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6.xml" ContentType="application/vnd.openxmlformats-officedocument.theme+xml"/>
  <Override PartName="/ppt/slideLayouts/slideLayout50.xml" ContentType="application/vnd.openxmlformats-officedocument.presentationml.slideLayout+xml"/>
  <Override PartName="/ppt/theme/theme1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8.xml" ContentType="application/vnd.openxmlformats-officedocument.theme+xml"/>
  <Override PartName="/ppt/slideLayouts/slideLayout53.xml" ContentType="application/vnd.openxmlformats-officedocument.presentationml.slideLayout+xml"/>
  <Override PartName="/ppt/theme/theme1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1.xml" ContentType="application/vnd.openxmlformats-officedocument.theme+xml"/>
  <Override PartName="/ppt/slideLayouts/slideLayout58.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3">
  <p:sldMasterIdLst>
    <p:sldMasterId id="2147483673" r:id="rId1"/>
    <p:sldMasterId id="2147483783" r:id="rId2"/>
    <p:sldMasterId id="2147483800" r:id="rId3"/>
    <p:sldMasterId id="2147483804" r:id="rId4"/>
    <p:sldMasterId id="2147483808" r:id="rId5"/>
    <p:sldMasterId id="2147483872" r:id="rId6"/>
    <p:sldMasterId id="2147483890" r:id="rId7"/>
    <p:sldMasterId id="2147483906" r:id="rId8"/>
    <p:sldMasterId id="2147483910" r:id="rId9"/>
    <p:sldMasterId id="2147484244" r:id="rId10"/>
    <p:sldMasterId id="2147484272" r:id="rId11"/>
    <p:sldMasterId id="2147484276" r:id="rId12"/>
    <p:sldMasterId id="2147484305" r:id="rId13"/>
    <p:sldMasterId id="2147484373" r:id="rId14"/>
    <p:sldMasterId id="2147484429" r:id="rId15"/>
    <p:sldMasterId id="2147484442" r:id="rId16"/>
    <p:sldMasterId id="2147484452" r:id="rId17"/>
    <p:sldMasterId id="2147484456" r:id="rId18"/>
    <p:sldMasterId id="2147484466" r:id="rId19"/>
    <p:sldMasterId id="2147484468" r:id="rId20"/>
    <p:sldMasterId id="2147484470" r:id="rId21"/>
    <p:sldMasterId id="2147484472" r:id="rId22"/>
  </p:sldMasterIdLst>
  <p:notesMasterIdLst>
    <p:notesMasterId r:id="rId42"/>
  </p:notesMasterIdLst>
  <p:handoutMasterIdLst>
    <p:handoutMasterId r:id="rId43"/>
  </p:handoutMasterIdLst>
  <p:sldIdLst>
    <p:sldId id="1860" r:id="rId23"/>
    <p:sldId id="1861" r:id="rId24"/>
    <p:sldId id="1862" r:id="rId25"/>
    <p:sldId id="1857" r:id="rId26"/>
    <p:sldId id="1834" r:id="rId27"/>
    <p:sldId id="1891" r:id="rId28"/>
    <p:sldId id="1892" r:id="rId29"/>
    <p:sldId id="1839" r:id="rId30"/>
    <p:sldId id="1865" r:id="rId31"/>
    <p:sldId id="1884" r:id="rId32"/>
    <p:sldId id="1853" r:id="rId33"/>
    <p:sldId id="1801" r:id="rId34"/>
    <p:sldId id="1877" r:id="rId35"/>
    <p:sldId id="1871" r:id="rId36"/>
    <p:sldId id="1890" r:id="rId37"/>
    <p:sldId id="1893" r:id="rId38"/>
    <p:sldId id="1813" r:id="rId39"/>
    <p:sldId id="1885" r:id="rId40"/>
    <p:sldId id="1866" r:id="rId41"/>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既定のセクション" id="{A378347A-23C6-41D8-8E65-D5FB134DF10E}">
          <p14:sldIdLst>
            <p14:sldId id="1860"/>
            <p14:sldId id="1861"/>
            <p14:sldId id="1862"/>
            <p14:sldId id="1857"/>
            <p14:sldId id="1834"/>
            <p14:sldId id="1891"/>
            <p14:sldId id="1892"/>
            <p14:sldId id="1839"/>
            <p14:sldId id="1865"/>
            <p14:sldId id="1884"/>
            <p14:sldId id="1853"/>
            <p14:sldId id="1801"/>
            <p14:sldId id="1877"/>
            <p14:sldId id="1871"/>
            <p14:sldId id="1890"/>
            <p14:sldId id="1893"/>
            <p14:sldId id="1813"/>
            <p14:sldId id="1885"/>
            <p14:sldId id="1866"/>
          </p14:sldIdLst>
        </p14:section>
      </p14:sectionLst>
    </p:ext>
    <p:ext uri="{EFAFB233-063F-42B5-8137-9DF3F51BA10A}">
      <p15:sldGuideLst xmlns:p15="http://schemas.microsoft.com/office/powerpoint/2012/main" xmlns="">
        <p15:guide id="1" orient="horz" pos="1842">
          <p15:clr>
            <a:srgbClr val="A4A3A4"/>
          </p15:clr>
        </p15:guide>
        <p15:guide id="2" pos="3120">
          <p15:clr>
            <a:srgbClr val="A4A3A4"/>
          </p15:clr>
        </p15:guide>
        <p15:guide id="3" orient="horz" pos="4292">
          <p15:clr>
            <a:srgbClr val="A4A3A4"/>
          </p15:clr>
        </p15:guide>
      </p15:sldGuideLst>
    </p:ext>
    <p:ext uri="{2D200454-40CA-4A62-9FC3-DE9A4176ACB9}">
      <p15:notesGuideLst xmlns:p15="http://schemas.microsoft.com/office/powerpoint/2012/main" xmlns="">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TI"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66FF66"/>
    <a:srgbClr val="FF9999"/>
    <a:srgbClr val="66FF33"/>
    <a:srgbClr val="008000"/>
    <a:srgbClr val="0000FF"/>
    <a:srgbClr val="FFCC99"/>
    <a:srgbClr val="FFCC00"/>
    <a:srgbClr val="4E81B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0" autoAdjust="0"/>
    <p:restoredTop sz="79319" autoAdjust="0"/>
  </p:normalViewPr>
  <p:slideViewPr>
    <p:cSldViewPr>
      <p:cViewPr>
        <p:scale>
          <a:sx n="83" d="100"/>
          <a:sy n="83" d="100"/>
        </p:scale>
        <p:origin x="-672" y="-18"/>
      </p:cViewPr>
      <p:guideLst>
        <p:guide orient="horz" pos="1842"/>
        <p:guide orient="horz" pos="4292"/>
        <p:guide pos="312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125" d="100"/>
        <a:sy n="125" d="100"/>
      </p:scale>
      <p:origin x="0" y="0"/>
    </p:cViewPr>
  </p:sorterViewPr>
  <p:notesViewPr>
    <p:cSldViewPr>
      <p:cViewPr>
        <p:scale>
          <a:sx n="214" d="100"/>
          <a:sy n="214" d="100"/>
        </p:scale>
        <p:origin x="-1160" y="50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7" y="9"/>
            <a:ext cx="2918831" cy="493315"/>
          </a:xfrm>
          <a:prstGeom prst="rect">
            <a:avLst/>
          </a:prstGeom>
        </p:spPr>
        <p:txBody>
          <a:bodyPr vert="horz" lIns="90526" tIns="45262" rIns="90526" bIns="45262" rtlCol="0"/>
          <a:lstStyle>
            <a:lvl1pPr algn="l"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 2"/>
          <p:cNvSpPr>
            <a:spLocks noGrp="1"/>
          </p:cNvSpPr>
          <p:nvPr>
            <p:ph type="dt" sz="quarter" idx="1"/>
          </p:nvPr>
        </p:nvSpPr>
        <p:spPr>
          <a:xfrm>
            <a:off x="3815390" y="9"/>
            <a:ext cx="2918831" cy="493315"/>
          </a:xfrm>
          <a:prstGeom prst="rect">
            <a:avLst/>
          </a:prstGeom>
        </p:spPr>
        <p:txBody>
          <a:bodyPr vert="horz" lIns="90526" tIns="45262" rIns="90526" bIns="45262" rtlCol="0"/>
          <a:lstStyle>
            <a:lvl1pPr algn="r" fontAlgn="auto">
              <a:spcBef>
                <a:spcPts val="0"/>
              </a:spcBef>
              <a:spcAft>
                <a:spcPts val="0"/>
              </a:spcAft>
              <a:defRPr sz="1200" smtClean="0">
                <a:latin typeface="+mn-lt"/>
                <a:ea typeface="+mn-ea"/>
              </a:defRPr>
            </a:lvl1pPr>
          </a:lstStyle>
          <a:p>
            <a:pPr>
              <a:defRPr/>
            </a:pPr>
            <a:fld id="{33871E59-7C12-4C30-A75B-5D1AA6FF0984}" type="datetimeFigureOut">
              <a:rPr lang="ja-JP" altLang="en-US"/>
              <a:pPr>
                <a:defRPr/>
              </a:pPr>
              <a:t>2019/12/9</a:t>
            </a:fld>
            <a:endParaRPr lang="ja-JP" altLang="en-US" dirty="0"/>
          </a:p>
        </p:txBody>
      </p:sp>
      <p:sp>
        <p:nvSpPr>
          <p:cNvPr id="4" name="フッター プレースホルダ 3"/>
          <p:cNvSpPr>
            <a:spLocks noGrp="1"/>
          </p:cNvSpPr>
          <p:nvPr>
            <p:ph type="ftr" sz="quarter" idx="2"/>
          </p:nvPr>
        </p:nvSpPr>
        <p:spPr>
          <a:xfrm>
            <a:off x="17" y="9371295"/>
            <a:ext cx="2918831" cy="493315"/>
          </a:xfrm>
          <a:prstGeom prst="rect">
            <a:avLst/>
          </a:prstGeom>
        </p:spPr>
        <p:txBody>
          <a:bodyPr vert="horz" lIns="90526" tIns="45262" rIns="90526" bIns="45262" rtlCol="0" anchor="b"/>
          <a:lstStyle>
            <a:lvl1pPr algn="l" fontAlgn="auto">
              <a:spcBef>
                <a:spcPts val="0"/>
              </a:spcBef>
              <a:spcAft>
                <a:spcPts val="0"/>
              </a:spcAft>
              <a:defRPr sz="1200">
                <a:latin typeface="+mn-lt"/>
                <a:ea typeface="+mn-ea"/>
              </a:defRPr>
            </a:lvl1pPr>
          </a:lstStyle>
          <a:p>
            <a:pPr>
              <a:defRPr/>
            </a:pPr>
            <a:endParaRPr lang="ja-JP" altLang="en-US" dirty="0"/>
          </a:p>
        </p:txBody>
      </p:sp>
      <p:sp>
        <p:nvSpPr>
          <p:cNvPr id="5" name="スライド番号プレースホルダ 4"/>
          <p:cNvSpPr>
            <a:spLocks noGrp="1"/>
          </p:cNvSpPr>
          <p:nvPr>
            <p:ph type="sldNum" sz="quarter" idx="3"/>
          </p:nvPr>
        </p:nvSpPr>
        <p:spPr>
          <a:xfrm>
            <a:off x="3815390" y="9371295"/>
            <a:ext cx="2918831" cy="493315"/>
          </a:xfrm>
          <a:prstGeom prst="rect">
            <a:avLst/>
          </a:prstGeom>
        </p:spPr>
        <p:txBody>
          <a:bodyPr vert="horz" lIns="90526" tIns="45262" rIns="90526" bIns="45262" rtlCol="0" anchor="b"/>
          <a:lstStyle>
            <a:lvl1pPr algn="r" fontAlgn="auto">
              <a:spcBef>
                <a:spcPts val="0"/>
              </a:spcBef>
              <a:spcAft>
                <a:spcPts val="0"/>
              </a:spcAft>
              <a:defRPr sz="1200" smtClean="0">
                <a:latin typeface="+mn-lt"/>
                <a:ea typeface="+mn-ea"/>
              </a:defRPr>
            </a:lvl1pPr>
          </a:lstStyle>
          <a:p>
            <a:pPr>
              <a:defRPr/>
            </a:pPr>
            <a:fld id="{E8D18504-ED9C-4B83-8B16-8E7F2620B133}" type="slidenum">
              <a:rPr lang="ja-JP" altLang="en-US"/>
              <a:pPr>
                <a:defRPr/>
              </a:pPr>
              <a:t>‹#›</a:t>
            </a:fld>
            <a:endParaRPr lang="ja-JP" altLang="en-US" dirty="0"/>
          </a:p>
        </p:txBody>
      </p:sp>
    </p:spTree>
    <p:extLst>
      <p:ext uri="{BB962C8B-B14F-4D97-AF65-F5344CB8AC3E}">
        <p14:creationId xmlns:p14="http://schemas.microsoft.com/office/powerpoint/2010/main" val="56861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7" y="9"/>
            <a:ext cx="2918831" cy="493315"/>
          </a:xfrm>
          <a:prstGeom prst="rect">
            <a:avLst/>
          </a:prstGeom>
        </p:spPr>
        <p:txBody>
          <a:bodyPr vert="horz" lIns="90526" tIns="45262" rIns="90526" bIns="45262" rtlCol="0"/>
          <a:lstStyle>
            <a:lvl1pPr algn="l"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 2"/>
          <p:cNvSpPr>
            <a:spLocks noGrp="1"/>
          </p:cNvSpPr>
          <p:nvPr>
            <p:ph type="dt" idx="1"/>
          </p:nvPr>
        </p:nvSpPr>
        <p:spPr>
          <a:xfrm>
            <a:off x="3815390" y="9"/>
            <a:ext cx="2918831" cy="493315"/>
          </a:xfrm>
          <a:prstGeom prst="rect">
            <a:avLst/>
          </a:prstGeom>
        </p:spPr>
        <p:txBody>
          <a:bodyPr vert="horz" lIns="90526" tIns="45262" rIns="90526" bIns="45262" rtlCol="0"/>
          <a:lstStyle>
            <a:lvl1pPr algn="r" fontAlgn="auto">
              <a:spcBef>
                <a:spcPts val="0"/>
              </a:spcBef>
              <a:spcAft>
                <a:spcPts val="0"/>
              </a:spcAft>
              <a:defRPr sz="1200" smtClean="0">
                <a:latin typeface="+mn-lt"/>
                <a:ea typeface="+mn-ea"/>
              </a:defRPr>
            </a:lvl1pPr>
          </a:lstStyle>
          <a:p>
            <a:pPr>
              <a:defRPr/>
            </a:pPr>
            <a:fld id="{E3AEAE93-BE1F-44A6-9382-26D8ED35F19E}" type="datetimeFigureOut">
              <a:rPr lang="ja-JP" altLang="en-US"/>
              <a:pPr>
                <a:defRPr/>
              </a:pPr>
              <a:t>2019/12/9</a:t>
            </a:fld>
            <a:endParaRPr lang="ja-JP" altLang="en-US" dirty="0"/>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526" tIns="45262" rIns="90526" bIns="45262" rtlCol="0" anchor="ctr"/>
          <a:lstStyle/>
          <a:p>
            <a:pPr lvl="0"/>
            <a:endParaRPr lang="ja-JP" altLang="en-US" noProof="0" dirty="0"/>
          </a:p>
        </p:txBody>
      </p:sp>
      <p:sp>
        <p:nvSpPr>
          <p:cNvPr id="5" name="ノート プレースホルダ 4"/>
          <p:cNvSpPr>
            <a:spLocks noGrp="1"/>
          </p:cNvSpPr>
          <p:nvPr>
            <p:ph type="body" sz="quarter" idx="3"/>
          </p:nvPr>
        </p:nvSpPr>
        <p:spPr>
          <a:xfrm>
            <a:off x="673577" y="4686511"/>
            <a:ext cx="5388610" cy="4439842"/>
          </a:xfrm>
          <a:prstGeom prst="rect">
            <a:avLst/>
          </a:prstGeom>
        </p:spPr>
        <p:txBody>
          <a:bodyPr vert="horz" lIns="90526" tIns="45262" rIns="90526" bIns="45262"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7" y="9371295"/>
            <a:ext cx="2918831" cy="493315"/>
          </a:xfrm>
          <a:prstGeom prst="rect">
            <a:avLst/>
          </a:prstGeom>
        </p:spPr>
        <p:txBody>
          <a:bodyPr vert="horz" lIns="90526" tIns="45262" rIns="90526" bIns="45262" rtlCol="0" anchor="b"/>
          <a:lstStyle>
            <a:lvl1pPr algn="l"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 6"/>
          <p:cNvSpPr>
            <a:spLocks noGrp="1"/>
          </p:cNvSpPr>
          <p:nvPr>
            <p:ph type="sldNum" sz="quarter" idx="5"/>
          </p:nvPr>
        </p:nvSpPr>
        <p:spPr>
          <a:xfrm>
            <a:off x="3815390" y="9371295"/>
            <a:ext cx="2918831" cy="493315"/>
          </a:xfrm>
          <a:prstGeom prst="rect">
            <a:avLst/>
          </a:prstGeom>
        </p:spPr>
        <p:txBody>
          <a:bodyPr vert="horz" lIns="90526" tIns="45262" rIns="90526" bIns="45262" rtlCol="0" anchor="b"/>
          <a:lstStyle>
            <a:lvl1pPr algn="r" fontAlgn="auto">
              <a:spcBef>
                <a:spcPts val="0"/>
              </a:spcBef>
              <a:spcAft>
                <a:spcPts val="0"/>
              </a:spcAft>
              <a:defRPr sz="1200" smtClean="0">
                <a:latin typeface="+mn-lt"/>
                <a:ea typeface="+mn-ea"/>
              </a:defRPr>
            </a:lvl1pPr>
          </a:lstStyle>
          <a:p>
            <a:pPr>
              <a:defRPr/>
            </a:pPr>
            <a:fld id="{BEE4640F-D2E3-4758-B9DC-5390724FEDA2}" type="slidenum">
              <a:rPr lang="ja-JP" altLang="en-US"/>
              <a:pPr>
                <a:defRPr/>
              </a:pPr>
              <a:t>‹#›</a:t>
            </a:fld>
            <a:endParaRPr lang="ja-JP" altLang="en-US" dirty="0"/>
          </a:p>
        </p:txBody>
      </p:sp>
    </p:spTree>
    <p:extLst>
      <p:ext uri="{BB962C8B-B14F-4D97-AF65-F5344CB8AC3E}">
        <p14:creationId xmlns:p14="http://schemas.microsoft.com/office/powerpoint/2010/main" val="300525521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mn-lt"/>
        <a:ea typeface="+mn-ea"/>
        <a:cs typeface="+mn-cs"/>
      </a:defRPr>
    </a:lvl1pPr>
    <a:lvl2pPr marL="457168" algn="l" rtl="0" fontAlgn="base">
      <a:spcBef>
        <a:spcPct val="30000"/>
      </a:spcBef>
      <a:spcAft>
        <a:spcPct val="0"/>
      </a:spcAft>
      <a:defRPr kumimoji="1" sz="1200" kern="1200">
        <a:solidFill>
          <a:schemeClr val="tx1"/>
        </a:solidFill>
        <a:latin typeface="+mn-lt"/>
        <a:ea typeface="+mn-ea"/>
        <a:cs typeface="+mn-cs"/>
      </a:defRPr>
    </a:lvl2pPr>
    <a:lvl3pPr marL="914335" algn="l" rtl="0" fontAlgn="base">
      <a:spcBef>
        <a:spcPct val="30000"/>
      </a:spcBef>
      <a:spcAft>
        <a:spcPct val="0"/>
      </a:spcAft>
      <a:defRPr kumimoji="1" sz="1200" kern="1200">
        <a:solidFill>
          <a:schemeClr val="tx1"/>
        </a:solidFill>
        <a:latin typeface="+mn-lt"/>
        <a:ea typeface="+mn-ea"/>
        <a:cs typeface="+mn-cs"/>
      </a:defRPr>
    </a:lvl3pPr>
    <a:lvl4pPr marL="1371503" algn="l" rtl="0" fontAlgn="base">
      <a:spcBef>
        <a:spcPct val="30000"/>
      </a:spcBef>
      <a:spcAft>
        <a:spcPct val="0"/>
      </a:spcAft>
      <a:defRPr kumimoji="1" sz="1200" kern="1200">
        <a:solidFill>
          <a:schemeClr val="tx1"/>
        </a:solidFill>
        <a:latin typeface="+mn-lt"/>
        <a:ea typeface="+mn-ea"/>
        <a:cs typeface="+mn-cs"/>
      </a:defRPr>
    </a:lvl4pPr>
    <a:lvl5pPr marL="1828671" algn="l" rtl="0" fontAlgn="base">
      <a:spcBef>
        <a:spcPct val="30000"/>
      </a:spcBef>
      <a:spcAft>
        <a:spcPct val="0"/>
      </a:spcAft>
      <a:defRPr kumimoji="1" sz="1200" kern="1200">
        <a:solidFill>
          <a:schemeClr val="tx1"/>
        </a:solidFill>
        <a:latin typeface="+mn-lt"/>
        <a:ea typeface="+mn-ea"/>
        <a:cs typeface="+mn-cs"/>
      </a:defRPr>
    </a:lvl5pPr>
    <a:lvl6pPr marL="2285838" algn="l" defTabSz="914335" rtl="0" eaLnBrk="1" latinLnBrk="0" hangingPunct="1">
      <a:defRPr kumimoji="1" sz="1200" kern="1200">
        <a:solidFill>
          <a:schemeClr val="tx1"/>
        </a:solidFill>
        <a:latin typeface="+mn-lt"/>
        <a:ea typeface="+mn-ea"/>
        <a:cs typeface="+mn-cs"/>
      </a:defRPr>
    </a:lvl6pPr>
    <a:lvl7pPr marL="2743006" algn="l" defTabSz="914335" rtl="0" eaLnBrk="1" latinLnBrk="0" hangingPunct="1">
      <a:defRPr kumimoji="1" sz="1200" kern="1200">
        <a:solidFill>
          <a:schemeClr val="tx1"/>
        </a:solidFill>
        <a:latin typeface="+mn-lt"/>
        <a:ea typeface="+mn-ea"/>
        <a:cs typeface="+mn-cs"/>
      </a:defRPr>
    </a:lvl7pPr>
    <a:lvl8pPr marL="3200174" algn="l" defTabSz="914335" rtl="0" eaLnBrk="1" latinLnBrk="0" hangingPunct="1">
      <a:defRPr kumimoji="1" sz="1200" kern="1200">
        <a:solidFill>
          <a:schemeClr val="tx1"/>
        </a:solidFill>
        <a:latin typeface="+mn-lt"/>
        <a:ea typeface="+mn-ea"/>
        <a:cs typeface="+mn-cs"/>
      </a:defRPr>
    </a:lvl8pPr>
    <a:lvl9pPr marL="3657341" algn="l" defTabSz="9143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E2C647A-2A83-4E26-BBDA-8798592F7CCB}" type="slidenum">
              <a:rPr lang="ja-JP" altLang="en-US" smtClean="0">
                <a:solidFill>
                  <a:prstClr val="black"/>
                </a:solidFill>
              </a:rPr>
              <a:pPr/>
              <a:t>0</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lang="en-US" altLang="ja-JP" dirty="0">
                <a:solidFill>
                  <a:prstClr val="black"/>
                </a:solidFill>
              </a:rPr>
              <a:t>Kazuo KISHIDA/JICC</a:t>
            </a:r>
            <a:endParaRPr lang="ja-JP" altLang="en-US" dirty="0">
              <a:solidFill>
                <a:prstClr val="black"/>
              </a:solidFill>
            </a:endParaRPr>
          </a:p>
        </p:txBody>
      </p:sp>
    </p:spTree>
    <p:extLst>
      <p:ext uri="{BB962C8B-B14F-4D97-AF65-F5344CB8AC3E}">
        <p14:creationId xmlns:p14="http://schemas.microsoft.com/office/powerpoint/2010/main" val="342544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pPr>
                <a:defRPr/>
              </a:pPr>
              <a:t>11</a:t>
            </a:fld>
            <a:endParaRPr lang="ja-JP" altLang="en-US" dirty="0"/>
          </a:p>
        </p:txBody>
      </p:sp>
    </p:spTree>
    <p:extLst>
      <p:ext uri="{BB962C8B-B14F-4D97-AF65-F5344CB8AC3E}">
        <p14:creationId xmlns:p14="http://schemas.microsoft.com/office/powerpoint/2010/main" val="90802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normAutofit lnSpcReduction="10000"/>
          </a:bodyPr>
          <a:lstStyle/>
          <a:p>
            <a:pPr marL="171450" indent="-171450" defTabSz="914235">
              <a:buFont typeface="Arial" panose="020B0604020202020204" pitchFamily="34" charset="0"/>
              <a:buChar char="•"/>
              <a:defRPr/>
            </a:pPr>
            <a:r>
              <a:rPr lang="ja-JP" altLang="en-US" sz="1200" dirty="0"/>
              <a:t>こちらの地図は、我が国にある原発の状況を示したものです。福島第一原発事故以降、一度は全ての原子力発電所が停止しましたが、原子力規制委員会により新しい規制基準への適合が確認された原発だけを再稼働するという原則を立てました。現在、濃いオレンジ色で表示されている原発９基（川内原発１・２号機、高浜原発３・４号機、伊方原発３号機、大飯原発３・４号機、玄海原発３・４号機）が再稼働しています。全９基はＰＷＲです。ご存じのように、福島第一原発はＢＷＲです。</a:t>
            </a:r>
          </a:p>
          <a:p>
            <a:pPr marL="171450" indent="-171450" defTabSz="914235">
              <a:buFont typeface="Arial" panose="020B0604020202020204" pitchFamily="34" charset="0"/>
              <a:buChar char="•"/>
              <a:defRPr/>
            </a:pPr>
            <a:r>
              <a:rPr lang="ja-JP" altLang="en-US" sz="1200" dirty="0"/>
              <a:t>これに加え、６基（高浜原発１・２号機、美浜原発３号機、柏崎刈羽原発６・７号機、東海第二）の原発が原子力規制委員会により設置変更許可を得ており、その他１２基（泊１・２・３号機、大間、東通（東電）</a:t>
            </a:r>
            <a:r>
              <a:rPr lang="en-US" altLang="ja-JP" sz="1200" dirty="0"/>
              <a:t>1</a:t>
            </a:r>
            <a:r>
              <a:rPr lang="ja-JP" altLang="en-US" sz="1200" dirty="0"/>
              <a:t>号機、女川</a:t>
            </a:r>
            <a:r>
              <a:rPr lang="en-US" altLang="ja-JP" sz="1200" dirty="0"/>
              <a:t>2</a:t>
            </a:r>
            <a:r>
              <a:rPr lang="ja-JP" altLang="en-US" sz="1200" dirty="0"/>
              <a:t>号機、浜岡３・４号機、志賀</a:t>
            </a:r>
            <a:r>
              <a:rPr lang="en-US" altLang="ja-JP" sz="1200" dirty="0"/>
              <a:t>2</a:t>
            </a:r>
            <a:r>
              <a:rPr lang="ja-JP" altLang="en-US" sz="1200" dirty="0"/>
              <a:t>号機、敦賀</a:t>
            </a:r>
            <a:r>
              <a:rPr lang="en-US" altLang="ja-JP" sz="1200" dirty="0"/>
              <a:t>2</a:t>
            </a:r>
            <a:r>
              <a:rPr lang="ja-JP" altLang="en-US" sz="1200" dirty="0"/>
              <a:t>号機、島根２・３号機）の原発が原子力規制委員会の安全審査を受けています。</a:t>
            </a:r>
            <a:endParaRPr lang="en-US" altLang="ja-JP" sz="1200" dirty="0"/>
          </a:p>
          <a:p>
            <a:pPr marL="171450" marR="0" indent="-171450" defTabSz="914235" eaLnBrk="1" latinLnBrk="0" hangingPunct="1">
              <a:lnSpc>
                <a:spcPct val="100000"/>
              </a:lnSpc>
              <a:buClrTx/>
              <a:buSzTx/>
              <a:buFont typeface="Arial" panose="020B0604020202020204" pitchFamily="34" charset="0"/>
              <a:buChar char="•"/>
              <a:tabLst/>
              <a:defRPr/>
            </a:pPr>
            <a:r>
              <a:rPr lang="ja-JP" altLang="en-US" sz="1200" dirty="0"/>
              <a:t>次のページをお願いします。</a:t>
            </a:r>
            <a:endParaRPr lang="en-US" altLang="ja-JP" sz="1200" dirty="0"/>
          </a:p>
          <a:p>
            <a:pPr marL="0" indent="0" defTabSz="914235">
              <a:buFont typeface="Wingdings" panose="05000000000000000000" pitchFamily="2" charset="2"/>
              <a:buNone/>
              <a:defRPr/>
            </a:pPr>
            <a:endParaRPr kumimoji="1" lang="en-US" altLang="ja-JP" dirty="0">
              <a:latin typeface="+mn-lt"/>
            </a:endParaRPr>
          </a:p>
          <a:p>
            <a:pPr marL="171450" indent="-171450">
              <a:buFont typeface="Arial" panose="020B0604020202020204" pitchFamily="34" charset="0"/>
              <a:buChar char="•"/>
            </a:pPr>
            <a:r>
              <a:rPr lang="en-US" altLang="ja-JP" dirty="0">
                <a:latin typeface="+mn-ea"/>
              </a:rPr>
              <a:t>This page shows the current status of nuclear power plants in Japan. After the Fukushima-Daiichi accident, all NPPs in Japan were stopped at once. But we made it as our core principle that we re-start NPPs only in case that the Nuclear Regulatory Authority, NRA, in Japan confirms the conformity with the new regulatory requirements. Now 9 units are under commercial operation. All 9 units are PWR. As you may know, Fukushima-Daiichi NPP units are BWR. </a:t>
            </a:r>
          </a:p>
          <a:p>
            <a:pPr marL="171450" indent="-171450">
              <a:buFont typeface="Arial" panose="020B0604020202020204" pitchFamily="34" charset="0"/>
              <a:buChar char="•"/>
            </a:pPr>
            <a:r>
              <a:rPr lang="en-US" altLang="ja-JP" dirty="0">
                <a:latin typeface="+mn-ea"/>
              </a:rPr>
              <a:t>Additionally 6 units got permission for reactor license modification by NRA, and 12 units are under review by NRA.</a:t>
            </a:r>
          </a:p>
          <a:p>
            <a:pPr marL="171450" marR="0" lvl="0" indent="-171450" defTabSz="914400" eaLnBrk="1" latinLnBrk="0" hangingPunct="1">
              <a:lnSpc>
                <a:spcPct val="100000"/>
              </a:lnSpc>
              <a:buClrTx/>
              <a:buSzTx/>
              <a:buFont typeface="Arial" panose="020B0604020202020204" pitchFamily="34" charset="0"/>
              <a:buChar char="•"/>
              <a:tabLst/>
              <a:defRPr/>
            </a:pPr>
            <a:r>
              <a:rPr lang="en-US" altLang="ja-JP" dirty="0">
                <a:latin typeface="+mn-ea"/>
              </a:rPr>
              <a:t>Please go to next page.</a:t>
            </a:r>
          </a:p>
          <a:p>
            <a:endParaRPr kumimoji="1" lang="ja-JP" altLang="en-US" dirty="0"/>
          </a:p>
        </p:txBody>
      </p:sp>
      <p:sp>
        <p:nvSpPr>
          <p:cNvPr id="4" name="スライド番号プレースホルダー 3"/>
          <p:cNvSpPr>
            <a:spLocks noGrp="1"/>
          </p:cNvSpPr>
          <p:nvPr>
            <p:ph type="sldNum" sz="quarter" idx="10"/>
          </p:nvPr>
        </p:nvSpPr>
        <p:spPr/>
        <p:txBody>
          <a:bodyPr/>
          <a:lstStyle/>
          <a:p>
            <a:fld id="{687204AC-A657-4D52-972E-6DC97A2395E2}"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744668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pPr>
                <a:defRPr/>
              </a:pPr>
              <a:t>16</a:t>
            </a:fld>
            <a:endParaRPr lang="ja-JP" altLang="en-US" dirty="0"/>
          </a:p>
        </p:txBody>
      </p:sp>
    </p:spTree>
    <p:extLst>
      <p:ext uri="{BB962C8B-B14F-4D97-AF65-F5344CB8AC3E}">
        <p14:creationId xmlns:p14="http://schemas.microsoft.com/office/powerpoint/2010/main" val="2583503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pPr>
                <a:defRPr/>
              </a:pPr>
              <a:t>18</a:t>
            </a:fld>
            <a:endParaRPr lang="ja-JP" altLang="en-US" dirty="0"/>
          </a:p>
        </p:txBody>
      </p:sp>
    </p:spTree>
    <p:extLst>
      <p:ext uri="{BB962C8B-B14F-4D97-AF65-F5344CB8AC3E}">
        <p14:creationId xmlns:p14="http://schemas.microsoft.com/office/powerpoint/2010/main" val="87547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それでは福島の現状から始めましょう。</a:t>
            </a:r>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pPr>
                <a:defRPr/>
              </a:pPr>
              <a:t>2</a:t>
            </a:fld>
            <a:endParaRPr lang="ja-JP" altLang="en-US" dirty="0"/>
          </a:p>
        </p:txBody>
      </p:sp>
    </p:spTree>
    <p:extLst>
      <p:ext uri="{BB962C8B-B14F-4D97-AF65-F5344CB8AC3E}">
        <p14:creationId xmlns:p14="http://schemas.microsoft.com/office/powerpoint/2010/main" val="374141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xfrm>
            <a:off x="698500" y="741363"/>
            <a:ext cx="5338763" cy="3697287"/>
          </a:xfrm>
          <a:ln/>
        </p:spPr>
      </p:sp>
      <p:sp>
        <p:nvSpPr>
          <p:cNvPr id="1054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dirty="0">
                <a:latin typeface="Arial" panose="020B0604020202020204" pitchFamily="34" charset="0"/>
              </a:rPr>
              <a:t>この写真は事故に関係した</a:t>
            </a:r>
            <a:r>
              <a:rPr lang="en-US" altLang="ja-JP" sz="1400" dirty="0">
                <a:latin typeface="Arial" panose="020B0604020202020204" pitchFamily="34" charset="0"/>
              </a:rPr>
              <a:t>1</a:t>
            </a:r>
            <a:r>
              <a:rPr lang="ja-JP" altLang="en-US" sz="1400" dirty="0">
                <a:latin typeface="Arial" panose="020B0604020202020204" pitchFamily="34" charset="0"/>
              </a:rPr>
              <a:t>～</a:t>
            </a:r>
            <a:r>
              <a:rPr lang="en-US" altLang="ja-JP" sz="1400" dirty="0">
                <a:latin typeface="Arial" panose="020B0604020202020204" pitchFamily="34" charset="0"/>
              </a:rPr>
              <a:t>4</a:t>
            </a:r>
            <a:r>
              <a:rPr lang="ja-JP" altLang="en-US" sz="1400" dirty="0">
                <a:latin typeface="Arial" panose="020B0604020202020204" pitchFamily="34" charset="0"/>
              </a:rPr>
              <a:t>号機の事故直後と現在の比較です。</a:t>
            </a:r>
            <a:endParaRPr lang="en-US" altLang="ja-JP" sz="1400" dirty="0">
              <a:latin typeface="Arial" panose="020B0604020202020204" pitchFamily="34" charset="0"/>
            </a:endParaRPr>
          </a:p>
          <a:p>
            <a:r>
              <a:rPr lang="en-US" altLang="ja-JP" sz="1400" dirty="0">
                <a:latin typeface="Arial" panose="020B0604020202020204" pitchFamily="34" charset="0"/>
              </a:rPr>
              <a:t>  1</a:t>
            </a:r>
            <a:r>
              <a:rPr lang="ja-JP" altLang="en-US" sz="1400" dirty="0">
                <a:latin typeface="Arial" panose="020B0604020202020204" pitchFamily="34" charset="0"/>
              </a:rPr>
              <a:t>号機は炉心溶融を起こして、水素爆発を伴いました。</a:t>
            </a:r>
            <a:endParaRPr lang="en-US" altLang="ja-JP" sz="1400" dirty="0">
              <a:latin typeface="Arial" panose="020B0604020202020204" pitchFamily="34" charset="0"/>
            </a:endParaRPr>
          </a:p>
          <a:p>
            <a:r>
              <a:rPr lang="ja-JP" altLang="en-US" sz="1400" dirty="0">
                <a:latin typeface="Arial" panose="020B0604020202020204" pitchFamily="34" charset="0"/>
              </a:rPr>
              <a:t>現在は使用済み燃料の取出しのための片づけ作業が行われています</a:t>
            </a:r>
            <a:endParaRPr lang="en-US" altLang="ja-JP" sz="1400" dirty="0">
              <a:latin typeface="Arial" panose="020B0604020202020204" pitchFamily="34" charset="0"/>
            </a:endParaRPr>
          </a:p>
          <a:p>
            <a:r>
              <a:rPr lang="en-US" altLang="ja-JP" sz="1400" dirty="0">
                <a:latin typeface="Arial" panose="020B0604020202020204" pitchFamily="34" charset="0"/>
              </a:rPr>
              <a:t>  2</a:t>
            </a:r>
            <a:r>
              <a:rPr lang="ja-JP" altLang="en-US" sz="1400" dirty="0">
                <a:latin typeface="Arial" panose="020B0604020202020204" pitchFamily="34" charset="0"/>
              </a:rPr>
              <a:t>号機は炉心溶融を起こしましたが、水素爆発は起こりませんでした。</a:t>
            </a:r>
            <a:endParaRPr lang="en-US" altLang="ja-JP" sz="1400" dirty="0">
              <a:latin typeface="Arial" panose="020B0604020202020204" pitchFamily="34" charset="0"/>
            </a:endParaRPr>
          </a:p>
          <a:p>
            <a:r>
              <a:rPr lang="ja-JP" altLang="en-US" sz="1400" dirty="0">
                <a:latin typeface="Arial" panose="020B0604020202020204" pitchFamily="34" charset="0"/>
              </a:rPr>
              <a:t>現在は使用済み燃料の取出しのためのプラットホームが付けられています</a:t>
            </a:r>
            <a:endParaRPr lang="en-US" altLang="ja-JP" sz="1400" dirty="0">
              <a:latin typeface="Arial" panose="020B0604020202020204" pitchFamily="34" charset="0"/>
            </a:endParaRPr>
          </a:p>
          <a:p>
            <a:r>
              <a:rPr lang="en-US" altLang="ja-JP" sz="1400" dirty="0">
                <a:latin typeface="Arial" panose="020B0604020202020204" pitchFamily="34" charset="0"/>
              </a:rPr>
              <a:t>  3</a:t>
            </a:r>
            <a:r>
              <a:rPr lang="ja-JP" altLang="en-US" sz="1400" dirty="0">
                <a:latin typeface="Arial" panose="020B0604020202020204" pitchFamily="34" charset="0"/>
              </a:rPr>
              <a:t>号機は炉心溶融を起こして、水素爆発を伴いました。</a:t>
            </a:r>
          </a:p>
          <a:p>
            <a:r>
              <a:rPr lang="ja-JP" altLang="en-US" sz="1400" dirty="0">
                <a:latin typeface="Arial" panose="020B0604020202020204" pitchFamily="34" charset="0"/>
              </a:rPr>
              <a:t>現在は使用済み燃料の取出しのための半円筒型の構造物が付けられ</a:t>
            </a:r>
            <a:endParaRPr lang="en-US" altLang="ja-JP" sz="1400" dirty="0">
              <a:latin typeface="Arial" panose="020B0604020202020204" pitchFamily="34" charset="0"/>
            </a:endParaRPr>
          </a:p>
          <a:p>
            <a:r>
              <a:rPr lang="ja-JP" altLang="en-US" sz="1400" dirty="0">
                <a:latin typeface="Arial" panose="020B0604020202020204" pitchFamily="34" charset="0"/>
              </a:rPr>
              <a:t>ています。</a:t>
            </a:r>
            <a:endParaRPr lang="en-US" altLang="ja-JP" sz="1400" dirty="0">
              <a:latin typeface="Arial" panose="020B0604020202020204" pitchFamily="34" charset="0"/>
            </a:endParaRPr>
          </a:p>
          <a:p>
            <a:r>
              <a:rPr lang="en-US" altLang="ja-JP" sz="1400" dirty="0">
                <a:latin typeface="Arial" panose="020B0604020202020204" pitchFamily="34" charset="0"/>
              </a:rPr>
              <a:t>  4</a:t>
            </a:r>
            <a:r>
              <a:rPr lang="ja-JP" altLang="en-US" sz="1400" dirty="0">
                <a:latin typeface="Arial" panose="020B0604020202020204" pitchFamily="34" charset="0"/>
              </a:rPr>
              <a:t>号機は炉心溶融は起こしていませんが、水素爆発を起こしました。</a:t>
            </a:r>
            <a:endParaRPr lang="en-US" altLang="ja-JP" sz="1400" dirty="0">
              <a:latin typeface="Arial" panose="020B0604020202020204" pitchFamily="34" charset="0"/>
            </a:endParaRPr>
          </a:p>
          <a:p>
            <a:r>
              <a:rPr lang="ja-JP" altLang="en-US" sz="1400" dirty="0">
                <a:latin typeface="Arial" panose="020B0604020202020204" pitchFamily="34" charset="0"/>
              </a:rPr>
              <a:t>現在は全ての使用済み燃料の取出しを終え、リスクがなくなっています。</a:t>
            </a:r>
          </a:p>
        </p:txBody>
      </p:sp>
      <p:sp>
        <p:nvSpPr>
          <p:cNvPr id="10547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6C43B84-6FD6-4B56-900D-DF1533134237}" type="slidenum">
              <a:rPr lang="ja-JP" altLang="en-US" smtClean="0">
                <a:solidFill>
                  <a:srgbClr val="000000"/>
                </a:solidFill>
                <a:latin typeface="Calibri" panose="020F0502020204030204" pitchFamily="34" charset="0"/>
                <a:ea typeface="ＭＳ Ｐゴシック" panose="020B0600070205080204" pitchFamily="50" charset="-128"/>
              </a:rPr>
              <a:pPr>
                <a:spcBef>
                  <a:spcPct val="0"/>
                </a:spcBef>
              </a:pPr>
              <a:t>3</a:t>
            </a:fld>
            <a:endParaRPr lang="ja-JP" altLang="en-US">
              <a:solidFill>
                <a:srgbClr val="000000"/>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18285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charset="2"/>
              <a:buChar char="l"/>
            </a:pPr>
            <a:r>
              <a:rPr kumimoji="1" lang="ja-JP" altLang="en-US" dirty="0"/>
              <a:t>この絵は福島第一の敷地内の環境を示しています。</a:t>
            </a:r>
            <a:endParaRPr kumimoji="1" lang="en-US" altLang="ja-JP" dirty="0"/>
          </a:p>
          <a:p>
            <a:pPr marL="171450" indent="-171450">
              <a:buFont typeface="Wingdings" charset="2"/>
              <a:buChar char="l"/>
            </a:pPr>
            <a:r>
              <a:rPr kumimoji="1" lang="ja-JP" altLang="en-US" dirty="0"/>
              <a:t>除染作業の結果、敷地内の９５％は通常の作業服で働けるようになっています。</a:t>
            </a:r>
            <a:endParaRPr kumimoji="1" lang="en-US" altLang="ja-JP" dirty="0"/>
          </a:p>
          <a:p>
            <a:pPr marL="171450" indent="-171450">
              <a:buFont typeface="Wingdings" charset="2"/>
              <a:buChar char="l"/>
            </a:pPr>
            <a:r>
              <a:rPr kumimoji="1" lang="ja-JP" altLang="en-US" dirty="0"/>
              <a:t>また港の外の海水中のセシウム</a:t>
            </a:r>
            <a:r>
              <a:rPr kumimoji="1" lang="en-US" altLang="ja-JP" dirty="0"/>
              <a:t>-137</a:t>
            </a:r>
            <a:r>
              <a:rPr kumimoji="1" lang="ja-JP" altLang="en-US" dirty="0"/>
              <a:t>の濃度は下がり続けて、現在ではＷＨＯの飲み水の基準以下となっています</a:t>
            </a:r>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pPr>
                <a:defRPr/>
              </a:pPr>
              <a:t>4</a:t>
            </a:fld>
            <a:endParaRPr lang="ja-JP" altLang="en-US" dirty="0"/>
          </a:p>
        </p:txBody>
      </p:sp>
    </p:spTree>
    <p:extLst>
      <p:ext uri="{BB962C8B-B14F-4D97-AF65-F5344CB8AC3E}">
        <p14:creationId xmlns:p14="http://schemas.microsoft.com/office/powerpoint/2010/main" val="296551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これらの写真はこの</a:t>
            </a:r>
            <a:r>
              <a:rPr kumimoji="1" lang="en-US" altLang="ja-JP" dirty="0"/>
              <a:t>2</a:t>
            </a:r>
            <a:r>
              <a:rPr kumimoji="1" lang="ja-JP" altLang="en-US" dirty="0"/>
              <a:t>月のＪＩＣＣセミナーの際の福島第一訪問の様子です。</a:t>
            </a:r>
            <a:endParaRPr kumimoji="1" lang="en-US" altLang="ja-JP" dirty="0"/>
          </a:p>
          <a:p>
            <a:r>
              <a:rPr kumimoji="1" lang="ja-JP" altLang="en-US" dirty="0"/>
              <a:t>セミナーの参加者</a:t>
            </a:r>
            <a:r>
              <a:rPr kumimoji="1" lang="en-US" altLang="ja-JP" dirty="0"/>
              <a:t>12</a:t>
            </a:r>
            <a:r>
              <a:rPr kumimoji="1" lang="ja-JP" altLang="en-US" dirty="0"/>
              <a:t>名の中にはタイからの２名の方が含まれています。</a:t>
            </a:r>
            <a:endParaRPr kumimoji="1" lang="en-US" altLang="ja-JP" dirty="0"/>
          </a:p>
          <a:p>
            <a:r>
              <a:rPr kumimoji="1" lang="ja-JP" altLang="en-US" dirty="0"/>
              <a:t>このように平服で、マスクを付けることもなくバスの中からプラントの間近まで近</a:t>
            </a:r>
            <a:r>
              <a:rPr kumimoji="1" lang="ja-JP" altLang="en-US" dirty="0" err="1"/>
              <a:t>づい</a:t>
            </a:r>
            <a:endParaRPr kumimoji="1" lang="en-US" altLang="ja-JP" dirty="0"/>
          </a:p>
          <a:p>
            <a:r>
              <a:rPr kumimoji="1" lang="ja-JP" altLang="en-US" dirty="0"/>
              <a:t>て事故を起こしたプラントの現在の姿をご覧いただくことができます。</a:t>
            </a:r>
            <a:endParaRPr kumimoji="1" lang="en-US" altLang="ja-JP" dirty="0"/>
          </a:p>
          <a:p>
            <a:r>
              <a:rPr kumimoji="1" lang="ja-JP" altLang="en-US" dirty="0"/>
              <a:t>機会があれば皆様方も是非ご覧頂きたいと思います。ただ混んでおりますので早めに</a:t>
            </a:r>
            <a:endParaRPr kumimoji="1" lang="en-US" altLang="ja-JP" dirty="0"/>
          </a:p>
          <a:p>
            <a:r>
              <a:rPr kumimoji="1" lang="ja-JP" altLang="en-US" dirty="0"/>
              <a:t>予約を入れる必要がございます。</a:t>
            </a:r>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pPr>
                <a:defRPr/>
              </a:pPr>
              <a:t>5</a:t>
            </a:fld>
            <a:endParaRPr lang="ja-JP" altLang="en-US" dirty="0"/>
          </a:p>
        </p:txBody>
      </p:sp>
    </p:spTree>
    <p:extLst>
      <p:ext uri="{BB962C8B-B14F-4D97-AF65-F5344CB8AC3E}">
        <p14:creationId xmlns:p14="http://schemas.microsoft.com/office/powerpoint/2010/main" val="304581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次は発電所の敷地の外の状況について説明いたします。</a:t>
            </a:r>
            <a:endParaRPr kumimoji="1" lang="en-US" altLang="ja-JP" dirty="0"/>
          </a:p>
          <a:p>
            <a:r>
              <a:rPr kumimoji="1" lang="ja-JP" altLang="en-US" dirty="0"/>
              <a:t>避難区域の事故直後からの変化を、同じスケールで示します。避難指示解除により</a:t>
            </a:r>
            <a:endParaRPr kumimoji="1" lang="en-US" altLang="ja-JP" dirty="0"/>
          </a:p>
          <a:p>
            <a:r>
              <a:rPr kumimoji="1" lang="ja-JP" altLang="en-US" dirty="0"/>
              <a:t>白い部分が増えています。</a:t>
            </a:r>
            <a:endParaRPr kumimoji="1" lang="en-US" altLang="ja-JP" dirty="0"/>
          </a:p>
          <a:p>
            <a:r>
              <a:rPr kumimoji="1" lang="ja-JP" altLang="en-US" dirty="0"/>
              <a:t>下の棒グラフに示される通り、避難者の数も</a:t>
            </a:r>
            <a:r>
              <a:rPr kumimoji="1" lang="en-US" altLang="ja-JP" dirty="0"/>
              <a:t>16</a:t>
            </a:r>
            <a:r>
              <a:rPr kumimoji="1" lang="ja-JP" altLang="en-US" dirty="0"/>
              <a:t>万人から</a:t>
            </a:r>
            <a:r>
              <a:rPr kumimoji="1" lang="en-US" altLang="ja-JP" dirty="0"/>
              <a:t>5</a:t>
            </a:r>
            <a:r>
              <a:rPr kumimoji="1" lang="ja-JP" altLang="en-US" dirty="0"/>
              <a:t>万人程度となっています。</a:t>
            </a:r>
            <a:endParaRPr kumimoji="1" lang="en-US" altLang="ja-JP" dirty="0"/>
          </a:p>
          <a:p>
            <a:r>
              <a:rPr kumimoji="1" lang="ja-JP" altLang="en-US" dirty="0"/>
              <a:t>尚、この</a:t>
            </a:r>
            <a:r>
              <a:rPr kumimoji="1" lang="en-US" altLang="ja-JP" dirty="0"/>
              <a:t>5</a:t>
            </a:r>
            <a:r>
              <a:rPr kumimoji="1" lang="ja-JP" altLang="en-US" dirty="0"/>
              <a:t>万人は福島県の人口の約</a:t>
            </a:r>
            <a:r>
              <a:rPr kumimoji="1" lang="en-US" altLang="ja-JP" dirty="0"/>
              <a:t>3</a:t>
            </a:r>
            <a:r>
              <a:rPr kumimoji="1" lang="ja-JP" altLang="en-US" dirty="0"/>
              <a:t>％程度です。</a:t>
            </a:r>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pPr>
                <a:defRPr/>
              </a:pPr>
              <a:t>6</a:t>
            </a:fld>
            <a:endParaRPr lang="ja-JP" altLang="en-US" dirty="0"/>
          </a:p>
        </p:txBody>
      </p:sp>
    </p:spTree>
    <p:extLst>
      <p:ext uri="{BB962C8B-B14F-4D97-AF65-F5344CB8AC3E}">
        <p14:creationId xmlns:p14="http://schemas.microsoft.com/office/powerpoint/2010/main" val="144305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indent="0">
              <a:buFont typeface="Wingdings" charset="2"/>
              <a:buNone/>
            </a:pPr>
            <a:r>
              <a:rPr kumimoji="1" lang="ja-JP" altLang="en-US" dirty="0"/>
              <a:t>ただし福島第一の完全な廃炉までにはこのロードマップに示される通り</a:t>
            </a:r>
            <a:r>
              <a:rPr kumimoji="1" lang="en-US" altLang="ja-JP" dirty="0"/>
              <a:t>30</a:t>
            </a:r>
            <a:r>
              <a:rPr kumimoji="1" lang="ja-JP" altLang="en-US" dirty="0"/>
              <a:t>～</a:t>
            </a:r>
            <a:r>
              <a:rPr kumimoji="1" lang="en-US" altLang="ja-JP" dirty="0"/>
              <a:t>40</a:t>
            </a:r>
            <a:r>
              <a:rPr kumimoji="1" lang="ja-JP" altLang="en-US" dirty="0"/>
              <a:t>年が見込まれております</a:t>
            </a:r>
            <a:endParaRPr kumimoji="1" lang="en-US" altLang="ja-JP" dirty="0"/>
          </a:p>
          <a:p>
            <a:pPr marL="0" indent="0">
              <a:buFont typeface="Wingdings" charset="2"/>
              <a:buNone/>
            </a:pPr>
            <a:r>
              <a:rPr kumimoji="1" lang="ja-JP" altLang="en-US" dirty="0"/>
              <a:t>課題としては、以下が挙げられます</a:t>
            </a:r>
            <a:endParaRPr kumimoji="1" lang="en-US" altLang="ja-JP" dirty="0"/>
          </a:p>
          <a:p>
            <a:pPr marL="0" indent="0">
              <a:buFont typeface="Wingdings" charset="2"/>
              <a:buNone/>
            </a:pPr>
            <a:r>
              <a:rPr kumimoji="1" lang="ja-JP" altLang="en-US" dirty="0"/>
              <a:t>　汚染水の処理</a:t>
            </a:r>
            <a:endParaRPr kumimoji="1" lang="en-US" altLang="ja-JP" dirty="0"/>
          </a:p>
          <a:p>
            <a:pPr marL="0" indent="0">
              <a:buFont typeface="Wingdings" charset="2"/>
              <a:buNone/>
            </a:pPr>
            <a:r>
              <a:rPr kumimoji="1" lang="ja-JP" altLang="en-US" dirty="0"/>
              <a:t>　使用済み燃料の取出し</a:t>
            </a:r>
            <a:endParaRPr kumimoji="1" lang="en-US" altLang="ja-JP" dirty="0"/>
          </a:p>
          <a:p>
            <a:pPr marL="0" indent="0">
              <a:buFont typeface="Wingdings" charset="2"/>
              <a:buNone/>
            </a:pPr>
            <a:r>
              <a:rPr kumimoji="1" lang="ja-JP" altLang="en-US" dirty="0"/>
              <a:t>　燃料デブリの取出し</a:t>
            </a:r>
            <a:endParaRPr kumimoji="1" lang="en-US" altLang="ja-JP" dirty="0"/>
          </a:p>
          <a:p>
            <a:pPr marL="0" indent="0">
              <a:buFont typeface="Wingdings" charset="2"/>
              <a:buNone/>
            </a:pPr>
            <a:r>
              <a:rPr kumimoji="1" lang="ja-JP" altLang="en-US" dirty="0"/>
              <a:t>　放射性廃棄物の処理処分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pPr>
                <a:defRPr/>
              </a:pPr>
              <a:t>7</a:t>
            </a:fld>
            <a:endParaRPr lang="ja-JP" altLang="en-US" dirty="0"/>
          </a:p>
        </p:txBody>
      </p:sp>
    </p:spTree>
    <p:extLst>
      <p:ext uri="{BB962C8B-B14F-4D97-AF65-F5344CB8AC3E}">
        <p14:creationId xmlns:p14="http://schemas.microsoft.com/office/powerpoint/2010/main" val="73732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pPr>
                <a:defRPr/>
              </a:pPr>
              <a:t>9</a:t>
            </a:fld>
            <a:endParaRPr lang="ja-JP" altLang="en-US" dirty="0"/>
          </a:p>
        </p:txBody>
      </p:sp>
    </p:spTree>
    <p:extLst>
      <p:ext uri="{BB962C8B-B14F-4D97-AF65-F5344CB8AC3E}">
        <p14:creationId xmlns:p14="http://schemas.microsoft.com/office/powerpoint/2010/main" val="265255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solidFill>
                  <a:prstClr val="black"/>
                </a:solidFill>
              </a:rPr>
              <a:t>Kazuo KISHIDA/JICC</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0E2C647A-2A83-4E26-BBDA-8798592F7CCB}"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252685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8"/>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5"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8" indent="0" algn="ctr">
              <a:buNone/>
              <a:defRPr>
                <a:solidFill>
                  <a:schemeClr val="tx1">
                    <a:tint val="75000"/>
                  </a:schemeClr>
                </a:solidFill>
              </a:defRPr>
            </a:lvl6pPr>
            <a:lvl7pPr marL="2743006" indent="0" algn="ctr">
              <a:buNone/>
              <a:defRPr>
                <a:solidFill>
                  <a:schemeClr val="tx1">
                    <a:tint val="75000"/>
                  </a:schemeClr>
                </a:solidFill>
              </a:defRPr>
            </a:lvl7pPr>
            <a:lvl8pPr marL="3200174" indent="0" algn="ctr">
              <a:buNone/>
              <a:defRPr>
                <a:solidFill>
                  <a:schemeClr val="tx1">
                    <a:tint val="75000"/>
                  </a:schemeClr>
                </a:solidFill>
              </a:defRPr>
            </a:lvl8pPr>
            <a:lvl9pPr marL="365734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7160AD5A-3BA2-41B9-829C-8A61B91A4D22}" type="datetime1">
              <a:rPr kumimoji="1" lang="ja-JP" altLang="en-US" smtClean="0"/>
              <a:t>2019/12/9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86C6A59-11CE-4EF5-A375-39A67E6AFC8F}" type="datetime1">
              <a:rPr kumimoji="1" lang="ja-JP" altLang="en-US" smtClean="0"/>
              <a:t>2019/12/9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8" y="274641"/>
            <a:ext cx="65341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B8A9549-5AC0-4F36-8A8B-8D8E3921A785}" type="datetime1">
              <a:rPr kumimoji="1" lang="ja-JP" altLang="en-US" smtClean="0"/>
              <a:t>2019/12/9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1"/>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66BA6EB7-D5C2-432A-9E36-4C326B3F935B}"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2140353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4D61D632-6432-43B5-97E9-F82C4F7673CA}"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137981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4B5F86C-D12D-407B-81B4-CA0BCA1C1E29}" type="datetime1">
              <a:rPr lang="ja-JP" altLang="en-US" smtClean="0"/>
              <a:t>2019/12/9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305829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59"/>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35B187D-4AC3-4424-ACC8-BACC894BDB81}"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517048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C09FD9B6-655A-4C13-BD84-393D71A40CCC}"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2756767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FD3BB4F-0A75-4F95-BAC3-2A0CAA6FE582}" type="datetime1">
              <a:rPr lang="ja-JP" altLang="en-US" smtClean="0"/>
              <a:t>2019/12/9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214941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59"/>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8348A61C-60A2-4A14-8ACC-AF2C534B2D38}"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2259741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23749F73-C92B-4F02-96E9-403EC6DE5FDC}"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136514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24585B6-A0A7-4BC4-9868-29EF30DB47B3}" type="datetime1">
              <a:rPr kumimoji="1" lang="ja-JP" altLang="en-US" smtClean="0"/>
              <a:t>2019/12/9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5A131E0-E5C2-4D64-9EC0-B52E13CB01F0}" type="datetime1">
              <a:rPr lang="ja-JP" altLang="en-US" smtClean="0"/>
              <a:t>2019/12/9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668390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59"/>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00909713-27F0-4726-A45B-36F6418254D2}"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413796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4E326613-7C95-438A-ADCF-5AE969180621}"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1077113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24A6B76-5F04-40FA-AAAD-A4653B054B5E}" type="datetime1">
              <a:rPr lang="ja-JP" altLang="en-US" smtClean="0"/>
              <a:t>2019/12/9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3402244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35"/>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CB6C58D9-A7F2-4B65-A368-4C1D241C33F9}"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1177373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22717DA3-0954-4D15-ADB1-B70FBA5D43E5}"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3DAFD20-724F-4A5F-80C9-5CD04D60F628}" type="slidenum">
              <a:rPr lang="ja-JP" altLang="en-US"/>
              <a:pPr>
                <a:defRPr/>
              </a:pPr>
              <a:t>‹#›</a:t>
            </a:fld>
            <a:endParaRPr lang="ja-JP" altLang="en-US" dirty="0"/>
          </a:p>
        </p:txBody>
      </p:sp>
    </p:spTree>
    <p:extLst>
      <p:ext uri="{BB962C8B-B14F-4D97-AF65-F5344CB8AC3E}">
        <p14:creationId xmlns:p14="http://schemas.microsoft.com/office/powerpoint/2010/main" val="4116047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35"/>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77A20581-4A33-4D3A-8CDD-8DF7614A29A2}"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1748539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693C0A3E-9399-4321-B3ED-5DC23D31FCA9}"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3DAFD20-724F-4A5F-80C9-5CD04D60F628}" type="slidenum">
              <a:rPr lang="ja-JP" altLang="en-US"/>
              <a:pPr>
                <a:defRPr/>
              </a:pPr>
              <a:t>‹#›</a:t>
            </a:fld>
            <a:endParaRPr lang="ja-JP" altLang="en-US" dirty="0"/>
          </a:p>
        </p:txBody>
      </p:sp>
    </p:spTree>
    <p:extLst>
      <p:ext uri="{BB962C8B-B14F-4D97-AF65-F5344CB8AC3E}">
        <p14:creationId xmlns:p14="http://schemas.microsoft.com/office/powerpoint/2010/main" val="510995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35"/>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29341915-037C-4CDB-BB09-DDDC5281368A}"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b="1">
                <a:latin typeface="メイリオ" pitchFamily="50" charset="-128"/>
                <a:ea typeface="メイリオ" pitchFamily="50" charset="-128"/>
                <a:cs typeface="メイリオ" pitchFamily="50" charset="-128"/>
              </a:defRPr>
            </a:lvl1pPr>
          </a:lstStyle>
          <a:p>
            <a:pPr>
              <a:defRPr/>
            </a:pPr>
            <a:fld id="{5F019EC9-C284-4793-9682-6ECC3390441E}" type="slidenum">
              <a:rPr lang="ja-JP" altLang="en-US" smtClean="0"/>
              <a:pPr>
                <a:defRPr/>
              </a:pPr>
              <a:t>‹#›</a:t>
            </a:fld>
            <a:endParaRPr lang="ja-JP" altLang="en-US" dirty="0"/>
          </a:p>
        </p:txBody>
      </p:sp>
    </p:spTree>
    <p:extLst>
      <p:ext uri="{BB962C8B-B14F-4D97-AF65-F5344CB8AC3E}">
        <p14:creationId xmlns:p14="http://schemas.microsoft.com/office/powerpoint/2010/main" val="1614697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7D27C320-8464-4DFB-B91F-DF48E304588D}"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b="1">
                <a:latin typeface="メイリオ" pitchFamily="50" charset="-128"/>
                <a:ea typeface="メイリオ" pitchFamily="50" charset="-128"/>
                <a:cs typeface="メイリオ" pitchFamily="50" charset="-128"/>
              </a:defRPr>
            </a:lvl1pPr>
          </a:lstStyle>
          <a:p>
            <a:pPr>
              <a:defRPr/>
            </a:pPr>
            <a:fld id="{A3DAFD20-724F-4A5F-80C9-5CD04D60F628}" type="slidenum">
              <a:rPr lang="ja-JP" altLang="en-US" smtClean="0"/>
              <a:pPr>
                <a:defRPr/>
              </a:pPr>
              <a:t>‹#›</a:t>
            </a:fld>
            <a:endParaRPr lang="ja-JP" altLang="en-US" dirty="0"/>
          </a:p>
        </p:txBody>
      </p:sp>
    </p:spTree>
    <p:extLst>
      <p:ext uri="{BB962C8B-B14F-4D97-AF65-F5344CB8AC3E}">
        <p14:creationId xmlns:p14="http://schemas.microsoft.com/office/powerpoint/2010/main" val="175899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03"/>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5"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8" indent="0">
              <a:buNone/>
              <a:defRPr sz="1400">
                <a:solidFill>
                  <a:schemeClr val="tx1">
                    <a:tint val="75000"/>
                  </a:schemeClr>
                </a:solidFill>
              </a:defRPr>
            </a:lvl6pPr>
            <a:lvl7pPr marL="2743006" indent="0">
              <a:buNone/>
              <a:defRPr sz="1400">
                <a:solidFill>
                  <a:schemeClr val="tx1">
                    <a:tint val="75000"/>
                  </a:schemeClr>
                </a:solidFill>
              </a:defRPr>
            </a:lvl7pPr>
            <a:lvl8pPr marL="3200174" indent="0">
              <a:buNone/>
              <a:defRPr sz="1400">
                <a:solidFill>
                  <a:schemeClr val="tx1">
                    <a:tint val="75000"/>
                  </a:schemeClr>
                </a:solidFill>
              </a:defRPr>
            </a:lvl8pPr>
            <a:lvl9pPr marL="3657341"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C26756F4-5B66-435E-9E9B-003B75D50BCD}" type="datetime1">
              <a:rPr kumimoji="1" lang="ja-JP" altLang="en-US" smtClean="0"/>
              <a:t>2019/12/9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70B437B-3065-4155-830F-042824EB45FE}" type="datetime1">
              <a:rPr lang="ja-JP" altLang="en-US" smtClean="0"/>
              <a:t>2019/12/9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450455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011"/>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80DE9FCC-F348-463A-80CB-55F9586B2C06}"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143478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9849BDCF-8452-41D9-9FD8-1E9A0B80CF41}"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sz="1800">
                <a:solidFill>
                  <a:schemeClr val="tx1"/>
                </a:solidFill>
                <a:latin typeface="メイリオ" pitchFamily="50" charset="-128"/>
                <a:ea typeface="メイリオ" pitchFamily="50" charset="-128"/>
                <a:cs typeface="メイリオ" pitchFamily="50" charset="-128"/>
              </a:defRPr>
            </a:lvl1pPr>
          </a:lstStyle>
          <a:p>
            <a:pPr>
              <a:defRPr/>
            </a:pPr>
            <a:fld id="{A3DAFD20-724F-4A5F-80C9-5CD04D60F628}"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2285853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05"/>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E7BA1D6F-8F6F-4F9B-B3AE-005961BFEB0F}"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2076051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E3A99A0A-57F5-4B5D-9976-5F1951BD240E}"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3DAFD20-724F-4A5F-80C9-5CD04D60F628}" type="slidenum">
              <a:rPr lang="ja-JP" altLang="en-US"/>
              <a:pPr>
                <a:defRPr/>
              </a:pPr>
              <a:t>‹#›</a:t>
            </a:fld>
            <a:endParaRPr lang="ja-JP" altLang="en-US" dirty="0"/>
          </a:p>
        </p:txBody>
      </p:sp>
      <p:grpSp>
        <p:nvGrpSpPr>
          <p:cNvPr id="7" name="Group 6"/>
          <p:cNvGrpSpPr>
            <a:grpSpLocks/>
          </p:cNvGrpSpPr>
          <p:nvPr userDrawn="1"/>
        </p:nvGrpSpPr>
        <p:grpSpPr bwMode="auto">
          <a:xfrm>
            <a:off x="93008" y="504002"/>
            <a:ext cx="9720000" cy="64731"/>
            <a:chOff x="0" y="746"/>
            <a:chExt cx="6240" cy="49"/>
          </a:xfrm>
        </p:grpSpPr>
        <p:sp>
          <p:nvSpPr>
            <p:cNvPr id="8" name="Rectangle 7"/>
            <p:cNvSpPr>
              <a:spLocks noChangeArrowheads="1"/>
            </p:cNvSpPr>
            <p:nvPr/>
          </p:nvSpPr>
          <p:spPr bwMode="auto">
            <a:xfrm flipH="1">
              <a:off x="1596" y="746"/>
              <a:ext cx="4644" cy="49"/>
            </a:xfrm>
            <a:prstGeom prst="rect">
              <a:avLst/>
            </a:prstGeom>
            <a:gradFill rotWithShape="1">
              <a:gsLst>
                <a:gs pos="0">
                  <a:srgbClr val="CCECFF"/>
                </a:gs>
                <a:gs pos="100000">
                  <a:srgbClr val="0099FF"/>
                </a:gs>
              </a:gsLst>
              <a:lin ang="0" scaled="1"/>
            </a:gradFill>
            <a:ln w="9525" algn="ctr">
              <a:noFill/>
              <a:miter lim="800000"/>
              <a:headEnd/>
              <a:tailEnd/>
            </a:ln>
          </p:spPr>
          <p:txBody>
            <a:bodyPr wrap="none" anchor="ctr"/>
            <a:lstStyle/>
            <a:p>
              <a:pPr algn="ctr"/>
              <a:endParaRPr lang="ja-JP" altLang="en-US" sz="1600" dirty="0">
                <a:solidFill>
                  <a:srgbClr val="000000"/>
                </a:solidFill>
                <a:latin typeface="Calibri" pitchFamily="34" charset="0"/>
                <a:ea typeface="ＭＳ Ｐゴシック" pitchFamily="50" charset="-128"/>
              </a:endParaRPr>
            </a:p>
          </p:txBody>
        </p:sp>
        <p:sp>
          <p:nvSpPr>
            <p:cNvPr id="9" name="Rectangle 8"/>
            <p:cNvSpPr>
              <a:spLocks noChangeArrowheads="1"/>
            </p:cNvSpPr>
            <p:nvPr/>
          </p:nvSpPr>
          <p:spPr bwMode="auto">
            <a:xfrm flipH="1">
              <a:off x="0" y="746"/>
              <a:ext cx="1596" cy="49"/>
            </a:xfrm>
            <a:prstGeom prst="rect">
              <a:avLst/>
            </a:prstGeom>
            <a:gradFill rotWithShape="1">
              <a:gsLst>
                <a:gs pos="0">
                  <a:srgbClr val="0066CC"/>
                </a:gs>
                <a:gs pos="100000">
                  <a:srgbClr val="00060D"/>
                </a:gs>
              </a:gsLst>
              <a:lin ang="0" scaled="1"/>
            </a:gradFill>
            <a:ln w="9525" algn="ctr">
              <a:noFill/>
              <a:miter lim="800000"/>
              <a:headEnd/>
              <a:tailEnd/>
            </a:ln>
          </p:spPr>
          <p:txBody>
            <a:bodyPr wrap="none" anchor="ctr"/>
            <a:lstStyle/>
            <a:p>
              <a:pPr algn="ctr"/>
              <a:endParaRPr lang="ja-JP" altLang="en-US" sz="1600" dirty="0">
                <a:solidFill>
                  <a:srgbClr val="000000"/>
                </a:solidFill>
                <a:latin typeface="Calibri" pitchFamily="34" charset="0"/>
                <a:ea typeface="ＭＳ Ｐゴシック" pitchFamily="50" charset="-128"/>
              </a:endParaRPr>
            </a:p>
          </p:txBody>
        </p:sp>
      </p:grpSp>
    </p:spTree>
    <p:extLst>
      <p:ext uri="{BB962C8B-B14F-4D97-AF65-F5344CB8AC3E}">
        <p14:creationId xmlns:p14="http://schemas.microsoft.com/office/powerpoint/2010/main" val="2655528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21"/>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0DA920B2-6521-40CE-871E-E0FD888AAA94}"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3021699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CDB79540-CAAF-40B5-B819-524F61633636}"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3DAFD20-724F-4A5F-80C9-5CD04D60F628}" type="slidenum">
              <a:rPr lang="ja-JP" altLang="en-US"/>
              <a:pPr>
                <a:defRPr/>
              </a:pPr>
              <a:t>‹#›</a:t>
            </a:fld>
            <a:endParaRPr lang="ja-JP" altLang="en-US" dirty="0"/>
          </a:p>
        </p:txBody>
      </p:sp>
    </p:spTree>
    <p:extLst>
      <p:ext uri="{BB962C8B-B14F-4D97-AF65-F5344CB8AC3E}">
        <p14:creationId xmlns:p14="http://schemas.microsoft.com/office/powerpoint/2010/main" val="1877680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75"/>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D42AC7FB-D111-4E72-8E5C-10DEB17F0C89}"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1488477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0"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0"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9092A300-9D05-4C0D-B84D-F654CFF6F783}"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3DAFD20-724F-4A5F-80C9-5CD04D60F628}" type="slidenum">
              <a:rPr lang="ja-JP" altLang="en-US"/>
              <a:pPr>
                <a:defRPr/>
              </a:pPr>
              <a:t>‹#›</a:t>
            </a:fld>
            <a:endParaRPr lang="ja-JP" altLang="en-US" dirty="0"/>
          </a:p>
        </p:txBody>
      </p:sp>
    </p:spTree>
    <p:extLst>
      <p:ext uri="{BB962C8B-B14F-4D97-AF65-F5344CB8AC3E}">
        <p14:creationId xmlns:p14="http://schemas.microsoft.com/office/powerpoint/2010/main" val="3482743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D5142B9-55D8-4BFD-8497-F55B1923410C}" type="datetime1">
              <a:rPr lang="ja-JP" altLang="en-US" smtClean="0"/>
              <a:t>2019/12/9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Tree>
    <p:extLst>
      <p:ext uri="{BB962C8B-B14F-4D97-AF65-F5344CB8AC3E}">
        <p14:creationId xmlns:p14="http://schemas.microsoft.com/office/powerpoint/2010/main" val="11975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0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5CF8EC4-3D10-4FDD-8565-FF720408A404}" type="datetime1">
              <a:rPr kumimoji="1" lang="ja-JP" altLang="en-US" smtClean="0"/>
              <a:t>2019/12/9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71"/>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9AC86D18-CBE4-4A85-A585-C885BC814502}"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534662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0"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0"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C0DD89DB-1F86-45D4-9500-B90577D891FC}"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3DAFD20-724F-4A5F-80C9-5CD04D60F628}" type="slidenum">
              <a:rPr lang="ja-JP" altLang="en-US"/>
              <a:pPr>
                <a:defRPr/>
              </a:pPr>
              <a:t>‹#›</a:t>
            </a:fld>
            <a:endParaRPr lang="ja-JP" altLang="en-US" dirty="0"/>
          </a:p>
        </p:txBody>
      </p:sp>
    </p:spTree>
    <p:extLst>
      <p:ext uri="{BB962C8B-B14F-4D97-AF65-F5344CB8AC3E}">
        <p14:creationId xmlns:p14="http://schemas.microsoft.com/office/powerpoint/2010/main" val="4242667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31"/>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A8F479B-11F5-4D26-B2D4-27F25D1FCA5B}"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1729144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08156FAD-4B89-4CFC-A90E-B0C8B78A5D10}"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3DAFD20-724F-4A5F-80C9-5CD04D60F628}" type="slidenum">
              <a:rPr lang="ja-JP" altLang="en-US"/>
              <a:pPr>
                <a:defRPr/>
              </a:pPr>
              <a:t>‹#›</a:t>
            </a:fld>
            <a:endParaRPr lang="ja-JP" altLang="en-US" dirty="0"/>
          </a:p>
        </p:txBody>
      </p:sp>
    </p:spTree>
    <p:extLst>
      <p:ext uri="{BB962C8B-B14F-4D97-AF65-F5344CB8AC3E}">
        <p14:creationId xmlns:p14="http://schemas.microsoft.com/office/powerpoint/2010/main" val="4041550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31"/>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D41323EB-4C91-40F3-BE5B-09BCE553B715}"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3929977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EC39C824-B30E-4247-9E78-1E091F8B6841}"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3DAFD20-724F-4A5F-80C9-5CD04D60F628}" type="slidenum">
              <a:rPr lang="ja-JP" altLang="en-US"/>
              <a:pPr>
                <a:defRPr/>
              </a:pPr>
              <a:t>‹#›</a:t>
            </a:fld>
            <a:endParaRPr lang="ja-JP" altLang="en-US" dirty="0"/>
          </a:p>
        </p:txBody>
      </p:sp>
    </p:spTree>
    <p:extLst>
      <p:ext uri="{BB962C8B-B14F-4D97-AF65-F5344CB8AC3E}">
        <p14:creationId xmlns:p14="http://schemas.microsoft.com/office/powerpoint/2010/main" val="5273966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0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C4D52DC-F4EE-4555-AB3E-625569248972}" type="datetime1">
              <a:rPr lang="ja-JP" altLang="en-US" smtClean="0"/>
              <a:t>2019/12/9</a:t>
            </a:fld>
            <a:endParaRPr lang="ja-JP" altLang="en-US" dirty="0"/>
          </a:p>
        </p:txBody>
      </p:sp>
      <p:sp>
        <p:nvSpPr>
          <p:cNvPr id="6" name="フッター プレースホルダ 5"/>
          <p:cNvSpPr>
            <a:spLocks noGrp="1"/>
          </p:cNvSpPr>
          <p:nvPr>
            <p:ph type="ftr" sz="quarter" idx="11"/>
          </p:nvPr>
        </p:nvSpPr>
        <p:spPr/>
        <p:txBody>
          <a:bodyPr/>
          <a:lstStyle/>
          <a:p>
            <a:endParaRPr lang="ja-JP" altLang="en-US" dirty="0"/>
          </a:p>
        </p:txBody>
      </p:sp>
      <p:sp>
        <p:nvSpPr>
          <p:cNvPr id="7" name="スライド番号プレースホルダ 6"/>
          <p:cNvSpPr>
            <a:spLocks noGrp="1"/>
          </p:cNvSpPr>
          <p:nvPr>
            <p:ph type="sldNum" sz="quarter" idx="12"/>
          </p:nvPr>
        </p:nvSpPr>
        <p:spPr/>
        <p:txBody>
          <a:bodyPr/>
          <a:lstStyle/>
          <a:p>
            <a:fld id="{A29C99B2-AE84-4986-A883-14C8BC1766C5}" type="slidenum">
              <a:rPr lang="ja-JP" altLang="en-US" smtClean="0"/>
              <a:pPr/>
              <a:t>‹#›</a:t>
            </a:fld>
            <a:endParaRPr lang="ja-JP" altLang="en-US" dirty="0"/>
          </a:p>
        </p:txBody>
      </p:sp>
    </p:spTree>
    <p:extLst>
      <p:ext uri="{BB962C8B-B14F-4D97-AF65-F5344CB8AC3E}">
        <p14:creationId xmlns:p14="http://schemas.microsoft.com/office/powerpoint/2010/main" val="3676287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29"/>
            <a:ext cx="8420100" cy="1470025"/>
          </a:xfrm>
        </p:spPr>
        <p:txBody>
          <a:bodyPr/>
          <a:lstStyle>
            <a:lvl1pPr algn="ctr">
              <a:defRPr sz="3600"/>
            </a:lvl1p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79319C92-BC98-484F-ACB4-1A31470B6F7C}"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dirty="0"/>
          </a:p>
        </p:txBody>
      </p:sp>
    </p:spTree>
    <p:extLst>
      <p:ext uri="{BB962C8B-B14F-4D97-AF65-F5344CB8AC3E}">
        <p14:creationId xmlns:p14="http://schemas.microsoft.com/office/powerpoint/2010/main" val="3266835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08"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93008"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2064F861-905E-495E-BDA5-90D664E63D2B}" type="datetime1">
              <a:rPr lang="ja-JP" altLang="en-US" smtClean="0"/>
              <a:t>2019/12/9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3DAFD20-724F-4A5F-80C9-5CD04D60F628}" type="slidenum">
              <a:rPr lang="ja-JP" altLang="en-US"/>
              <a:pPr>
                <a:defRPr/>
              </a:pPr>
              <a:t>‹#›</a:t>
            </a:fld>
            <a:endParaRPr lang="ja-JP" altLang="en-US" dirty="0"/>
          </a:p>
        </p:txBody>
      </p:sp>
    </p:spTree>
    <p:extLst>
      <p:ext uri="{BB962C8B-B14F-4D97-AF65-F5344CB8AC3E}">
        <p14:creationId xmlns:p14="http://schemas.microsoft.com/office/powerpoint/2010/main" val="2192505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0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84E0E8D-D0B1-4578-8E8D-2A5CEF1D500C}" type="datetime1">
              <a:rPr lang="ja-JP" altLang="en-US" smtClean="0"/>
              <a:t>2019/12/9</a:t>
            </a:fld>
            <a:endParaRPr lang="ja-JP" altLang="en-US" dirty="0"/>
          </a:p>
        </p:txBody>
      </p:sp>
      <p:sp>
        <p:nvSpPr>
          <p:cNvPr id="6" name="フッター プレースホルダ 5"/>
          <p:cNvSpPr>
            <a:spLocks noGrp="1"/>
          </p:cNvSpPr>
          <p:nvPr>
            <p:ph type="ftr" sz="quarter" idx="11"/>
          </p:nvPr>
        </p:nvSpPr>
        <p:spPr/>
        <p:txBody>
          <a:bodyPr/>
          <a:lstStyle/>
          <a:p>
            <a:endParaRPr lang="ja-JP" altLang="en-US" dirty="0"/>
          </a:p>
        </p:txBody>
      </p:sp>
      <p:sp>
        <p:nvSpPr>
          <p:cNvPr id="7" name="スライド番号プレースホルダ 6"/>
          <p:cNvSpPr>
            <a:spLocks noGrp="1"/>
          </p:cNvSpPr>
          <p:nvPr>
            <p:ph type="sldNum" sz="quarter" idx="12"/>
          </p:nvPr>
        </p:nvSpPr>
        <p:spPr/>
        <p:txBody>
          <a:bodyPr/>
          <a:lstStyle/>
          <a:p>
            <a:fld id="{A29C99B2-AE84-4986-A883-14C8BC1766C5}" type="slidenum">
              <a:rPr lang="ja-JP" altLang="en-US" smtClean="0"/>
              <a:pPr/>
              <a:t>‹#›</a:t>
            </a:fld>
            <a:endParaRPr lang="ja-JP" altLang="en-US" dirty="0"/>
          </a:p>
        </p:txBody>
      </p:sp>
    </p:spTree>
    <p:extLst>
      <p:ext uri="{BB962C8B-B14F-4D97-AF65-F5344CB8AC3E}">
        <p14:creationId xmlns:p14="http://schemas.microsoft.com/office/powerpoint/2010/main" val="1909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168" indent="0">
              <a:buNone/>
              <a:defRPr sz="2000" b="1"/>
            </a:lvl2pPr>
            <a:lvl3pPr marL="914335" indent="0">
              <a:buNone/>
              <a:defRPr sz="1800" b="1"/>
            </a:lvl3pPr>
            <a:lvl4pPr marL="1371503" indent="0">
              <a:buNone/>
              <a:defRPr sz="1600" b="1"/>
            </a:lvl4pPr>
            <a:lvl5pPr marL="1828671" indent="0">
              <a:buNone/>
              <a:defRPr sz="1600" b="1"/>
            </a:lvl5pPr>
            <a:lvl6pPr marL="2285838" indent="0">
              <a:buNone/>
              <a:defRPr sz="1600" b="1"/>
            </a:lvl6pPr>
            <a:lvl7pPr marL="2743006" indent="0">
              <a:buNone/>
              <a:defRPr sz="1600" b="1"/>
            </a:lvl7pPr>
            <a:lvl8pPr marL="3200174" indent="0">
              <a:buNone/>
              <a:defRPr sz="1600" b="1"/>
            </a:lvl8pPr>
            <a:lvl9pPr marL="365734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168" indent="0">
              <a:buNone/>
              <a:defRPr sz="2000" b="1"/>
            </a:lvl2pPr>
            <a:lvl3pPr marL="914335" indent="0">
              <a:buNone/>
              <a:defRPr sz="1800" b="1"/>
            </a:lvl3pPr>
            <a:lvl4pPr marL="1371503" indent="0">
              <a:buNone/>
              <a:defRPr sz="1600" b="1"/>
            </a:lvl4pPr>
            <a:lvl5pPr marL="1828671" indent="0">
              <a:buNone/>
              <a:defRPr sz="1600" b="1"/>
            </a:lvl5pPr>
            <a:lvl6pPr marL="2285838" indent="0">
              <a:buNone/>
              <a:defRPr sz="1600" b="1"/>
            </a:lvl6pPr>
            <a:lvl7pPr marL="2743006" indent="0">
              <a:buNone/>
              <a:defRPr sz="1600" b="1"/>
            </a:lvl7pPr>
            <a:lvl8pPr marL="3200174" indent="0">
              <a:buNone/>
              <a:defRPr sz="1600" b="1"/>
            </a:lvl8pPr>
            <a:lvl9pPr marL="3657341"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415"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9E3C2135-9752-4ADD-BDFB-AF14C3A13C8A}" type="datetime1">
              <a:rPr kumimoji="1" lang="ja-JP" altLang="en-US" smtClean="0"/>
              <a:t>2019/12/9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B179503-A642-473B-9D25-44ED8DE50848}" type="datetime1">
              <a:rPr lang="ja-JP" altLang="en-US" smtClean="0">
                <a:solidFill>
                  <a:srgbClr val="073E87"/>
                </a:solidFill>
              </a:rPr>
              <a:pPr/>
              <a:t>2019/12/9</a:t>
            </a:fld>
            <a:endParaRPr lang="ja-JP" altLang="en-US" dirty="0">
              <a:solidFill>
                <a:srgbClr val="073E87"/>
              </a:solidFill>
            </a:endParaRPr>
          </a:p>
        </p:txBody>
      </p:sp>
      <p:sp>
        <p:nvSpPr>
          <p:cNvPr id="5" name="Footer Placeholder 4"/>
          <p:cNvSpPr>
            <a:spLocks noGrp="1"/>
          </p:cNvSpPr>
          <p:nvPr>
            <p:ph type="ftr" sz="quarter" idx="11"/>
          </p:nvPr>
        </p:nvSpPr>
        <p:spPr/>
        <p:txBody>
          <a:bodyPr/>
          <a:lstStyle/>
          <a:p>
            <a:endParaRPr lang="ja-JP" altLang="en-US" dirty="0">
              <a:solidFill>
                <a:srgbClr val="073E87"/>
              </a:solidFill>
            </a:endParaRPr>
          </a:p>
        </p:txBody>
      </p:sp>
      <p:sp>
        <p:nvSpPr>
          <p:cNvPr id="6" name="Slide Number Placeholder 5"/>
          <p:cNvSpPr>
            <a:spLocks noGrp="1"/>
          </p:cNvSpPr>
          <p:nvPr>
            <p:ph type="sldNum" sz="quarter" idx="12"/>
          </p:nvPr>
        </p:nvSpPr>
        <p:spPr/>
        <p:txBody>
          <a:bodyPr/>
          <a:lstStyle/>
          <a:p>
            <a:fld id="{78FD4A1B-C429-4140-920B-28071C41CB29}" type="slidenum">
              <a:rPr lang="ja-JP" altLang="en-US" smtClean="0">
                <a:solidFill>
                  <a:srgbClr val="073E87"/>
                </a:solidFill>
              </a:rPr>
              <a:pPr/>
              <a:t>‹#›</a:t>
            </a:fld>
            <a:endParaRPr lang="ja-JP" altLang="en-US" dirty="0">
              <a:solidFill>
                <a:srgbClr val="073E87"/>
              </a:solidFill>
            </a:endParaRPr>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665790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12" name="Rounded Rectangle 11"/>
          <p:cNvSpPr/>
          <p:nvPr/>
        </p:nvSpPr>
        <p:spPr>
          <a:xfrm>
            <a:off x="247650" y="228600"/>
            <a:ext cx="9420606"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6" name="Group 5"/>
          <p:cNvGrpSpPr>
            <a:grpSpLocks noChangeAspect="1"/>
          </p:cNvGrpSpPr>
          <p:nvPr/>
        </p:nvGrpSpPr>
        <p:grpSpPr bwMode="hidden">
          <a:xfrm>
            <a:off x="229304" y="714191"/>
            <a:ext cx="9450324"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grpSp>
      <p:sp>
        <p:nvSpPr>
          <p:cNvPr id="2" name="Date Placeholder 1"/>
          <p:cNvSpPr>
            <a:spLocks noGrp="1"/>
          </p:cNvSpPr>
          <p:nvPr>
            <p:ph type="dt" sz="half" idx="10"/>
          </p:nvPr>
        </p:nvSpPr>
        <p:spPr/>
        <p:txBody>
          <a:bodyPr/>
          <a:lstStyle/>
          <a:p>
            <a:fld id="{7963EA83-A5D6-4F6C-B0C2-7C5951D0E561}" type="datetime1">
              <a:rPr lang="ja-JP" altLang="en-US" smtClean="0">
                <a:solidFill>
                  <a:srgbClr val="073E87"/>
                </a:solidFill>
              </a:rPr>
              <a:pPr/>
              <a:t>2019/12/9</a:t>
            </a:fld>
            <a:endParaRPr lang="ja-JP" altLang="en-US" dirty="0">
              <a:solidFill>
                <a:srgbClr val="073E87"/>
              </a:solidFill>
            </a:endParaRPr>
          </a:p>
        </p:txBody>
      </p:sp>
      <p:sp>
        <p:nvSpPr>
          <p:cNvPr id="3" name="Footer Placeholder 2"/>
          <p:cNvSpPr>
            <a:spLocks noGrp="1"/>
          </p:cNvSpPr>
          <p:nvPr>
            <p:ph type="ftr" sz="quarter" idx="11"/>
          </p:nvPr>
        </p:nvSpPr>
        <p:spPr/>
        <p:txBody>
          <a:bodyPr/>
          <a:lstStyle/>
          <a:p>
            <a:endParaRPr lang="ja-JP" altLang="en-US" dirty="0">
              <a:solidFill>
                <a:srgbClr val="073E87"/>
              </a:solidFill>
            </a:endParaRPr>
          </a:p>
        </p:txBody>
      </p:sp>
      <p:sp>
        <p:nvSpPr>
          <p:cNvPr id="4" name="Slide Number Placeholder 3"/>
          <p:cNvSpPr>
            <a:spLocks noGrp="1"/>
          </p:cNvSpPr>
          <p:nvPr>
            <p:ph type="sldNum" sz="quarter" idx="12"/>
          </p:nvPr>
        </p:nvSpPr>
        <p:spPr/>
        <p:txBody>
          <a:bodyPr/>
          <a:lstStyle/>
          <a:p>
            <a:fld id="{78FD4A1B-C429-4140-920B-28071C41CB29}" type="slidenum">
              <a:rPr lang="ja-JP" altLang="en-US" smtClean="0">
                <a:solidFill>
                  <a:srgbClr val="073E87"/>
                </a:solidFill>
              </a:rPr>
              <a:pPr/>
              <a:t>‹#›</a:t>
            </a:fld>
            <a:endParaRPr lang="ja-JP" altLang="en-US" dirty="0">
              <a:solidFill>
                <a:srgbClr val="073E87"/>
              </a:solidFill>
            </a:endParaRPr>
          </a:p>
        </p:txBody>
      </p:sp>
    </p:spTree>
    <p:extLst>
      <p:ext uri="{BB962C8B-B14F-4D97-AF65-F5344CB8AC3E}">
        <p14:creationId xmlns:p14="http://schemas.microsoft.com/office/powerpoint/2010/main" val="17288692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B179503-A642-473B-9D25-44ED8DE50848}" type="datetime1">
              <a:rPr kumimoji="1" lang="ja-JP" altLang="en-US" smtClean="0"/>
              <a:t>2019/12/9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FD4A1B-C429-4140-920B-28071C41CB29}" type="slidenum">
              <a:rPr kumimoji="1" lang="ja-JP" altLang="en-US" smtClean="0"/>
              <a:t>‹#›</a:t>
            </a:fld>
            <a:endParaRPr kumimoji="1" lang="ja-JP" altLang="en-US" dirty="0"/>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9545693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16" name="Rounded Rectangle 15"/>
          <p:cNvSpPr/>
          <p:nvPr/>
        </p:nvSpPr>
        <p:spPr>
          <a:xfrm>
            <a:off x="247650" y="228600"/>
            <a:ext cx="9420606"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7" name="Group 9"/>
          <p:cNvGrpSpPr>
            <a:grpSpLocks noChangeAspect="1"/>
          </p:cNvGrpSpPr>
          <p:nvPr/>
        </p:nvGrpSpPr>
        <p:grpSpPr bwMode="hidden">
          <a:xfrm>
            <a:off x="229304" y="5353963"/>
            <a:ext cx="9450324"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grpSp>
      <p:sp>
        <p:nvSpPr>
          <p:cNvPr id="2" name="Title 1"/>
          <p:cNvSpPr>
            <a:spLocks noGrp="1"/>
          </p:cNvSpPr>
          <p:nvPr>
            <p:ph type="ctrTitle"/>
          </p:nvPr>
        </p:nvSpPr>
        <p:spPr>
          <a:xfrm>
            <a:off x="742950" y="1600200"/>
            <a:ext cx="84201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485900" y="3556001"/>
            <a:ext cx="69342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5233D8-E07D-4CAF-A79B-0DF573C9AFFE}" type="datetime1">
              <a:rPr lang="ja-JP" altLang="en-US" smtClean="0">
                <a:solidFill>
                  <a:srgbClr val="073E87"/>
                </a:solidFill>
              </a:rPr>
              <a:pPr/>
              <a:t>2019/12/9</a:t>
            </a:fld>
            <a:endParaRPr lang="ja-JP" altLang="en-US" dirty="0">
              <a:solidFill>
                <a:srgbClr val="073E87"/>
              </a:solidFill>
            </a:endParaRPr>
          </a:p>
        </p:txBody>
      </p:sp>
      <p:sp>
        <p:nvSpPr>
          <p:cNvPr id="5" name="Footer Placeholder 4"/>
          <p:cNvSpPr>
            <a:spLocks noGrp="1"/>
          </p:cNvSpPr>
          <p:nvPr>
            <p:ph type="ftr" sz="quarter" idx="11"/>
          </p:nvPr>
        </p:nvSpPr>
        <p:spPr/>
        <p:txBody>
          <a:bodyPr/>
          <a:lstStyle/>
          <a:p>
            <a:endParaRPr lang="ja-JP" altLang="en-US" dirty="0">
              <a:solidFill>
                <a:srgbClr val="073E87"/>
              </a:solidFill>
            </a:endParaRPr>
          </a:p>
        </p:txBody>
      </p:sp>
      <p:sp>
        <p:nvSpPr>
          <p:cNvPr id="6" name="Slide Number Placeholder 5"/>
          <p:cNvSpPr>
            <a:spLocks noGrp="1"/>
          </p:cNvSpPr>
          <p:nvPr>
            <p:ph type="sldNum" sz="quarter" idx="12"/>
          </p:nvPr>
        </p:nvSpPr>
        <p:spPr/>
        <p:txBody>
          <a:bodyPr/>
          <a:lstStyle/>
          <a:p>
            <a:fld id="{78FD4A1B-C429-4140-920B-28071C41CB29}" type="slidenum">
              <a:rPr lang="ja-JP" altLang="en-US" smtClean="0">
                <a:solidFill>
                  <a:srgbClr val="073E87"/>
                </a:solidFill>
              </a:rPr>
              <a:pPr/>
              <a:t>‹#›</a:t>
            </a:fld>
            <a:endParaRPr lang="ja-JP" altLang="en-US" dirty="0">
              <a:solidFill>
                <a:srgbClr val="073E87"/>
              </a:solidFill>
            </a:endParaRPr>
          </a:p>
        </p:txBody>
      </p:sp>
    </p:spTree>
    <p:extLst>
      <p:ext uri="{BB962C8B-B14F-4D97-AF65-F5344CB8AC3E}">
        <p14:creationId xmlns:p14="http://schemas.microsoft.com/office/powerpoint/2010/main" val="3923924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B179503-A642-473B-9D25-44ED8DE50848}" type="datetime1">
              <a:rPr lang="ja-JP" altLang="en-US" smtClean="0">
                <a:solidFill>
                  <a:srgbClr val="073E87"/>
                </a:solidFill>
              </a:rPr>
              <a:pPr/>
              <a:t>2019/12/9</a:t>
            </a:fld>
            <a:endParaRPr lang="ja-JP" altLang="en-US" dirty="0">
              <a:solidFill>
                <a:srgbClr val="073E87"/>
              </a:solidFill>
            </a:endParaRPr>
          </a:p>
        </p:txBody>
      </p:sp>
      <p:sp>
        <p:nvSpPr>
          <p:cNvPr id="5" name="Footer Placeholder 4"/>
          <p:cNvSpPr>
            <a:spLocks noGrp="1"/>
          </p:cNvSpPr>
          <p:nvPr>
            <p:ph type="ftr" sz="quarter" idx="11"/>
          </p:nvPr>
        </p:nvSpPr>
        <p:spPr/>
        <p:txBody>
          <a:bodyPr/>
          <a:lstStyle/>
          <a:p>
            <a:endParaRPr lang="ja-JP" altLang="en-US" dirty="0">
              <a:solidFill>
                <a:srgbClr val="073E87"/>
              </a:solidFill>
            </a:endParaRPr>
          </a:p>
        </p:txBody>
      </p:sp>
      <p:sp>
        <p:nvSpPr>
          <p:cNvPr id="6" name="Slide Number Placeholder 5"/>
          <p:cNvSpPr>
            <a:spLocks noGrp="1"/>
          </p:cNvSpPr>
          <p:nvPr>
            <p:ph type="sldNum" sz="quarter" idx="12"/>
          </p:nvPr>
        </p:nvSpPr>
        <p:spPr/>
        <p:txBody>
          <a:bodyPr/>
          <a:lstStyle/>
          <a:p>
            <a:fld id="{78FD4A1B-C429-4140-920B-28071C41CB29}" type="slidenum">
              <a:rPr lang="ja-JP" altLang="en-US" smtClean="0">
                <a:solidFill>
                  <a:srgbClr val="073E87"/>
                </a:solidFill>
              </a:rPr>
              <a:pPr/>
              <a:t>‹#›</a:t>
            </a:fld>
            <a:endParaRPr lang="ja-JP" altLang="en-US" dirty="0">
              <a:solidFill>
                <a:srgbClr val="073E87"/>
              </a:solidFill>
            </a:endParaRPr>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2162125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2724D6F-1176-4C19-9AFC-830B79C89514}" type="datetime1">
              <a:rPr lang="ja-JP" altLang="en-US" smtClean="0">
                <a:solidFill>
                  <a:srgbClr val="073E87"/>
                </a:solidFill>
              </a:rPr>
              <a:pPr/>
              <a:t>2019/12/9</a:t>
            </a:fld>
            <a:endParaRPr lang="ja-JP" altLang="en-US" dirty="0">
              <a:solidFill>
                <a:srgbClr val="073E87"/>
              </a:solidFill>
            </a:endParaRPr>
          </a:p>
        </p:txBody>
      </p:sp>
      <p:sp>
        <p:nvSpPr>
          <p:cNvPr id="4" name="Footer Placeholder 3"/>
          <p:cNvSpPr>
            <a:spLocks noGrp="1"/>
          </p:cNvSpPr>
          <p:nvPr>
            <p:ph type="ftr" sz="quarter" idx="11"/>
          </p:nvPr>
        </p:nvSpPr>
        <p:spPr/>
        <p:txBody>
          <a:bodyPr/>
          <a:lstStyle/>
          <a:p>
            <a:endParaRPr lang="ja-JP" altLang="en-US" dirty="0">
              <a:solidFill>
                <a:srgbClr val="073E87"/>
              </a:solidFill>
            </a:endParaRPr>
          </a:p>
        </p:txBody>
      </p:sp>
      <p:sp>
        <p:nvSpPr>
          <p:cNvPr id="5" name="Slide Number Placeholder 4"/>
          <p:cNvSpPr>
            <a:spLocks noGrp="1"/>
          </p:cNvSpPr>
          <p:nvPr>
            <p:ph type="sldNum" sz="quarter" idx="12"/>
          </p:nvPr>
        </p:nvSpPr>
        <p:spPr/>
        <p:txBody>
          <a:bodyPr/>
          <a:lstStyle/>
          <a:p>
            <a:fld id="{78FD4A1B-C429-4140-920B-28071C41CB29}" type="slidenum">
              <a:rPr lang="ja-JP" altLang="en-US" smtClean="0">
                <a:solidFill>
                  <a:srgbClr val="073E87"/>
                </a:solidFill>
              </a:rPr>
              <a:pPr/>
              <a:t>‹#›</a:t>
            </a:fld>
            <a:endParaRPr lang="ja-JP" altLang="en-US" dirty="0">
              <a:solidFill>
                <a:srgbClr val="073E87"/>
              </a:solidFill>
            </a:endParaRPr>
          </a:p>
        </p:txBody>
      </p:sp>
    </p:spTree>
    <p:extLst>
      <p:ext uri="{BB962C8B-B14F-4D97-AF65-F5344CB8AC3E}">
        <p14:creationId xmlns:p14="http://schemas.microsoft.com/office/powerpoint/2010/main" val="2188204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2724D6F-1176-4C19-9AFC-830B79C89514}" type="datetime1">
              <a:rPr lang="ja-JP" altLang="en-US" smtClean="0">
                <a:solidFill>
                  <a:srgbClr val="073E87"/>
                </a:solidFill>
              </a:rPr>
              <a:pPr/>
              <a:t>2019/12/9</a:t>
            </a:fld>
            <a:endParaRPr lang="ja-JP" altLang="en-US" dirty="0">
              <a:solidFill>
                <a:srgbClr val="073E87"/>
              </a:solidFill>
            </a:endParaRPr>
          </a:p>
        </p:txBody>
      </p:sp>
      <p:sp>
        <p:nvSpPr>
          <p:cNvPr id="4" name="Footer Placeholder 3"/>
          <p:cNvSpPr>
            <a:spLocks noGrp="1"/>
          </p:cNvSpPr>
          <p:nvPr>
            <p:ph type="ftr" sz="quarter" idx="11"/>
          </p:nvPr>
        </p:nvSpPr>
        <p:spPr/>
        <p:txBody>
          <a:bodyPr/>
          <a:lstStyle/>
          <a:p>
            <a:endParaRPr lang="ja-JP" altLang="en-US" dirty="0">
              <a:solidFill>
                <a:srgbClr val="073E87"/>
              </a:solidFill>
            </a:endParaRPr>
          </a:p>
        </p:txBody>
      </p:sp>
      <p:sp>
        <p:nvSpPr>
          <p:cNvPr id="5" name="Slide Number Placeholder 4"/>
          <p:cNvSpPr>
            <a:spLocks noGrp="1"/>
          </p:cNvSpPr>
          <p:nvPr>
            <p:ph type="sldNum" sz="quarter" idx="12"/>
          </p:nvPr>
        </p:nvSpPr>
        <p:spPr/>
        <p:txBody>
          <a:bodyPr/>
          <a:lstStyle/>
          <a:p>
            <a:fld id="{78FD4A1B-C429-4140-920B-28071C41CB29}" type="slidenum">
              <a:rPr lang="ja-JP" altLang="en-US" smtClean="0">
                <a:solidFill>
                  <a:srgbClr val="073E87"/>
                </a:solidFill>
              </a:rPr>
              <a:pPr/>
              <a:t>‹#›</a:t>
            </a:fld>
            <a:endParaRPr lang="ja-JP" altLang="en-US" dirty="0">
              <a:solidFill>
                <a:srgbClr val="073E87"/>
              </a:solidFill>
            </a:endParaRPr>
          </a:p>
        </p:txBody>
      </p:sp>
    </p:spTree>
    <p:extLst>
      <p:ext uri="{BB962C8B-B14F-4D97-AF65-F5344CB8AC3E}">
        <p14:creationId xmlns:p14="http://schemas.microsoft.com/office/powerpoint/2010/main" val="477529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12" name="Rounded Rectangle 11"/>
          <p:cNvSpPr/>
          <p:nvPr/>
        </p:nvSpPr>
        <p:spPr>
          <a:xfrm>
            <a:off x="247650" y="228600"/>
            <a:ext cx="9420606"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6" name="Group 5"/>
          <p:cNvGrpSpPr>
            <a:grpSpLocks noChangeAspect="1"/>
          </p:cNvGrpSpPr>
          <p:nvPr/>
        </p:nvGrpSpPr>
        <p:grpSpPr bwMode="hidden">
          <a:xfrm>
            <a:off x="229304" y="714191"/>
            <a:ext cx="9450324"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grpSp>
      <p:sp>
        <p:nvSpPr>
          <p:cNvPr id="2" name="Date Placeholder 1"/>
          <p:cNvSpPr>
            <a:spLocks noGrp="1"/>
          </p:cNvSpPr>
          <p:nvPr>
            <p:ph type="dt" sz="half" idx="10"/>
          </p:nvPr>
        </p:nvSpPr>
        <p:spPr/>
        <p:txBody>
          <a:bodyPr/>
          <a:lstStyle/>
          <a:p>
            <a:fld id="{7963EA83-A5D6-4F6C-B0C2-7C5951D0E561}" type="datetime1">
              <a:rPr lang="ja-JP" altLang="en-US" smtClean="0">
                <a:solidFill>
                  <a:srgbClr val="073E87"/>
                </a:solidFill>
              </a:rPr>
              <a:pPr/>
              <a:t>2019/12/9</a:t>
            </a:fld>
            <a:endParaRPr lang="ja-JP" altLang="en-US" dirty="0">
              <a:solidFill>
                <a:srgbClr val="073E87"/>
              </a:solidFill>
            </a:endParaRPr>
          </a:p>
        </p:txBody>
      </p:sp>
      <p:sp>
        <p:nvSpPr>
          <p:cNvPr id="3" name="Footer Placeholder 2"/>
          <p:cNvSpPr>
            <a:spLocks noGrp="1"/>
          </p:cNvSpPr>
          <p:nvPr>
            <p:ph type="ftr" sz="quarter" idx="11"/>
          </p:nvPr>
        </p:nvSpPr>
        <p:spPr/>
        <p:txBody>
          <a:bodyPr/>
          <a:lstStyle/>
          <a:p>
            <a:endParaRPr lang="ja-JP" altLang="en-US" dirty="0">
              <a:solidFill>
                <a:srgbClr val="073E87"/>
              </a:solidFill>
            </a:endParaRPr>
          </a:p>
        </p:txBody>
      </p:sp>
      <p:sp>
        <p:nvSpPr>
          <p:cNvPr id="4" name="Slide Number Placeholder 3"/>
          <p:cNvSpPr>
            <a:spLocks noGrp="1"/>
          </p:cNvSpPr>
          <p:nvPr>
            <p:ph type="sldNum" sz="quarter" idx="12"/>
          </p:nvPr>
        </p:nvSpPr>
        <p:spPr/>
        <p:txBody>
          <a:bodyPr/>
          <a:lstStyle/>
          <a:p>
            <a:fld id="{78FD4A1B-C429-4140-920B-28071C41CB29}" type="slidenum">
              <a:rPr lang="ja-JP" altLang="en-US" smtClean="0">
                <a:solidFill>
                  <a:srgbClr val="073E87"/>
                </a:solidFill>
              </a:rPr>
              <a:pPr/>
              <a:t>‹#›</a:t>
            </a:fld>
            <a:endParaRPr lang="ja-JP" altLang="en-US" dirty="0">
              <a:solidFill>
                <a:srgbClr val="073E87"/>
              </a:solidFill>
            </a:endParaRPr>
          </a:p>
        </p:txBody>
      </p:sp>
    </p:spTree>
    <p:extLst>
      <p:ext uri="{BB962C8B-B14F-4D97-AF65-F5344CB8AC3E}">
        <p14:creationId xmlns:p14="http://schemas.microsoft.com/office/powerpoint/2010/main" val="2925876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B179503-A642-473B-9D25-44ED8DE50848}" type="datetime1">
              <a:rPr lang="ja-JP" altLang="en-US" smtClean="0">
                <a:solidFill>
                  <a:srgbClr val="073E87"/>
                </a:solidFill>
              </a:rPr>
              <a:pPr/>
              <a:t>2019/12/9</a:t>
            </a:fld>
            <a:endParaRPr lang="ja-JP" altLang="en-US" dirty="0">
              <a:solidFill>
                <a:srgbClr val="073E87"/>
              </a:solidFill>
            </a:endParaRPr>
          </a:p>
        </p:txBody>
      </p:sp>
      <p:sp>
        <p:nvSpPr>
          <p:cNvPr id="5" name="Footer Placeholder 4"/>
          <p:cNvSpPr>
            <a:spLocks noGrp="1"/>
          </p:cNvSpPr>
          <p:nvPr>
            <p:ph type="ftr" sz="quarter" idx="11"/>
          </p:nvPr>
        </p:nvSpPr>
        <p:spPr/>
        <p:txBody>
          <a:bodyPr/>
          <a:lstStyle/>
          <a:p>
            <a:endParaRPr lang="ja-JP" altLang="en-US" dirty="0">
              <a:solidFill>
                <a:srgbClr val="073E87"/>
              </a:solidFill>
            </a:endParaRPr>
          </a:p>
        </p:txBody>
      </p:sp>
      <p:sp>
        <p:nvSpPr>
          <p:cNvPr id="6" name="Slide Number Placeholder 5"/>
          <p:cNvSpPr>
            <a:spLocks noGrp="1"/>
          </p:cNvSpPr>
          <p:nvPr>
            <p:ph type="sldNum" sz="quarter" idx="12"/>
          </p:nvPr>
        </p:nvSpPr>
        <p:spPr/>
        <p:txBody>
          <a:bodyPr/>
          <a:lstStyle/>
          <a:p>
            <a:fld id="{78FD4A1B-C429-4140-920B-28071C41CB29}" type="slidenum">
              <a:rPr lang="ja-JP" altLang="en-US" smtClean="0">
                <a:solidFill>
                  <a:srgbClr val="073E87"/>
                </a:solidFill>
              </a:rPr>
              <a:pPr/>
              <a:t>‹#›</a:t>
            </a:fld>
            <a:endParaRPr lang="ja-JP" altLang="en-US" dirty="0">
              <a:solidFill>
                <a:srgbClr val="073E87"/>
              </a:solidFill>
            </a:endParaRPr>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9140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D615F8A0-6861-4101-8215-6BE9E752CB13}" type="datetime1">
              <a:rPr kumimoji="1" lang="ja-JP" altLang="en-US" smtClean="0"/>
              <a:t>2019/12/9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013CEDD-7362-4C01-A956-B0AA5CCA99C2}" type="datetime1">
              <a:rPr kumimoji="1" lang="ja-JP" altLang="en-US" smtClean="0"/>
              <a:t>2019/12/9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168" indent="0">
              <a:buNone/>
              <a:defRPr sz="1200"/>
            </a:lvl2pPr>
            <a:lvl3pPr marL="914335" indent="0">
              <a:buNone/>
              <a:defRPr sz="1000"/>
            </a:lvl3pPr>
            <a:lvl4pPr marL="1371503" indent="0">
              <a:buNone/>
              <a:defRPr sz="900"/>
            </a:lvl4pPr>
            <a:lvl5pPr marL="1828671" indent="0">
              <a:buNone/>
              <a:defRPr sz="900"/>
            </a:lvl5pPr>
            <a:lvl6pPr marL="2285838" indent="0">
              <a:buNone/>
              <a:defRPr sz="900"/>
            </a:lvl6pPr>
            <a:lvl7pPr marL="2743006" indent="0">
              <a:buNone/>
              <a:defRPr sz="900"/>
            </a:lvl7pPr>
            <a:lvl8pPr marL="3200174" indent="0">
              <a:buNone/>
              <a:defRPr sz="900"/>
            </a:lvl8pPr>
            <a:lvl9pPr marL="365734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70B6BBF-6513-46C3-82EE-175510B62EC6}" type="datetime1">
              <a:rPr kumimoji="1" lang="ja-JP" altLang="en-US" smtClean="0"/>
              <a:t>2019/12/9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168" indent="0">
              <a:buNone/>
              <a:defRPr sz="2800"/>
            </a:lvl2pPr>
            <a:lvl3pPr marL="914335" indent="0">
              <a:buNone/>
              <a:defRPr sz="2400"/>
            </a:lvl3pPr>
            <a:lvl4pPr marL="1371503" indent="0">
              <a:buNone/>
              <a:defRPr sz="2000"/>
            </a:lvl4pPr>
            <a:lvl5pPr marL="1828671" indent="0">
              <a:buNone/>
              <a:defRPr sz="2000"/>
            </a:lvl5pPr>
            <a:lvl6pPr marL="2285838" indent="0">
              <a:buNone/>
              <a:defRPr sz="2000"/>
            </a:lvl6pPr>
            <a:lvl7pPr marL="2743006" indent="0">
              <a:buNone/>
              <a:defRPr sz="2000"/>
            </a:lvl7pPr>
            <a:lvl8pPr marL="3200174" indent="0">
              <a:buNone/>
              <a:defRPr sz="2000"/>
            </a:lvl8pPr>
            <a:lvl9pPr marL="365734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68" indent="0">
              <a:buNone/>
              <a:defRPr sz="1200"/>
            </a:lvl2pPr>
            <a:lvl3pPr marL="914335" indent="0">
              <a:buNone/>
              <a:defRPr sz="1000"/>
            </a:lvl3pPr>
            <a:lvl4pPr marL="1371503" indent="0">
              <a:buNone/>
              <a:defRPr sz="900"/>
            </a:lvl4pPr>
            <a:lvl5pPr marL="1828671" indent="0">
              <a:buNone/>
              <a:defRPr sz="900"/>
            </a:lvl5pPr>
            <a:lvl6pPr marL="2285838" indent="0">
              <a:buNone/>
              <a:defRPr sz="900"/>
            </a:lvl6pPr>
            <a:lvl7pPr marL="2743006" indent="0">
              <a:buNone/>
              <a:defRPr sz="900"/>
            </a:lvl7pPr>
            <a:lvl8pPr marL="3200174" indent="0">
              <a:buNone/>
              <a:defRPr sz="900"/>
            </a:lvl8pPr>
            <a:lvl9pPr marL="365734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B1744CD-D7DC-4EB0-96A6-64B5C45C99D7}" type="datetime1">
              <a:rPr kumimoji="1" lang="ja-JP" altLang="en-US" smtClean="0"/>
              <a:t>2019/12/9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A29C99B2-AE84-4986-A883-14C8BC1766C5}"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50.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5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57.xml"/><Relationship Id="rId1" Type="http://schemas.openxmlformats.org/officeDocument/2006/relationships/slideLayout" Target="../slideLayouts/slideLayout56.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1434" tIns="45717" rIns="91434" bIns="45717"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34" tIns="45717" rIns="91434" bIns="4571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653"/>
            <a:ext cx="23114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fld id="{82C6CAE1-C93F-4B9F-8F9A-5944C8B024FF}" type="datetime1">
              <a:rPr kumimoji="1" lang="ja-JP" altLang="en-US" smtClean="0"/>
              <a:t>2019/12/9</a:t>
            </a:fld>
            <a:endParaRPr kumimoji="1" lang="ja-JP" altLang="en-US" dirty="0"/>
          </a:p>
        </p:txBody>
      </p:sp>
      <p:sp>
        <p:nvSpPr>
          <p:cNvPr id="5" name="フッター プレースホルダ 4"/>
          <p:cNvSpPr>
            <a:spLocks noGrp="1"/>
          </p:cNvSpPr>
          <p:nvPr>
            <p:ph type="ftr" sz="quarter" idx="3"/>
          </p:nvPr>
        </p:nvSpPr>
        <p:spPr>
          <a:xfrm>
            <a:off x="3384558" y="6356653"/>
            <a:ext cx="31369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7099305" y="6356653"/>
            <a:ext cx="23114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fld id="{A29C99B2-AE84-4986-A883-14C8BC1766C5}"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335" rtl="0" eaLnBrk="1" latinLnBrk="0" hangingPunct="1">
        <a:spcBef>
          <a:spcPct val="0"/>
        </a:spcBef>
        <a:buNone/>
        <a:defRPr kumimoji="1" sz="4400" kern="1200">
          <a:solidFill>
            <a:schemeClr val="tx1"/>
          </a:solidFill>
          <a:latin typeface="+mj-lt"/>
          <a:ea typeface="+mj-ea"/>
          <a:cs typeface="+mj-cs"/>
        </a:defRPr>
      </a:lvl1pPr>
    </p:titleStyle>
    <p:bodyStyle>
      <a:lvl1pPr marL="342876" indent="-342876" algn="l" defTabSz="9143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97" indent="-285730" algn="l" defTabSz="9143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19" indent="-228584" algn="l" defTabSz="9143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86" indent="-228584" algn="l" defTabSz="9143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54" indent="-228584" algn="l" defTabSz="9143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22" indent="-228584" algn="l" defTabSz="9143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89" indent="-228584" algn="l" defTabSz="9143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57" indent="-228584" algn="l" defTabSz="9143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925" indent="-228584" algn="l" defTabSz="9143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35" rtl="0" eaLnBrk="1" latinLnBrk="0" hangingPunct="1">
        <a:defRPr kumimoji="1" sz="1800" kern="1200">
          <a:solidFill>
            <a:schemeClr val="tx1"/>
          </a:solidFill>
          <a:latin typeface="+mn-lt"/>
          <a:ea typeface="+mn-ea"/>
          <a:cs typeface="+mn-cs"/>
        </a:defRPr>
      </a:lvl1pPr>
      <a:lvl2pPr marL="457168" algn="l" defTabSz="914335" rtl="0" eaLnBrk="1" latinLnBrk="0" hangingPunct="1">
        <a:defRPr kumimoji="1" sz="1800" kern="1200">
          <a:solidFill>
            <a:schemeClr val="tx1"/>
          </a:solidFill>
          <a:latin typeface="+mn-lt"/>
          <a:ea typeface="+mn-ea"/>
          <a:cs typeface="+mn-cs"/>
        </a:defRPr>
      </a:lvl2pPr>
      <a:lvl3pPr marL="914335" algn="l" defTabSz="914335" rtl="0" eaLnBrk="1" latinLnBrk="0" hangingPunct="1">
        <a:defRPr kumimoji="1" sz="1800" kern="1200">
          <a:solidFill>
            <a:schemeClr val="tx1"/>
          </a:solidFill>
          <a:latin typeface="+mn-lt"/>
          <a:ea typeface="+mn-ea"/>
          <a:cs typeface="+mn-cs"/>
        </a:defRPr>
      </a:lvl3pPr>
      <a:lvl4pPr marL="1371503" algn="l" defTabSz="914335" rtl="0" eaLnBrk="1" latinLnBrk="0" hangingPunct="1">
        <a:defRPr kumimoji="1" sz="1800" kern="1200">
          <a:solidFill>
            <a:schemeClr val="tx1"/>
          </a:solidFill>
          <a:latin typeface="+mn-lt"/>
          <a:ea typeface="+mn-ea"/>
          <a:cs typeface="+mn-cs"/>
        </a:defRPr>
      </a:lvl4pPr>
      <a:lvl5pPr marL="1828671" algn="l" defTabSz="914335" rtl="0" eaLnBrk="1" latinLnBrk="0" hangingPunct="1">
        <a:defRPr kumimoji="1" sz="1800" kern="1200">
          <a:solidFill>
            <a:schemeClr val="tx1"/>
          </a:solidFill>
          <a:latin typeface="+mn-lt"/>
          <a:ea typeface="+mn-ea"/>
          <a:cs typeface="+mn-cs"/>
        </a:defRPr>
      </a:lvl5pPr>
      <a:lvl6pPr marL="2285838" algn="l" defTabSz="914335" rtl="0" eaLnBrk="1" latinLnBrk="0" hangingPunct="1">
        <a:defRPr kumimoji="1" sz="1800" kern="1200">
          <a:solidFill>
            <a:schemeClr val="tx1"/>
          </a:solidFill>
          <a:latin typeface="+mn-lt"/>
          <a:ea typeface="+mn-ea"/>
          <a:cs typeface="+mn-cs"/>
        </a:defRPr>
      </a:lvl6pPr>
      <a:lvl7pPr marL="2743006" algn="l" defTabSz="914335" rtl="0" eaLnBrk="1" latinLnBrk="0" hangingPunct="1">
        <a:defRPr kumimoji="1" sz="1800" kern="1200">
          <a:solidFill>
            <a:schemeClr val="tx1"/>
          </a:solidFill>
          <a:latin typeface="+mn-lt"/>
          <a:ea typeface="+mn-ea"/>
          <a:cs typeface="+mn-cs"/>
        </a:defRPr>
      </a:lvl7pPr>
      <a:lvl8pPr marL="3200174" algn="l" defTabSz="914335" rtl="0" eaLnBrk="1" latinLnBrk="0" hangingPunct="1">
        <a:defRPr kumimoji="1" sz="1800" kern="1200">
          <a:solidFill>
            <a:schemeClr val="tx1"/>
          </a:solidFill>
          <a:latin typeface="+mn-lt"/>
          <a:ea typeface="+mn-ea"/>
          <a:cs typeface="+mn-cs"/>
        </a:defRPr>
      </a:lvl8pPr>
      <a:lvl9pPr marL="3657341" algn="l" defTabSz="914335"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541"/>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038F81EA-D3A4-4063-B18D-4E794C67AD4C}"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541"/>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778"/>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1345768527"/>
      </p:ext>
    </p:extLst>
  </p:cSld>
  <p:clrMap bg1="lt1" tx1="dk1" bg2="lt2" tx2="dk2" accent1="accent1" accent2="accent2" accent3="accent3" accent4="accent4" accent5="accent5" accent6="accent6" hlink="hlink" folHlink="folHlink"/>
  <p:sldLayoutIdLst>
    <p:sldLayoutId id="2147484245" r:id="rId1"/>
    <p:sldLayoutId id="2147484246" r:id="rId2"/>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657"/>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628A5B8E-DC00-43AC-8A3A-6F1BBEC79E81}"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657"/>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894"/>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2376754921"/>
      </p:ext>
    </p:extLst>
  </p:cSld>
  <p:clrMap bg1="lt1" tx1="dk1" bg2="lt2" tx2="dk2" accent1="accent1" accent2="accent2" accent3="accent3" accent4="accent4" accent5="accent5" accent6="accent6" hlink="hlink" folHlink="folHlink"/>
  <p:sldLayoutIdLst>
    <p:sldLayoutId id="2147484273" r:id="rId1"/>
    <p:sldLayoutId id="2147484274" r:id="rId2"/>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0"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0"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511"/>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E698665B-3752-443A-B5BB-846527CAC114}"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0" y="6453511"/>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26" y="6448748"/>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1781970398"/>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0"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0"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507"/>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29E4EE9C-75B5-45A6-A8E7-FE8A153403D1}"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0" y="6453507"/>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26" y="6448744"/>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492187036"/>
      </p:ext>
    </p:extLst>
  </p:cSld>
  <p:clrMap bg1="lt1" tx1="dk1" bg2="lt2" tx2="dk2" accent1="accent1" accent2="accent2" accent3="accent3" accent4="accent4" accent5="accent5" accent6="accent6" hlink="hlink" folHlink="folHlink"/>
  <p:sldLayoutIdLst>
    <p:sldLayoutId id="2147484306" r:id="rId1"/>
    <p:sldLayoutId id="2147484307" r:id="rId2"/>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667"/>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884D8854-14CE-4806-9094-E05844F8530E}"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667"/>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04"/>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395397481"/>
      </p:ext>
    </p:extLst>
  </p:cSld>
  <p:clrMap bg1="lt1" tx1="dk1" bg2="lt2" tx2="dk2" accent1="accent1" accent2="accent2" accent3="accent3" accent4="accent4" accent5="accent5" accent6="accent6" hlink="hlink" folHlink="folHlink"/>
  <p:sldLayoutIdLst>
    <p:sldLayoutId id="2147484374" r:id="rId1"/>
    <p:sldLayoutId id="2147484375" r:id="rId2"/>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667"/>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FCD0154B-DDE0-4984-ADB5-0DFFD5151AD5}"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667"/>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04"/>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3918996963"/>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3" r:id="rId3"/>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0"/>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665"/>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8C13BCCC-B36F-482F-A23F-3E46002E2336}"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665"/>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02"/>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1781876721"/>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6" r:id="rId3"/>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47650" y="228600"/>
            <a:ext cx="9420606"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29304" y="1679429"/>
            <a:ext cx="9450324"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grpSp>
      <p:sp>
        <p:nvSpPr>
          <p:cNvPr id="2" name="Title Placeholder 1"/>
          <p:cNvSpPr>
            <a:spLocks noGrp="1"/>
          </p:cNvSpPr>
          <p:nvPr>
            <p:ph type="title"/>
          </p:nvPr>
        </p:nvSpPr>
        <p:spPr>
          <a:xfrm>
            <a:off x="495300" y="338328"/>
            <a:ext cx="89154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593978" y="6250165"/>
            <a:ext cx="4102248"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C910CEDD-53AD-4719-8E54-D9CFB8BF728C}" type="datetime1">
              <a:rPr lang="ja-JP" altLang="en-US" smtClean="0">
                <a:solidFill>
                  <a:srgbClr val="073E87"/>
                </a:solidFill>
                <a:latin typeface="Candara"/>
                <a:ea typeface="HGP明朝E" panose="02020900000000000000" pitchFamily="18" charset="-128"/>
              </a:rPr>
              <a:pPr fontAlgn="auto">
                <a:spcBef>
                  <a:spcPts val="0"/>
                </a:spcBef>
                <a:spcAft>
                  <a:spcPts val="0"/>
                </a:spcAft>
              </a:pPr>
              <a:t>2019/12/9</a:t>
            </a:fld>
            <a:endParaRPr lang="ja-JP" altLang="en-US" dirty="0">
              <a:solidFill>
                <a:srgbClr val="073E87"/>
              </a:solidFill>
              <a:latin typeface="Candara"/>
              <a:ea typeface="HGP明朝E" panose="02020900000000000000" pitchFamily="18" charset="-128"/>
            </a:endParaRPr>
          </a:p>
        </p:txBody>
      </p:sp>
      <p:sp>
        <p:nvSpPr>
          <p:cNvPr id="5" name="Footer Placeholder 4"/>
          <p:cNvSpPr>
            <a:spLocks noGrp="1"/>
          </p:cNvSpPr>
          <p:nvPr>
            <p:ph type="ftr" sz="quarter" idx="3"/>
          </p:nvPr>
        </p:nvSpPr>
        <p:spPr>
          <a:xfrm>
            <a:off x="209775" y="6250165"/>
            <a:ext cx="4102249"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ja-JP" altLang="en-US" dirty="0">
              <a:solidFill>
                <a:srgbClr val="073E87"/>
              </a:solidFill>
              <a:latin typeface="Candara"/>
              <a:ea typeface="HGP明朝E" panose="02020900000000000000" pitchFamily="18" charset="-128"/>
            </a:endParaRPr>
          </a:p>
        </p:txBody>
      </p:sp>
      <p:sp>
        <p:nvSpPr>
          <p:cNvPr id="6" name="Slide Number Placeholder 5"/>
          <p:cNvSpPr>
            <a:spLocks noGrp="1"/>
          </p:cNvSpPr>
          <p:nvPr>
            <p:ph type="sldNum" sz="quarter" idx="4"/>
          </p:nvPr>
        </p:nvSpPr>
        <p:spPr>
          <a:xfrm>
            <a:off x="4323679" y="6250164"/>
            <a:ext cx="1258645"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78FD4A1B-C429-4140-920B-28071C41CB29}" type="slidenum">
              <a:rPr lang="ja-JP" altLang="en-US" smtClean="0">
                <a:solidFill>
                  <a:srgbClr val="073E87"/>
                </a:solidFill>
                <a:latin typeface="Candara"/>
                <a:ea typeface="HGP明朝E" panose="02020900000000000000" pitchFamily="18" charset="-128"/>
              </a:rPr>
              <a:pPr fontAlgn="auto">
                <a:spcBef>
                  <a:spcPts val="0"/>
                </a:spcBef>
                <a:spcAft>
                  <a:spcPts val="0"/>
                </a:spcAft>
              </a:pPr>
              <a:t>‹#›</a:t>
            </a:fld>
            <a:endParaRPr lang="ja-JP" altLang="en-US" dirty="0">
              <a:solidFill>
                <a:srgbClr val="073E87"/>
              </a:solidFill>
              <a:latin typeface="Candara"/>
              <a:ea typeface="HGP明朝E" panose="02020900000000000000" pitchFamily="18" charset="-128"/>
            </a:endParaRPr>
          </a:p>
        </p:txBody>
      </p:sp>
      <p:sp>
        <p:nvSpPr>
          <p:cNvPr id="3" name="Text Placeholder 2"/>
          <p:cNvSpPr>
            <a:spLocks noGrp="1"/>
          </p:cNvSpPr>
          <p:nvPr>
            <p:ph type="body" idx="1"/>
          </p:nvPr>
        </p:nvSpPr>
        <p:spPr>
          <a:xfrm>
            <a:off x="944740" y="2675467"/>
            <a:ext cx="8025694"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221119976"/>
      </p:ext>
    </p:extLst>
  </p:cSld>
  <p:clrMap bg1="lt1" tx1="dk1" bg2="lt2" tx2="dk2" accent1="accent1" accent2="accent2" accent3="accent3" accent4="accent4" accent5="accent5" accent6="accent6" hlink="hlink" folHlink="folHlink"/>
  <p:sldLayoutIdLst>
    <p:sldLayoutId id="2147484453" r:id="rId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47650" y="228600"/>
            <a:ext cx="9420606"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29304" y="1679429"/>
            <a:ext cx="9450324"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grpSp>
      <p:sp>
        <p:nvSpPr>
          <p:cNvPr id="2" name="Title Placeholder 1"/>
          <p:cNvSpPr>
            <a:spLocks noGrp="1"/>
          </p:cNvSpPr>
          <p:nvPr>
            <p:ph type="title"/>
          </p:nvPr>
        </p:nvSpPr>
        <p:spPr>
          <a:xfrm>
            <a:off x="495300" y="338328"/>
            <a:ext cx="89154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593978" y="6250165"/>
            <a:ext cx="4102248"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C910CEDD-53AD-4719-8E54-D9CFB8BF728C}" type="datetime1">
              <a:rPr lang="ja-JP" altLang="en-US" smtClean="0">
                <a:solidFill>
                  <a:srgbClr val="073E87"/>
                </a:solidFill>
                <a:latin typeface="Candara"/>
                <a:ea typeface="HGP明朝E" panose="02020900000000000000" pitchFamily="18" charset="-128"/>
              </a:rPr>
              <a:pPr fontAlgn="auto">
                <a:spcBef>
                  <a:spcPts val="0"/>
                </a:spcBef>
                <a:spcAft>
                  <a:spcPts val="0"/>
                </a:spcAft>
              </a:pPr>
              <a:t>2019/12/9</a:t>
            </a:fld>
            <a:endParaRPr lang="ja-JP" altLang="en-US" dirty="0">
              <a:solidFill>
                <a:srgbClr val="073E87"/>
              </a:solidFill>
              <a:latin typeface="Candara"/>
              <a:ea typeface="HGP明朝E" panose="02020900000000000000" pitchFamily="18" charset="-128"/>
            </a:endParaRPr>
          </a:p>
        </p:txBody>
      </p:sp>
      <p:sp>
        <p:nvSpPr>
          <p:cNvPr id="5" name="Footer Placeholder 4"/>
          <p:cNvSpPr>
            <a:spLocks noGrp="1"/>
          </p:cNvSpPr>
          <p:nvPr>
            <p:ph type="ftr" sz="quarter" idx="3"/>
          </p:nvPr>
        </p:nvSpPr>
        <p:spPr>
          <a:xfrm>
            <a:off x="209775" y="6250165"/>
            <a:ext cx="4102249"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ja-JP" altLang="en-US" dirty="0">
              <a:solidFill>
                <a:srgbClr val="073E87"/>
              </a:solidFill>
              <a:latin typeface="Candara"/>
              <a:ea typeface="HGP明朝E" panose="02020900000000000000" pitchFamily="18" charset="-128"/>
            </a:endParaRPr>
          </a:p>
        </p:txBody>
      </p:sp>
      <p:sp>
        <p:nvSpPr>
          <p:cNvPr id="6" name="Slide Number Placeholder 5"/>
          <p:cNvSpPr>
            <a:spLocks noGrp="1"/>
          </p:cNvSpPr>
          <p:nvPr>
            <p:ph type="sldNum" sz="quarter" idx="4"/>
          </p:nvPr>
        </p:nvSpPr>
        <p:spPr>
          <a:xfrm>
            <a:off x="4323679" y="6250164"/>
            <a:ext cx="1258645"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78FD4A1B-C429-4140-920B-28071C41CB29}" type="slidenum">
              <a:rPr lang="ja-JP" altLang="en-US" smtClean="0">
                <a:solidFill>
                  <a:srgbClr val="073E87"/>
                </a:solidFill>
                <a:latin typeface="Candara"/>
                <a:ea typeface="HGP明朝E" panose="02020900000000000000" pitchFamily="18" charset="-128"/>
              </a:rPr>
              <a:pPr fontAlgn="auto">
                <a:spcBef>
                  <a:spcPts val="0"/>
                </a:spcBef>
                <a:spcAft>
                  <a:spcPts val="0"/>
                </a:spcAft>
              </a:pPr>
              <a:t>‹#›</a:t>
            </a:fld>
            <a:endParaRPr lang="ja-JP" altLang="en-US" dirty="0">
              <a:solidFill>
                <a:srgbClr val="073E87"/>
              </a:solidFill>
              <a:latin typeface="Candara"/>
              <a:ea typeface="HGP明朝E" panose="02020900000000000000" pitchFamily="18" charset="-128"/>
            </a:endParaRPr>
          </a:p>
        </p:txBody>
      </p:sp>
      <p:sp>
        <p:nvSpPr>
          <p:cNvPr id="3" name="Text Placeholder 2"/>
          <p:cNvSpPr>
            <a:spLocks noGrp="1"/>
          </p:cNvSpPr>
          <p:nvPr>
            <p:ph type="body" idx="1"/>
          </p:nvPr>
        </p:nvSpPr>
        <p:spPr>
          <a:xfrm>
            <a:off x="944740" y="2675467"/>
            <a:ext cx="8025694"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200355020"/>
      </p:ext>
    </p:extLst>
  </p:cSld>
  <p:clrMap bg1="lt1" tx1="dk1" bg2="lt2" tx2="dk2" accent1="accent1" accent2="accent2" accent3="accent3" accent4="accent4" accent5="accent5" accent6="accent6" hlink="hlink" folHlink="folHlink"/>
  <p:sldLayoutIdLst>
    <p:sldLayoutId id="2147484457" r:id="rId1"/>
    <p:sldLayoutId id="2147484476" r:id="rId2"/>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47650" y="228600"/>
            <a:ext cx="9420606"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29304" y="1679429"/>
            <a:ext cx="9450324"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grpSp>
      <p:sp>
        <p:nvSpPr>
          <p:cNvPr id="2" name="Title Placeholder 1"/>
          <p:cNvSpPr>
            <a:spLocks noGrp="1"/>
          </p:cNvSpPr>
          <p:nvPr>
            <p:ph type="title"/>
          </p:nvPr>
        </p:nvSpPr>
        <p:spPr>
          <a:xfrm>
            <a:off x="495300" y="338328"/>
            <a:ext cx="89154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593978" y="6250165"/>
            <a:ext cx="4102248"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C910CEDD-53AD-4719-8E54-D9CFB8BF728C}" type="datetime1">
              <a:rPr lang="ja-JP" altLang="en-US" smtClean="0">
                <a:solidFill>
                  <a:srgbClr val="073E87"/>
                </a:solidFill>
                <a:latin typeface="Candara"/>
                <a:ea typeface="HGP明朝E" panose="02020900000000000000" pitchFamily="18" charset="-128"/>
              </a:rPr>
              <a:pPr fontAlgn="auto">
                <a:spcBef>
                  <a:spcPts val="0"/>
                </a:spcBef>
                <a:spcAft>
                  <a:spcPts val="0"/>
                </a:spcAft>
              </a:pPr>
              <a:t>2019/12/9</a:t>
            </a:fld>
            <a:endParaRPr lang="ja-JP" altLang="en-US" dirty="0">
              <a:solidFill>
                <a:srgbClr val="073E87"/>
              </a:solidFill>
              <a:latin typeface="Candara"/>
              <a:ea typeface="HGP明朝E" panose="02020900000000000000" pitchFamily="18" charset="-128"/>
            </a:endParaRPr>
          </a:p>
        </p:txBody>
      </p:sp>
      <p:sp>
        <p:nvSpPr>
          <p:cNvPr id="5" name="Footer Placeholder 4"/>
          <p:cNvSpPr>
            <a:spLocks noGrp="1"/>
          </p:cNvSpPr>
          <p:nvPr>
            <p:ph type="ftr" sz="quarter" idx="3"/>
          </p:nvPr>
        </p:nvSpPr>
        <p:spPr>
          <a:xfrm>
            <a:off x="209775" y="6250165"/>
            <a:ext cx="4102249"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ja-JP" altLang="en-US" dirty="0">
              <a:solidFill>
                <a:srgbClr val="073E87"/>
              </a:solidFill>
              <a:latin typeface="Candara"/>
              <a:ea typeface="HGP明朝E" panose="02020900000000000000" pitchFamily="18" charset="-128"/>
            </a:endParaRPr>
          </a:p>
        </p:txBody>
      </p:sp>
      <p:sp>
        <p:nvSpPr>
          <p:cNvPr id="6" name="Slide Number Placeholder 5"/>
          <p:cNvSpPr>
            <a:spLocks noGrp="1"/>
          </p:cNvSpPr>
          <p:nvPr>
            <p:ph type="sldNum" sz="quarter" idx="4"/>
          </p:nvPr>
        </p:nvSpPr>
        <p:spPr>
          <a:xfrm>
            <a:off x="4323679" y="6250164"/>
            <a:ext cx="1258645"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78FD4A1B-C429-4140-920B-28071C41CB29}" type="slidenum">
              <a:rPr lang="ja-JP" altLang="en-US" smtClean="0">
                <a:solidFill>
                  <a:srgbClr val="073E87"/>
                </a:solidFill>
                <a:latin typeface="Candara"/>
                <a:ea typeface="HGP明朝E" panose="02020900000000000000" pitchFamily="18" charset="-128"/>
              </a:rPr>
              <a:pPr fontAlgn="auto">
                <a:spcBef>
                  <a:spcPts val="0"/>
                </a:spcBef>
                <a:spcAft>
                  <a:spcPts val="0"/>
                </a:spcAft>
              </a:pPr>
              <a:t>‹#›</a:t>
            </a:fld>
            <a:endParaRPr lang="ja-JP" altLang="en-US" dirty="0">
              <a:solidFill>
                <a:srgbClr val="073E87"/>
              </a:solidFill>
              <a:latin typeface="Candara"/>
              <a:ea typeface="HGP明朝E" panose="02020900000000000000" pitchFamily="18" charset="-128"/>
            </a:endParaRPr>
          </a:p>
        </p:txBody>
      </p:sp>
      <p:sp>
        <p:nvSpPr>
          <p:cNvPr id="3" name="Text Placeholder 2"/>
          <p:cNvSpPr>
            <a:spLocks noGrp="1"/>
          </p:cNvSpPr>
          <p:nvPr>
            <p:ph type="body" idx="1"/>
          </p:nvPr>
        </p:nvSpPr>
        <p:spPr>
          <a:xfrm>
            <a:off x="944740" y="2675467"/>
            <a:ext cx="8025694"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97480432"/>
      </p:ext>
    </p:extLst>
  </p:cSld>
  <p:clrMap bg1="lt1" tx1="dk1" bg2="lt2" tx2="dk2" accent1="accent1" accent2="accent2" accent3="accent3" accent4="accent4" accent5="accent5" accent6="accent6" hlink="hlink" folHlink="folHlink"/>
  <p:sldLayoutIdLst>
    <p:sldLayoutId id="2147484467" r:id="rId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707"/>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39A6CC84-B465-47F6-9AC6-B6AD94B33032}"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707"/>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44"/>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120565015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47650" y="228600"/>
            <a:ext cx="9420606"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29304" y="1679429"/>
            <a:ext cx="9450324"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grpSp>
      <p:sp>
        <p:nvSpPr>
          <p:cNvPr id="2" name="Title Placeholder 1"/>
          <p:cNvSpPr>
            <a:spLocks noGrp="1"/>
          </p:cNvSpPr>
          <p:nvPr>
            <p:ph type="title"/>
          </p:nvPr>
        </p:nvSpPr>
        <p:spPr>
          <a:xfrm>
            <a:off x="495300" y="338328"/>
            <a:ext cx="89154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593978" y="6250165"/>
            <a:ext cx="4102248"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C910CEDD-53AD-4719-8E54-D9CFB8BF728C}" type="datetime1">
              <a:rPr lang="ja-JP" altLang="en-US" smtClean="0">
                <a:solidFill>
                  <a:srgbClr val="073E87"/>
                </a:solidFill>
                <a:latin typeface="Candara"/>
                <a:ea typeface="HGP明朝E" panose="02020900000000000000" pitchFamily="18" charset="-128"/>
              </a:rPr>
              <a:pPr fontAlgn="auto">
                <a:spcBef>
                  <a:spcPts val="0"/>
                </a:spcBef>
                <a:spcAft>
                  <a:spcPts val="0"/>
                </a:spcAft>
              </a:pPr>
              <a:t>2019/12/9</a:t>
            </a:fld>
            <a:endParaRPr lang="ja-JP" altLang="en-US" dirty="0">
              <a:solidFill>
                <a:srgbClr val="073E87"/>
              </a:solidFill>
              <a:latin typeface="Candara"/>
              <a:ea typeface="HGP明朝E" panose="02020900000000000000" pitchFamily="18" charset="-128"/>
            </a:endParaRPr>
          </a:p>
        </p:txBody>
      </p:sp>
      <p:sp>
        <p:nvSpPr>
          <p:cNvPr id="5" name="Footer Placeholder 4"/>
          <p:cNvSpPr>
            <a:spLocks noGrp="1"/>
          </p:cNvSpPr>
          <p:nvPr>
            <p:ph type="ftr" sz="quarter" idx="3"/>
          </p:nvPr>
        </p:nvSpPr>
        <p:spPr>
          <a:xfrm>
            <a:off x="209775" y="6250165"/>
            <a:ext cx="4102249"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ja-JP" altLang="en-US" dirty="0">
              <a:solidFill>
                <a:srgbClr val="073E87"/>
              </a:solidFill>
              <a:latin typeface="Candara"/>
              <a:ea typeface="HGP明朝E" panose="02020900000000000000" pitchFamily="18" charset="-128"/>
            </a:endParaRPr>
          </a:p>
        </p:txBody>
      </p:sp>
      <p:sp>
        <p:nvSpPr>
          <p:cNvPr id="6" name="Slide Number Placeholder 5"/>
          <p:cNvSpPr>
            <a:spLocks noGrp="1"/>
          </p:cNvSpPr>
          <p:nvPr>
            <p:ph type="sldNum" sz="quarter" idx="4"/>
          </p:nvPr>
        </p:nvSpPr>
        <p:spPr>
          <a:xfrm>
            <a:off x="4323679" y="6250164"/>
            <a:ext cx="1258645"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78FD4A1B-C429-4140-920B-28071C41CB29}" type="slidenum">
              <a:rPr lang="ja-JP" altLang="en-US" smtClean="0">
                <a:solidFill>
                  <a:srgbClr val="073E87"/>
                </a:solidFill>
                <a:latin typeface="Candara"/>
                <a:ea typeface="HGP明朝E" panose="02020900000000000000" pitchFamily="18" charset="-128"/>
              </a:rPr>
              <a:pPr fontAlgn="auto">
                <a:spcBef>
                  <a:spcPts val="0"/>
                </a:spcBef>
                <a:spcAft>
                  <a:spcPts val="0"/>
                </a:spcAft>
              </a:pPr>
              <a:t>‹#›</a:t>
            </a:fld>
            <a:endParaRPr lang="ja-JP" altLang="en-US" dirty="0">
              <a:solidFill>
                <a:srgbClr val="073E87"/>
              </a:solidFill>
              <a:latin typeface="Candara"/>
              <a:ea typeface="HGP明朝E" panose="02020900000000000000" pitchFamily="18" charset="-128"/>
            </a:endParaRPr>
          </a:p>
        </p:txBody>
      </p:sp>
      <p:sp>
        <p:nvSpPr>
          <p:cNvPr id="3" name="Text Placeholder 2"/>
          <p:cNvSpPr>
            <a:spLocks noGrp="1"/>
          </p:cNvSpPr>
          <p:nvPr>
            <p:ph type="body" idx="1"/>
          </p:nvPr>
        </p:nvSpPr>
        <p:spPr>
          <a:xfrm>
            <a:off x="944740" y="2675467"/>
            <a:ext cx="8025694"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911539993"/>
      </p:ext>
    </p:extLst>
  </p:cSld>
  <p:clrMap bg1="lt1" tx1="dk1" bg2="lt2" tx2="dk2" accent1="accent1" accent2="accent2" accent3="accent3" accent4="accent4" accent5="accent5" accent6="accent6" hlink="hlink" folHlink="folHlink"/>
  <p:sldLayoutIdLst>
    <p:sldLayoutId id="2147484469" r:id="rId1"/>
    <p:sldLayoutId id="2147484480" r:id="rId2"/>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47650" y="228600"/>
            <a:ext cx="9420606"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29304" y="1679429"/>
            <a:ext cx="9450324"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grpSp>
      <p:sp>
        <p:nvSpPr>
          <p:cNvPr id="2" name="Title Placeholder 1"/>
          <p:cNvSpPr>
            <a:spLocks noGrp="1"/>
          </p:cNvSpPr>
          <p:nvPr>
            <p:ph type="title"/>
          </p:nvPr>
        </p:nvSpPr>
        <p:spPr>
          <a:xfrm>
            <a:off x="495300" y="338328"/>
            <a:ext cx="89154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593978" y="6250165"/>
            <a:ext cx="4102248"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C910CEDD-53AD-4719-8E54-D9CFB8BF728C}" type="datetime1">
              <a:rPr lang="ja-JP" altLang="en-US" smtClean="0">
                <a:solidFill>
                  <a:srgbClr val="073E87"/>
                </a:solidFill>
                <a:latin typeface="Candara"/>
                <a:ea typeface="HGP明朝E" panose="02020900000000000000" pitchFamily="18" charset="-128"/>
              </a:rPr>
              <a:pPr fontAlgn="auto">
                <a:spcBef>
                  <a:spcPts val="0"/>
                </a:spcBef>
                <a:spcAft>
                  <a:spcPts val="0"/>
                </a:spcAft>
              </a:pPr>
              <a:t>2019/12/9</a:t>
            </a:fld>
            <a:endParaRPr lang="ja-JP" altLang="en-US" dirty="0">
              <a:solidFill>
                <a:srgbClr val="073E87"/>
              </a:solidFill>
              <a:latin typeface="Candara"/>
              <a:ea typeface="HGP明朝E" panose="02020900000000000000" pitchFamily="18" charset="-128"/>
            </a:endParaRPr>
          </a:p>
        </p:txBody>
      </p:sp>
      <p:sp>
        <p:nvSpPr>
          <p:cNvPr id="5" name="Footer Placeholder 4"/>
          <p:cNvSpPr>
            <a:spLocks noGrp="1"/>
          </p:cNvSpPr>
          <p:nvPr>
            <p:ph type="ftr" sz="quarter" idx="3"/>
          </p:nvPr>
        </p:nvSpPr>
        <p:spPr>
          <a:xfrm>
            <a:off x="209775" y="6250165"/>
            <a:ext cx="4102249"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ja-JP" altLang="en-US" dirty="0">
              <a:solidFill>
                <a:srgbClr val="073E87"/>
              </a:solidFill>
              <a:latin typeface="Candara"/>
              <a:ea typeface="HGP明朝E" panose="02020900000000000000" pitchFamily="18" charset="-128"/>
            </a:endParaRPr>
          </a:p>
        </p:txBody>
      </p:sp>
      <p:sp>
        <p:nvSpPr>
          <p:cNvPr id="6" name="Slide Number Placeholder 5"/>
          <p:cNvSpPr>
            <a:spLocks noGrp="1"/>
          </p:cNvSpPr>
          <p:nvPr>
            <p:ph type="sldNum" sz="quarter" idx="4"/>
          </p:nvPr>
        </p:nvSpPr>
        <p:spPr>
          <a:xfrm>
            <a:off x="4323679" y="6250164"/>
            <a:ext cx="1258645"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78FD4A1B-C429-4140-920B-28071C41CB29}" type="slidenum">
              <a:rPr lang="ja-JP" altLang="en-US" smtClean="0">
                <a:solidFill>
                  <a:srgbClr val="073E87"/>
                </a:solidFill>
                <a:latin typeface="Candara"/>
                <a:ea typeface="HGP明朝E" panose="02020900000000000000" pitchFamily="18" charset="-128"/>
              </a:rPr>
              <a:pPr fontAlgn="auto">
                <a:spcBef>
                  <a:spcPts val="0"/>
                </a:spcBef>
                <a:spcAft>
                  <a:spcPts val="0"/>
                </a:spcAft>
              </a:pPr>
              <a:t>‹#›</a:t>
            </a:fld>
            <a:endParaRPr lang="ja-JP" altLang="en-US" dirty="0">
              <a:solidFill>
                <a:srgbClr val="073E87"/>
              </a:solidFill>
              <a:latin typeface="Candara"/>
              <a:ea typeface="HGP明朝E" panose="02020900000000000000" pitchFamily="18" charset="-128"/>
            </a:endParaRPr>
          </a:p>
        </p:txBody>
      </p:sp>
      <p:sp>
        <p:nvSpPr>
          <p:cNvPr id="3" name="Text Placeholder 2"/>
          <p:cNvSpPr>
            <a:spLocks noGrp="1"/>
          </p:cNvSpPr>
          <p:nvPr>
            <p:ph type="body" idx="1"/>
          </p:nvPr>
        </p:nvSpPr>
        <p:spPr>
          <a:xfrm>
            <a:off x="944740" y="2675467"/>
            <a:ext cx="8025694"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042747414"/>
      </p:ext>
    </p:extLst>
  </p:cSld>
  <p:clrMap bg1="lt1" tx1="dk1" bg2="lt2" tx2="dk2" accent1="accent1" accent2="accent2" accent3="accent3" accent4="accent4" accent5="accent5" accent6="accent6" hlink="hlink" folHlink="folHlink"/>
  <p:sldLayoutIdLst>
    <p:sldLayoutId id="2147484471" r:id="rId1"/>
    <p:sldLayoutId id="2147484479" r:id="rId2"/>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47650" y="228600"/>
            <a:ext cx="9420606"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29304" y="1679429"/>
            <a:ext cx="9450324"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a typeface="+mn-ea"/>
              </a:endParaRPr>
            </a:p>
          </p:txBody>
        </p:sp>
      </p:grpSp>
      <p:sp>
        <p:nvSpPr>
          <p:cNvPr id="2" name="Title Placeholder 1"/>
          <p:cNvSpPr>
            <a:spLocks noGrp="1"/>
          </p:cNvSpPr>
          <p:nvPr>
            <p:ph type="title"/>
          </p:nvPr>
        </p:nvSpPr>
        <p:spPr>
          <a:xfrm>
            <a:off x="495300" y="338328"/>
            <a:ext cx="89154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593978" y="6250165"/>
            <a:ext cx="4102248"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C910CEDD-53AD-4719-8E54-D9CFB8BF728C}" type="datetime1">
              <a:rPr lang="ja-JP" altLang="en-US" smtClean="0">
                <a:solidFill>
                  <a:srgbClr val="073E87"/>
                </a:solidFill>
                <a:latin typeface="Candara"/>
                <a:ea typeface="HGP明朝E" panose="02020900000000000000" pitchFamily="18" charset="-128"/>
              </a:rPr>
              <a:pPr fontAlgn="auto">
                <a:spcBef>
                  <a:spcPts val="0"/>
                </a:spcBef>
                <a:spcAft>
                  <a:spcPts val="0"/>
                </a:spcAft>
              </a:pPr>
              <a:t>2019/12/9</a:t>
            </a:fld>
            <a:endParaRPr lang="ja-JP" altLang="en-US" dirty="0">
              <a:solidFill>
                <a:srgbClr val="073E87"/>
              </a:solidFill>
              <a:latin typeface="Candara"/>
              <a:ea typeface="HGP明朝E" panose="02020900000000000000" pitchFamily="18" charset="-128"/>
            </a:endParaRPr>
          </a:p>
        </p:txBody>
      </p:sp>
      <p:sp>
        <p:nvSpPr>
          <p:cNvPr id="5" name="Footer Placeholder 4"/>
          <p:cNvSpPr>
            <a:spLocks noGrp="1"/>
          </p:cNvSpPr>
          <p:nvPr>
            <p:ph type="ftr" sz="quarter" idx="3"/>
          </p:nvPr>
        </p:nvSpPr>
        <p:spPr>
          <a:xfrm>
            <a:off x="209775" y="6250165"/>
            <a:ext cx="4102249"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ja-JP" altLang="en-US" dirty="0">
              <a:solidFill>
                <a:srgbClr val="073E87"/>
              </a:solidFill>
              <a:latin typeface="Candara"/>
              <a:ea typeface="HGP明朝E" panose="02020900000000000000" pitchFamily="18" charset="-128"/>
            </a:endParaRPr>
          </a:p>
        </p:txBody>
      </p:sp>
      <p:sp>
        <p:nvSpPr>
          <p:cNvPr id="6" name="Slide Number Placeholder 5"/>
          <p:cNvSpPr>
            <a:spLocks noGrp="1"/>
          </p:cNvSpPr>
          <p:nvPr>
            <p:ph type="sldNum" sz="quarter" idx="4"/>
          </p:nvPr>
        </p:nvSpPr>
        <p:spPr>
          <a:xfrm>
            <a:off x="4323679" y="6250164"/>
            <a:ext cx="1258645"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78FD4A1B-C429-4140-920B-28071C41CB29}" type="slidenum">
              <a:rPr lang="ja-JP" altLang="en-US" smtClean="0">
                <a:solidFill>
                  <a:srgbClr val="073E87"/>
                </a:solidFill>
                <a:latin typeface="Candara"/>
                <a:ea typeface="HGP明朝E" panose="02020900000000000000" pitchFamily="18" charset="-128"/>
              </a:rPr>
              <a:pPr fontAlgn="auto">
                <a:spcBef>
                  <a:spcPts val="0"/>
                </a:spcBef>
                <a:spcAft>
                  <a:spcPts val="0"/>
                </a:spcAft>
              </a:pPr>
              <a:t>‹#›</a:t>
            </a:fld>
            <a:endParaRPr lang="ja-JP" altLang="en-US" dirty="0">
              <a:solidFill>
                <a:srgbClr val="073E87"/>
              </a:solidFill>
              <a:latin typeface="Candara"/>
              <a:ea typeface="HGP明朝E" panose="02020900000000000000" pitchFamily="18" charset="-128"/>
            </a:endParaRPr>
          </a:p>
        </p:txBody>
      </p:sp>
      <p:sp>
        <p:nvSpPr>
          <p:cNvPr id="3" name="Text Placeholder 2"/>
          <p:cNvSpPr>
            <a:spLocks noGrp="1"/>
          </p:cNvSpPr>
          <p:nvPr>
            <p:ph type="body" idx="1"/>
          </p:nvPr>
        </p:nvSpPr>
        <p:spPr>
          <a:xfrm>
            <a:off x="944740" y="2675467"/>
            <a:ext cx="8025694"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336610274"/>
      </p:ext>
    </p:extLst>
  </p:cSld>
  <p:clrMap bg1="lt1" tx1="dk1" bg2="lt2" tx2="dk2" accent1="accent1" accent2="accent2" accent3="accent3" accent4="accent4" accent5="accent5" accent6="accent6" hlink="hlink" folHlink="folHlink"/>
  <p:sldLayoutIdLst>
    <p:sldLayoutId id="2147484473" r:id="rId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695"/>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5453C2D1-1AB8-4757-9151-8BA7398F305A}"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695"/>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32"/>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105598851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695"/>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952BE277-61D8-4B5E-A938-F00E0B99B02E}"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695"/>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32"/>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246066572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695"/>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963F6F8D-0F52-4AE2-8545-A6545C20AA9A}"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695"/>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32"/>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173936645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671"/>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7C8BF330-CC14-491F-A0D8-3072DD25AD7E}"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671"/>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08"/>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3358239320"/>
      </p:ext>
    </p:extLst>
  </p:cSld>
  <p:clrMap bg1="lt1" tx1="dk1" bg2="lt2" tx2="dk2" accent1="accent1" accent2="accent2" accent3="accent3" accent4="accent4" accent5="accent5" accent6="accent6" hlink="hlink" folHlink="folHlink"/>
  <p:sldLayoutIdLst>
    <p:sldLayoutId id="2147483873" r:id="rId1"/>
    <p:sldLayoutId id="2147483874" r:id="rId2"/>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671"/>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5BA4F67B-B215-4502-9300-7016A143FCAB}"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671"/>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08"/>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1678140408"/>
      </p:ext>
    </p:extLst>
  </p:cSld>
  <p:clrMap bg1="lt1" tx1="dk1" bg2="lt2" tx2="dk2" accent1="accent1" accent2="accent2" accent3="accent3" accent4="accent4" accent5="accent5" accent6="accent6" hlink="hlink" folHlink="folHlink"/>
  <p:sldLayoutIdLst>
    <p:sldLayoutId id="2147483891" r:id="rId1"/>
    <p:sldLayoutId id="2147483892" r:id="rId2"/>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671"/>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B659747F-92FD-4F66-8FD5-60C6CBC8D070}"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671"/>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08"/>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342303611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08" y="72002"/>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193688"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日付プレースホルダ 3"/>
          <p:cNvSpPr>
            <a:spLocks noGrp="1"/>
          </p:cNvSpPr>
          <p:nvPr>
            <p:ph type="dt" sz="half" idx="2"/>
          </p:nvPr>
        </p:nvSpPr>
        <p:spPr>
          <a:xfrm>
            <a:off x="117479" y="6453747"/>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D4566B53-B574-4BB7-A6FF-4A6EF542C9CC}" type="datetime1">
              <a:rPr lang="ja-JP" altLang="en-US" smtClean="0"/>
              <a:t>2019/12/9</a:t>
            </a:fld>
            <a:endParaRPr lang="ja-JP" altLang="en-US" dirty="0"/>
          </a:p>
        </p:txBody>
      </p:sp>
      <p:sp>
        <p:nvSpPr>
          <p:cNvPr id="5" name="フッター プレースホルダ 4"/>
          <p:cNvSpPr>
            <a:spLocks noGrp="1"/>
          </p:cNvSpPr>
          <p:nvPr>
            <p:ph type="ftr" sz="quarter" idx="3"/>
          </p:nvPr>
        </p:nvSpPr>
        <p:spPr>
          <a:xfrm>
            <a:off x="3384558" y="6453747"/>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477131" y="6448984"/>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dirty="0"/>
          </a:p>
        </p:txBody>
      </p:sp>
    </p:spTree>
    <p:extLst>
      <p:ext uri="{BB962C8B-B14F-4D97-AF65-F5344CB8AC3E}">
        <p14:creationId xmlns:p14="http://schemas.microsoft.com/office/powerpoint/2010/main" val="2272059471"/>
      </p:ext>
    </p:extLst>
  </p:cSld>
  <p:clrMap bg1="lt1" tx1="dk1" bg2="lt2" tx2="dk2" accent1="accent1" accent2="accent2" accent3="accent3" accent4="accent4" accent5="accent5" accent6="accent6" hlink="hlink" folHlink="folHlink"/>
  <p:sldLayoutIdLst>
    <p:sldLayoutId id="2147483911" r:id="rId1"/>
    <p:sldLayoutId id="2147483912" r:id="rId2"/>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8464" y="1093514"/>
            <a:ext cx="9649072" cy="1470025"/>
          </a:xfrm>
        </p:spPr>
        <p:txBody>
          <a:bodyPr>
            <a:noAutofit/>
          </a:bodyPr>
          <a:lstStyle/>
          <a:p>
            <a:r>
              <a:rPr lang="ja-JP" alt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 Status of Nuclear Power in Japan</a:t>
            </a:r>
            <a:r>
              <a:rPr lang="ja-JP"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3" name="サブタイトル 2"/>
          <p:cNvSpPr>
            <a:spLocks noGrp="1"/>
          </p:cNvSpPr>
          <p:nvPr>
            <p:ph type="subTitle" idx="1"/>
          </p:nvPr>
        </p:nvSpPr>
        <p:spPr>
          <a:xfrm>
            <a:off x="992560" y="4365104"/>
            <a:ext cx="7992888" cy="2304256"/>
          </a:xfrm>
        </p:spPr>
        <p:txBody>
          <a:bodyPr>
            <a:normAutofit/>
          </a:bodyPr>
          <a:lstStyle/>
          <a:p>
            <a:r>
              <a:rPr lang="en-US" altLang="ja-JP" sz="2400" b="1" i="1" dirty="0">
                <a:solidFill>
                  <a:schemeClr val="tx1"/>
                </a:solidFill>
                <a:latin typeface="Times New Roman" panose="02020603050405020304" pitchFamily="18" charset="0"/>
                <a:cs typeface="Times New Roman" panose="02020603050405020304" pitchFamily="18" charset="0"/>
              </a:rPr>
              <a:t>Akio TOBA </a:t>
            </a:r>
          </a:p>
          <a:p>
            <a:endParaRPr lang="en-US" altLang="ja-JP" sz="1200" b="1" i="1" dirty="0">
              <a:solidFill>
                <a:schemeClr val="tx1"/>
              </a:solidFill>
              <a:latin typeface="Times New Roman" panose="02020603050405020304" pitchFamily="18" charset="0"/>
              <a:cs typeface="Times New Roman" panose="02020603050405020304" pitchFamily="18" charset="0"/>
            </a:endParaRPr>
          </a:p>
          <a:p>
            <a:r>
              <a:rPr lang="en-US" altLang="ja-JP" b="1" dirty="0">
                <a:solidFill>
                  <a:schemeClr val="tx1"/>
                </a:solidFill>
                <a:latin typeface="Times New Roman" panose="02020603050405020304" pitchFamily="18" charset="0"/>
                <a:cs typeface="Times New Roman" panose="02020603050405020304" pitchFamily="18" charset="0"/>
              </a:rPr>
              <a:t>Executive Director</a:t>
            </a:r>
          </a:p>
          <a:p>
            <a:r>
              <a:rPr lang="en-US" altLang="ja-JP" b="1" dirty="0">
                <a:solidFill>
                  <a:schemeClr val="tx1"/>
                </a:solidFill>
                <a:latin typeface="Times New Roman" panose="02020603050405020304" pitchFamily="18" charset="0"/>
                <a:cs typeface="Times New Roman" panose="02020603050405020304" pitchFamily="18" charset="0"/>
              </a:rPr>
              <a:t>JAIF International Cooperation Center (JICC)</a:t>
            </a:r>
          </a:p>
          <a:p>
            <a:r>
              <a:rPr lang="en-US" altLang="ja-JP" b="1" dirty="0">
                <a:solidFill>
                  <a:schemeClr val="tx1"/>
                </a:solidFill>
                <a:latin typeface="Times New Roman" panose="02020603050405020304" pitchFamily="18" charset="0"/>
                <a:cs typeface="Times New Roman" panose="02020603050405020304" pitchFamily="18" charset="0"/>
              </a:rPr>
              <a:t>December,  2019</a:t>
            </a:r>
          </a:p>
          <a:p>
            <a:endParaRPr lang="en-US" altLang="ja-JP" sz="2400" dirty="0">
              <a:solidFill>
                <a:schemeClr val="tx1"/>
              </a:solidFill>
              <a:latin typeface="Times New Roman" panose="02020603050405020304" pitchFamily="18" charset="0"/>
              <a:cs typeface="Times New Roman" panose="02020603050405020304" pitchFamily="18" charset="0"/>
            </a:endParaRPr>
          </a:p>
          <a:p>
            <a:endParaRPr lang="en-US" altLang="ja-JP" sz="2400" dirty="0">
              <a:solidFill>
                <a:schemeClr val="tx1"/>
              </a:solidFill>
              <a:latin typeface="Times New Roman" panose="02020603050405020304" pitchFamily="18" charset="0"/>
              <a:cs typeface="Times New Roman" panose="02020603050405020304" pitchFamily="18" charset="0"/>
            </a:endParaRPr>
          </a:p>
          <a:p>
            <a:endParaRPr lang="ja-JP" altLang="en-US" sz="2800" dirty="0">
              <a:solidFill>
                <a:schemeClr val="tx1"/>
              </a:solidFill>
              <a:latin typeface="Arial" pitchFamily="34" charset="0"/>
              <a:cs typeface="Arial" pitchFamily="34" charset="0"/>
            </a:endParaRPr>
          </a:p>
        </p:txBody>
      </p:sp>
      <p:sp>
        <p:nvSpPr>
          <p:cNvPr id="5" name="スライド番号プレースホルダー 3"/>
          <p:cNvSpPr>
            <a:spLocks noGrp="1"/>
          </p:cNvSpPr>
          <p:nvPr>
            <p:ph type="sldNum" sz="quarter" idx="12"/>
          </p:nvPr>
        </p:nvSpPr>
        <p:spPr>
          <a:xfrm>
            <a:off x="7391400" y="6498209"/>
            <a:ext cx="2133600" cy="365125"/>
          </a:xfrm>
        </p:spPr>
        <p:txBody>
          <a:bodyPr/>
          <a:lstStyle/>
          <a:p>
            <a:fld id="{20CB6DA9-8673-4F8B-BE5A-5377C82688F9}" type="slidenum">
              <a:rPr lang="ja-JP" altLang="en-US" smtClean="0">
                <a:solidFill>
                  <a:srgbClr val="073E87"/>
                </a:solidFill>
              </a:rPr>
              <a:pPr/>
              <a:t>0</a:t>
            </a:fld>
            <a:endParaRPr lang="ja-JP" altLang="en-US" dirty="0">
              <a:solidFill>
                <a:srgbClr val="073E87"/>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5882282"/>
            <a:ext cx="79565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10"/>
          <p:cNvSpPr txBox="1">
            <a:spLocks noChangeArrowheads="1"/>
          </p:cNvSpPr>
          <p:nvPr/>
        </p:nvSpPr>
        <p:spPr bwMode="auto">
          <a:xfrm>
            <a:off x="6932925" y="6498209"/>
            <a:ext cx="1925527" cy="276999"/>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ts val="0"/>
              </a:spcBef>
              <a:spcAft>
                <a:spcPts val="0"/>
              </a:spcAft>
            </a:pPr>
            <a:r>
              <a:rPr lang="en-US" altLang="ja-JP" sz="1200" dirty="0">
                <a:solidFill>
                  <a:srgbClr val="000000"/>
                </a:solidFill>
                <a:latin typeface="Arial Unicode MS" pitchFamily="50" charset="-128"/>
                <a:ea typeface="Arial Unicode MS" pitchFamily="50" charset="-128"/>
                <a:cs typeface="Arial Unicode MS" pitchFamily="50" charset="-128"/>
              </a:rPr>
              <a:t>Copyright  2019 by JICC</a:t>
            </a:r>
            <a:endParaRPr lang="ja-JP" altLang="en-US" sz="1200" dirty="0">
              <a:solidFill>
                <a:srgbClr val="000000"/>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44631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25E035A-A15B-4B61-9C19-BFC677B9B772}"/>
              </a:ext>
            </a:extLst>
          </p:cNvPr>
          <p:cNvSpPr>
            <a:spLocks noGrp="1"/>
          </p:cNvSpPr>
          <p:nvPr>
            <p:ph type="title"/>
          </p:nvPr>
        </p:nvSpPr>
        <p:spPr/>
        <p:txBody>
          <a:bodyPr>
            <a:normAutofit/>
          </a:bodyPr>
          <a:lstStyle/>
          <a:p>
            <a:r>
              <a:rPr kumimoji="1" lang="en-US" altLang="ja-JP" sz="3200" dirty="0"/>
              <a:t>Chronology of Energy Policy of Japan</a:t>
            </a:r>
            <a:endParaRPr kumimoji="1" lang="ja-JP" altLang="en-US" sz="3200" dirty="0"/>
          </a:p>
        </p:txBody>
      </p:sp>
      <p:sp>
        <p:nvSpPr>
          <p:cNvPr id="3" name="スライド番号プレースホルダー 2">
            <a:extLst>
              <a:ext uri="{FF2B5EF4-FFF2-40B4-BE49-F238E27FC236}">
                <a16:creationId xmlns:a16="http://schemas.microsoft.com/office/drawing/2014/main" xmlns="" id="{BE66FA38-52BA-4900-BB7A-AFE4F5F335E9}"/>
              </a:ext>
            </a:extLst>
          </p:cNvPr>
          <p:cNvSpPr>
            <a:spLocks noGrp="1"/>
          </p:cNvSpPr>
          <p:nvPr>
            <p:ph type="sldNum" sz="quarter" idx="12"/>
          </p:nvPr>
        </p:nvSpPr>
        <p:spPr/>
        <p:txBody>
          <a:bodyPr/>
          <a:lstStyle/>
          <a:p>
            <a:fld id="{78FD4A1B-C429-4140-920B-28071C41CB29}" type="slidenum">
              <a:rPr lang="ja-JP" altLang="en-US" smtClean="0">
                <a:solidFill>
                  <a:srgbClr val="073E87"/>
                </a:solidFill>
              </a:rPr>
              <a:pPr/>
              <a:t>9</a:t>
            </a:fld>
            <a:endParaRPr lang="ja-JP" altLang="en-US" dirty="0">
              <a:solidFill>
                <a:srgbClr val="073E87"/>
              </a:solidFill>
            </a:endParaRPr>
          </a:p>
        </p:txBody>
      </p:sp>
      <p:sp>
        <p:nvSpPr>
          <p:cNvPr id="4" name="テキスト ボックス 3">
            <a:extLst>
              <a:ext uri="{FF2B5EF4-FFF2-40B4-BE49-F238E27FC236}">
                <a16:creationId xmlns:a16="http://schemas.microsoft.com/office/drawing/2014/main" xmlns="" id="{297D2044-44D3-4590-B517-661B3E7551BC}"/>
              </a:ext>
            </a:extLst>
          </p:cNvPr>
          <p:cNvSpPr txBox="1"/>
          <p:nvPr/>
        </p:nvSpPr>
        <p:spPr>
          <a:xfrm>
            <a:off x="495300" y="2060848"/>
            <a:ext cx="8202116" cy="3960440"/>
          </a:xfrm>
          <a:prstGeom prst="rect">
            <a:avLst/>
          </a:prstGeom>
          <a:noFill/>
        </p:spPr>
        <p:txBody>
          <a:bodyPr wrap="square" rtlCol="0">
            <a:spAutoFit/>
          </a:bodyPr>
          <a:lstStyle/>
          <a:p>
            <a:endParaRPr kumimoji="1" lang="ja-JP" altLang="en-US" dirty="0"/>
          </a:p>
        </p:txBody>
      </p:sp>
      <p:sp>
        <p:nvSpPr>
          <p:cNvPr id="5" name="テキスト ボックス 4">
            <a:extLst>
              <a:ext uri="{FF2B5EF4-FFF2-40B4-BE49-F238E27FC236}">
                <a16:creationId xmlns:a16="http://schemas.microsoft.com/office/drawing/2014/main" xmlns="" id="{0E6EB9DE-1162-4752-9DED-7B177ADCAFA1}"/>
              </a:ext>
            </a:extLst>
          </p:cNvPr>
          <p:cNvSpPr txBox="1"/>
          <p:nvPr/>
        </p:nvSpPr>
        <p:spPr>
          <a:xfrm>
            <a:off x="495300" y="1916832"/>
            <a:ext cx="8202116" cy="4708981"/>
          </a:xfrm>
          <a:prstGeom prst="rect">
            <a:avLst/>
          </a:prstGeom>
          <a:noFill/>
        </p:spPr>
        <p:txBody>
          <a:bodyPr wrap="square" rtlCol="0">
            <a:spAutoFit/>
          </a:bodyPr>
          <a:lstStyle/>
          <a:p>
            <a:r>
              <a:rPr lang="en-US" altLang="ja-JP" dirty="0"/>
              <a:t>2010 June	</a:t>
            </a:r>
            <a:r>
              <a:rPr lang="en-US" altLang="ja-JP" b="1" dirty="0">
                <a:solidFill>
                  <a:srgbClr val="002060"/>
                </a:solidFill>
              </a:rPr>
              <a:t>3rd Strategic Energy Plan of Japan </a:t>
            </a:r>
          </a:p>
          <a:p>
            <a:endParaRPr kumimoji="1" lang="en-US" altLang="ja-JP" dirty="0"/>
          </a:p>
          <a:p>
            <a:r>
              <a:rPr kumimoji="1" lang="en-US" altLang="ja-JP" dirty="0"/>
              <a:t>2011 March 	</a:t>
            </a:r>
            <a:r>
              <a:rPr kumimoji="1" lang="en-US" altLang="ja-JP" dirty="0">
                <a:solidFill>
                  <a:srgbClr val="FF0000"/>
                </a:solidFill>
              </a:rPr>
              <a:t>Great East Japan Earthquake</a:t>
            </a:r>
            <a:r>
              <a:rPr lang="ja-JP" altLang="en-US" dirty="0">
                <a:solidFill>
                  <a:srgbClr val="FF0000"/>
                </a:solidFill>
              </a:rPr>
              <a:t> </a:t>
            </a:r>
            <a:r>
              <a:rPr lang="en-US" altLang="ja-JP" dirty="0">
                <a:solidFill>
                  <a:srgbClr val="FF0000"/>
                </a:solidFill>
              </a:rPr>
              <a:t>&amp;</a:t>
            </a:r>
            <a:r>
              <a:rPr lang="ja-JP" altLang="en-US" dirty="0">
                <a:solidFill>
                  <a:srgbClr val="FF0000"/>
                </a:solidFill>
              </a:rPr>
              <a:t> </a:t>
            </a:r>
            <a:r>
              <a:rPr lang="en-US" altLang="ja-JP" dirty="0">
                <a:solidFill>
                  <a:srgbClr val="FF0000"/>
                </a:solidFill>
              </a:rPr>
              <a:t>Fukushima-Daiichi</a:t>
            </a:r>
            <a:r>
              <a:rPr lang="ja-JP" altLang="en-US" dirty="0">
                <a:solidFill>
                  <a:srgbClr val="FF0000"/>
                </a:solidFill>
              </a:rPr>
              <a:t> </a:t>
            </a:r>
            <a:r>
              <a:rPr lang="en-US" altLang="ja-JP" dirty="0">
                <a:solidFill>
                  <a:srgbClr val="FF0000"/>
                </a:solidFill>
              </a:rPr>
              <a:t>Accident</a:t>
            </a:r>
            <a:endParaRPr kumimoji="1" lang="en-US" altLang="ja-JP" dirty="0">
              <a:solidFill>
                <a:srgbClr val="FF0000"/>
              </a:solidFill>
            </a:endParaRPr>
          </a:p>
          <a:p>
            <a:endParaRPr kumimoji="1" lang="en-US" altLang="ja-JP" dirty="0"/>
          </a:p>
          <a:p>
            <a:r>
              <a:rPr lang="en-US" altLang="ja-JP" dirty="0"/>
              <a:t>2012 September	Innovative Strategy for Energy and the Environment</a:t>
            </a:r>
          </a:p>
          <a:p>
            <a:endParaRPr lang="en-US" altLang="ja-JP" dirty="0"/>
          </a:p>
          <a:p>
            <a:r>
              <a:rPr lang="en-US" altLang="ja-JP" dirty="0"/>
              <a:t>2012 December 	General Election</a:t>
            </a:r>
          </a:p>
          <a:p>
            <a:endParaRPr lang="en-US" altLang="ja-JP" dirty="0"/>
          </a:p>
          <a:p>
            <a:r>
              <a:rPr lang="en-US" altLang="ja-JP" dirty="0"/>
              <a:t>2014 April	</a:t>
            </a:r>
            <a:r>
              <a:rPr lang="en-US" altLang="ja-JP" b="1" dirty="0">
                <a:solidFill>
                  <a:srgbClr val="002060"/>
                </a:solidFill>
              </a:rPr>
              <a:t>4th Strategic Energy Plan of Japan</a:t>
            </a:r>
          </a:p>
          <a:p>
            <a:endParaRPr lang="en-US" altLang="ja-JP" dirty="0"/>
          </a:p>
          <a:p>
            <a:r>
              <a:rPr lang="en-US" altLang="ja-JP" sz="1600" dirty="0"/>
              <a:t>2017 August	   21th The Strategic Policy Committee</a:t>
            </a:r>
          </a:p>
          <a:p>
            <a:endParaRPr lang="en-US" altLang="ja-JP" sz="1600" dirty="0"/>
          </a:p>
          <a:p>
            <a:r>
              <a:rPr lang="en-US" altLang="ja-JP" sz="1600" dirty="0"/>
              <a:t>2017 November	   Round Table for Studying Energy Situations</a:t>
            </a:r>
          </a:p>
          <a:p>
            <a:endParaRPr lang="en-US" altLang="ja-JP" dirty="0"/>
          </a:p>
          <a:p>
            <a:r>
              <a:rPr lang="en-US" altLang="ja-JP" dirty="0"/>
              <a:t>2018 July	</a:t>
            </a:r>
            <a:r>
              <a:rPr lang="en-US" altLang="ja-JP" b="1" dirty="0">
                <a:solidFill>
                  <a:srgbClr val="002060"/>
                </a:solidFill>
              </a:rPr>
              <a:t>5th Strategic Energy Plan of Japan </a:t>
            </a:r>
            <a:r>
              <a:rPr lang="en-US" altLang="ja-JP" dirty="0"/>
              <a:t>	</a:t>
            </a:r>
          </a:p>
          <a:p>
            <a:endParaRPr kumimoji="1" lang="en-US" altLang="ja-JP" dirty="0"/>
          </a:p>
          <a:p>
            <a:endParaRPr kumimoji="1" lang="ja-JP" altLang="en-US" dirty="0"/>
          </a:p>
        </p:txBody>
      </p:sp>
      <p:cxnSp>
        <p:nvCxnSpPr>
          <p:cNvPr id="9" name="直線矢印コネクタ 8">
            <a:extLst>
              <a:ext uri="{FF2B5EF4-FFF2-40B4-BE49-F238E27FC236}">
                <a16:creationId xmlns:a16="http://schemas.microsoft.com/office/drawing/2014/main" xmlns="" id="{D40C78BE-EA2F-4DE4-821B-751215EB7EF7}"/>
              </a:ext>
            </a:extLst>
          </p:cNvPr>
          <p:cNvCxnSpPr/>
          <p:nvPr/>
        </p:nvCxnSpPr>
        <p:spPr>
          <a:xfrm>
            <a:off x="8697416" y="1591056"/>
            <a:ext cx="0" cy="2053968"/>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xmlns="" id="{B04C6C5E-FCBF-49E1-8840-095359D245D0}"/>
              </a:ext>
            </a:extLst>
          </p:cNvPr>
          <p:cNvCxnSpPr/>
          <p:nvPr/>
        </p:nvCxnSpPr>
        <p:spPr>
          <a:xfrm flipV="1">
            <a:off x="8697416" y="3645024"/>
            <a:ext cx="0" cy="237626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xmlns="" id="{13FE71A1-9797-4194-B448-D809355C12F5}"/>
              </a:ext>
            </a:extLst>
          </p:cNvPr>
          <p:cNvSpPr txBox="1"/>
          <p:nvPr/>
        </p:nvSpPr>
        <p:spPr>
          <a:xfrm>
            <a:off x="8769424" y="2492896"/>
            <a:ext cx="864080" cy="369332"/>
          </a:xfrm>
          <a:prstGeom prst="rect">
            <a:avLst/>
          </a:prstGeom>
          <a:noFill/>
        </p:spPr>
        <p:txBody>
          <a:bodyPr wrap="square" rtlCol="0">
            <a:spAutoFit/>
          </a:bodyPr>
          <a:lstStyle/>
          <a:p>
            <a:r>
              <a:rPr kumimoji="1" lang="en-US" altLang="ja-JP" dirty="0">
                <a:solidFill>
                  <a:srgbClr val="00B050"/>
                </a:solidFill>
              </a:rPr>
              <a:t>DPJ</a:t>
            </a:r>
            <a:endParaRPr kumimoji="1" lang="ja-JP" altLang="en-US" dirty="0">
              <a:solidFill>
                <a:srgbClr val="00B050"/>
              </a:solidFill>
            </a:endParaRPr>
          </a:p>
        </p:txBody>
      </p:sp>
      <p:sp>
        <p:nvSpPr>
          <p:cNvPr id="18" name="テキスト ボックス 17">
            <a:extLst>
              <a:ext uri="{FF2B5EF4-FFF2-40B4-BE49-F238E27FC236}">
                <a16:creationId xmlns:a16="http://schemas.microsoft.com/office/drawing/2014/main" xmlns="" id="{F62BC7FB-E6BE-4A79-978C-85E72177ABAA}"/>
              </a:ext>
            </a:extLst>
          </p:cNvPr>
          <p:cNvSpPr txBox="1"/>
          <p:nvPr/>
        </p:nvSpPr>
        <p:spPr>
          <a:xfrm>
            <a:off x="8769424" y="4581128"/>
            <a:ext cx="936096" cy="923330"/>
          </a:xfrm>
          <a:prstGeom prst="rect">
            <a:avLst/>
          </a:prstGeom>
          <a:noFill/>
        </p:spPr>
        <p:txBody>
          <a:bodyPr wrap="square" rtlCol="0">
            <a:spAutoFit/>
          </a:bodyPr>
          <a:lstStyle/>
          <a:p>
            <a:r>
              <a:rPr kumimoji="1" lang="en-US" altLang="ja-JP" dirty="0">
                <a:solidFill>
                  <a:srgbClr val="00B050"/>
                </a:solidFill>
              </a:rPr>
              <a:t>LDP</a:t>
            </a:r>
          </a:p>
          <a:p>
            <a:r>
              <a:rPr lang="en-US" altLang="ja-JP" dirty="0">
                <a:solidFill>
                  <a:srgbClr val="00B050"/>
                </a:solidFill>
              </a:rPr>
              <a:t>  +</a:t>
            </a:r>
          </a:p>
          <a:p>
            <a:r>
              <a:rPr kumimoji="1" lang="en-US" altLang="ja-JP" dirty="0">
                <a:solidFill>
                  <a:srgbClr val="00B050"/>
                </a:solidFill>
              </a:rPr>
              <a:t>Clean</a:t>
            </a:r>
            <a:endParaRPr kumimoji="1" lang="ja-JP" altLang="en-US" dirty="0">
              <a:solidFill>
                <a:srgbClr val="00B050"/>
              </a:solidFill>
            </a:endParaRPr>
          </a:p>
        </p:txBody>
      </p:sp>
      <p:sp>
        <p:nvSpPr>
          <p:cNvPr id="19" name="テキスト ボックス 18">
            <a:extLst>
              <a:ext uri="{FF2B5EF4-FFF2-40B4-BE49-F238E27FC236}">
                <a16:creationId xmlns:a16="http://schemas.microsoft.com/office/drawing/2014/main" xmlns="" id="{75D4C603-0F99-4E52-8855-CB3499D8C14F}"/>
              </a:ext>
            </a:extLst>
          </p:cNvPr>
          <p:cNvSpPr txBox="1"/>
          <p:nvPr/>
        </p:nvSpPr>
        <p:spPr>
          <a:xfrm>
            <a:off x="7977331" y="1114601"/>
            <a:ext cx="1728189" cy="369332"/>
          </a:xfrm>
          <a:prstGeom prst="rect">
            <a:avLst/>
          </a:prstGeom>
          <a:noFill/>
          <a:ln w="12700">
            <a:solidFill>
              <a:srgbClr val="00B050"/>
            </a:solidFill>
          </a:ln>
        </p:spPr>
        <p:txBody>
          <a:bodyPr wrap="square" rtlCol="0">
            <a:spAutoFit/>
          </a:bodyPr>
          <a:lstStyle/>
          <a:p>
            <a:r>
              <a:rPr kumimoji="1" lang="en-US" altLang="ja-JP" dirty="0">
                <a:solidFill>
                  <a:schemeClr val="accent3">
                    <a:lumMod val="50000"/>
                  </a:schemeClr>
                </a:solidFill>
              </a:rPr>
              <a:t>Leading Party</a:t>
            </a:r>
            <a:endParaRPr kumimoji="1" lang="ja-JP" altLang="en-US" dirty="0">
              <a:solidFill>
                <a:schemeClr val="accent3">
                  <a:lumMod val="50000"/>
                </a:schemeClr>
              </a:solidFill>
            </a:endParaRPr>
          </a:p>
        </p:txBody>
      </p:sp>
      <p:sp>
        <p:nvSpPr>
          <p:cNvPr id="6" name="テキスト ボックス 5">
            <a:extLst>
              <a:ext uri="{FF2B5EF4-FFF2-40B4-BE49-F238E27FC236}">
                <a16:creationId xmlns:a16="http://schemas.microsoft.com/office/drawing/2014/main" xmlns="" id="{0BCB03EC-6A22-4D9B-96A6-F28255589E96}"/>
              </a:ext>
            </a:extLst>
          </p:cNvPr>
          <p:cNvSpPr txBox="1"/>
          <p:nvPr/>
        </p:nvSpPr>
        <p:spPr>
          <a:xfrm>
            <a:off x="6908074" y="6092567"/>
            <a:ext cx="2808310" cy="523220"/>
          </a:xfrm>
          <a:prstGeom prst="rect">
            <a:avLst/>
          </a:prstGeom>
          <a:noFill/>
        </p:spPr>
        <p:txBody>
          <a:bodyPr wrap="square" rtlCol="0">
            <a:spAutoFit/>
          </a:bodyPr>
          <a:lstStyle/>
          <a:p>
            <a:r>
              <a:rPr kumimoji="1" lang="en-US" altLang="ja-JP" sz="1400" dirty="0">
                <a:solidFill>
                  <a:srgbClr val="00B050"/>
                </a:solidFill>
              </a:rPr>
              <a:t>DPJ: Democratic Party of Japan</a:t>
            </a:r>
          </a:p>
          <a:p>
            <a:r>
              <a:rPr lang="en-US" altLang="ja-JP" sz="1400" dirty="0">
                <a:solidFill>
                  <a:srgbClr val="00B050"/>
                </a:solidFill>
              </a:rPr>
              <a:t>LDP: Liberal Democratic Party</a:t>
            </a:r>
            <a:endParaRPr kumimoji="1" lang="ja-JP" altLang="en-US" sz="1400" dirty="0">
              <a:solidFill>
                <a:srgbClr val="00B050"/>
              </a:solidFill>
            </a:endParaRPr>
          </a:p>
        </p:txBody>
      </p:sp>
      <p:pic>
        <p:nvPicPr>
          <p:cNvPr id="7" name="図 6">
            <a:extLst>
              <a:ext uri="{FF2B5EF4-FFF2-40B4-BE49-F238E27FC236}">
                <a16:creationId xmlns:a16="http://schemas.microsoft.com/office/drawing/2014/main" xmlns="" id="{1FF922F9-94A1-4075-AE8F-66FFBF3A1439}"/>
              </a:ext>
            </a:extLst>
          </p:cNvPr>
          <p:cNvPicPr>
            <a:picLocks noChangeAspect="1"/>
          </p:cNvPicPr>
          <p:nvPr/>
        </p:nvPicPr>
        <p:blipFill>
          <a:blip r:embed="rId3"/>
          <a:stretch>
            <a:fillRect/>
          </a:stretch>
        </p:blipFill>
        <p:spPr>
          <a:xfrm>
            <a:off x="6681192" y="4447704"/>
            <a:ext cx="1854072" cy="1455415"/>
          </a:xfrm>
          <a:prstGeom prst="rect">
            <a:avLst/>
          </a:prstGeom>
        </p:spPr>
      </p:pic>
      <p:sp>
        <p:nvSpPr>
          <p:cNvPr id="10" name="テキスト ボックス 9">
            <a:extLst>
              <a:ext uri="{FF2B5EF4-FFF2-40B4-BE49-F238E27FC236}">
                <a16:creationId xmlns:a16="http://schemas.microsoft.com/office/drawing/2014/main" xmlns="" id="{777B9EC3-A221-48E8-8C85-8BAB3D298A27}"/>
              </a:ext>
            </a:extLst>
          </p:cNvPr>
          <p:cNvSpPr txBox="1"/>
          <p:nvPr/>
        </p:nvSpPr>
        <p:spPr>
          <a:xfrm>
            <a:off x="7208546" y="5862333"/>
            <a:ext cx="1224135" cy="230832"/>
          </a:xfrm>
          <a:prstGeom prst="rect">
            <a:avLst/>
          </a:prstGeom>
          <a:noFill/>
        </p:spPr>
        <p:txBody>
          <a:bodyPr wrap="square" rtlCol="0">
            <a:spAutoFit/>
          </a:bodyPr>
          <a:lstStyle/>
          <a:p>
            <a:r>
              <a:rPr kumimoji="1" lang="en-US" altLang="ja-JP" sz="900" dirty="0"/>
              <a:t>From MOFA</a:t>
            </a:r>
            <a:endParaRPr kumimoji="1" lang="ja-JP" altLang="en-US" sz="900" dirty="0"/>
          </a:p>
        </p:txBody>
      </p:sp>
    </p:spTree>
    <p:extLst>
      <p:ext uri="{BB962C8B-B14F-4D97-AF65-F5344CB8AC3E}">
        <p14:creationId xmlns:p14="http://schemas.microsoft.com/office/powerpoint/2010/main" val="61272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253068" y="2204865"/>
            <a:ext cx="7408333" cy="3600400"/>
          </a:xfrm>
        </p:spPr>
        <p:txBody>
          <a:bodyPr>
            <a:normAutofit/>
          </a:bodyPr>
          <a:lstStyle/>
          <a:p>
            <a:r>
              <a:rPr kumimoji="1" lang="en-US" altLang="ja-JP" dirty="0">
                <a:solidFill>
                  <a:schemeClr val="tx1"/>
                </a:solidFill>
                <a:latin typeface="Times New Roman" panose="02020603050405020304" pitchFamily="18" charset="0"/>
                <a:cs typeface="Times New Roman" panose="02020603050405020304" pitchFamily="18" charset="0"/>
              </a:rPr>
              <a:t>The Government of Japan stated that </a:t>
            </a:r>
            <a:r>
              <a:rPr kumimoji="1" lang="en-US" altLang="ja-JP" dirty="0">
                <a:solidFill>
                  <a:srgbClr val="FF0000"/>
                </a:solidFill>
                <a:latin typeface="Times New Roman" panose="02020603050405020304" pitchFamily="18" charset="0"/>
                <a:cs typeface="Times New Roman" panose="02020603050405020304" pitchFamily="18" charset="0"/>
              </a:rPr>
              <a:t>nuclear</a:t>
            </a:r>
            <a:r>
              <a:rPr lang="en-US" altLang="ja-JP" dirty="0">
                <a:solidFill>
                  <a:srgbClr val="FF0000"/>
                </a:solidFill>
                <a:latin typeface="Times New Roman" panose="02020603050405020304" pitchFamily="18" charset="0"/>
                <a:cs typeface="Times New Roman" panose="02020603050405020304" pitchFamily="18" charset="0"/>
              </a:rPr>
              <a:t> power is an important base-load power source as a low carbon and quasi-domestic energy </a:t>
            </a:r>
            <a:r>
              <a:rPr lang="en-US" altLang="ja-JP" dirty="0">
                <a:solidFill>
                  <a:schemeClr val="tx1"/>
                </a:solidFill>
                <a:latin typeface="Times New Roman" panose="02020603050405020304" pitchFamily="18" charset="0"/>
                <a:cs typeface="Times New Roman" panose="02020603050405020304" pitchFamily="18" charset="0"/>
              </a:rPr>
              <a:t>source, contributing to stability of energy supply-demand structure. </a:t>
            </a:r>
          </a:p>
          <a:p>
            <a:endParaRPr lang="en-US" altLang="ja-JP" dirty="0">
              <a:solidFill>
                <a:schemeClr val="tx1"/>
              </a:solidFill>
              <a:latin typeface="Times New Roman" panose="02020603050405020304" pitchFamily="18" charset="0"/>
              <a:cs typeface="Times New Roman" panose="02020603050405020304" pitchFamily="18" charset="0"/>
            </a:endParaRPr>
          </a:p>
          <a:p>
            <a:r>
              <a:rPr lang="en-US" altLang="ja-JP" dirty="0">
                <a:solidFill>
                  <a:schemeClr val="tx1"/>
                </a:solidFill>
                <a:latin typeface="Times New Roman" panose="02020603050405020304" pitchFamily="18" charset="0"/>
                <a:cs typeface="Times New Roman" panose="02020603050405020304" pitchFamily="18" charset="0"/>
              </a:rPr>
              <a:t>The Government of Japan will </a:t>
            </a:r>
            <a:r>
              <a:rPr lang="en-US" altLang="ja-JP" dirty="0">
                <a:solidFill>
                  <a:srgbClr val="FF0000"/>
                </a:solidFill>
                <a:latin typeface="Times New Roman" panose="02020603050405020304" pitchFamily="18" charset="0"/>
                <a:cs typeface="Times New Roman" panose="02020603050405020304" pitchFamily="18" charset="0"/>
              </a:rPr>
              <a:t>proceed with the restart of NPPs, in case that the NRA confirms </a:t>
            </a:r>
            <a:r>
              <a:rPr lang="en-US" altLang="ja-JP" dirty="0">
                <a:solidFill>
                  <a:schemeClr val="tx1"/>
                </a:solidFill>
                <a:latin typeface="Times New Roman" panose="02020603050405020304" pitchFamily="18" charset="0"/>
                <a:cs typeface="Times New Roman" panose="02020603050405020304" pitchFamily="18" charset="0"/>
              </a:rPr>
              <a:t>the conformity of nuclear power plants with the new regulatory requirements.</a:t>
            </a:r>
            <a:endParaRPr lang="en-US" altLang="ja-JP" dirty="0">
              <a:solidFill>
                <a:schemeClr val="tx1"/>
              </a:solidFill>
              <a:effectLst>
                <a:glow rad="101600">
                  <a:srgbClr val="FFFF00">
                    <a:alpha val="60000"/>
                  </a:srgbClr>
                </a:glow>
              </a:effectLst>
              <a:latin typeface="Times New Roman" panose="02020603050405020304" pitchFamily="18" charset="0"/>
              <a:cs typeface="Times New Roman" panose="02020603050405020304" pitchFamily="18" charset="0"/>
            </a:endParaRPr>
          </a:p>
          <a:p>
            <a:endParaRPr lang="en-US" altLang="ja-JP" dirty="0">
              <a:solidFill>
                <a:schemeClr val="tx1"/>
              </a:solidFill>
              <a:effectLst>
                <a:glow rad="101600">
                  <a:srgbClr val="FFFF00">
                    <a:alpha val="60000"/>
                  </a:srgbClr>
                </a:glow>
              </a:effectLst>
              <a:latin typeface="Times New Roman" panose="02020603050405020304" pitchFamily="18" charset="0"/>
              <a:cs typeface="Times New Roman" panose="02020603050405020304" pitchFamily="18" charset="0"/>
            </a:endParaRPr>
          </a:p>
          <a:p>
            <a:endParaRPr lang="en-US" altLang="ja-JP" dirty="0">
              <a:solidFill>
                <a:schemeClr val="tx1"/>
              </a:solidFill>
              <a:effectLst>
                <a:glow rad="101600">
                  <a:srgbClr val="FFFF00">
                    <a:alpha val="60000"/>
                  </a:srgbClr>
                </a:glow>
              </a:effectLst>
              <a:latin typeface="Times New Roman" panose="02020603050405020304" pitchFamily="18" charset="0"/>
              <a:cs typeface="Times New Roman" panose="02020603050405020304" pitchFamily="18" charset="0"/>
            </a:endParaRPr>
          </a:p>
          <a:p>
            <a:pPr marL="0" indent="0">
              <a:buNone/>
            </a:pPr>
            <a:endParaRPr lang="en-US" altLang="ja-JP" dirty="0">
              <a:solidFill>
                <a:schemeClr val="tx1"/>
              </a:solidFill>
              <a:effectLst>
                <a:glow rad="101600">
                  <a:srgbClr val="FFFF00">
                    <a:alpha val="60000"/>
                  </a:srgbClr>
                </a:glow>
              </a:effectLst>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a:xfrm>
            <a:off x="8985448" y="6516065"/>
            <a:ext cx="1258645" cy="365125"/>
          </a:xfrm>
        </p:spPr>
        <p:txBody>
          <a:bodyPr/>
          <a:lstStyle/>
          <a:p>
            <a:fld id="{78FD4A1B-C429-4140-920B-28071C41CB29}" type="slidenum">
              <a:rPr lang="ja-JP" altLang="en-US" smtClean="0">
                <a:solidFill>
                  <a:srgbClr val="073E87"/>
                </a:solidFill>
              </a:rPr>
              <a:pPr/>
              <a:t>10</a:t>
            </a:fld>
            <a:endParaRPr lang="ja-JP" altLang="en-US" dirty="0">
              <a:solidFill>
                <a:srgbClr val="073E87"/>
              </a:solidFill>
            </a:endParaRPr>
          </a:p>
        </p:txBody>
      </p:sp>
      <p:sp>
        <p:nvSpPr>
          <p:cNvPr id="6" name="テキスト ボックス 3"/>
          <p:cNvSpPr txBox="1">
            <a:spLocks noChangeArrowheads="1"/>
          </p:cNvSpPr>
          <p:nvPr/>
        </p:nvSpPr>
        <p:spPr bwMode="auto">
          <a:xfrm>
            <a:off x="1064568" y="692696"/>
            <a:ext cx="8409486" cy="5232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ja-JP"/>
            </a:defPPr>
            <a:lvl1pPr algn="ctr">
              <a:defRPr sz="2400">
                <a:solidFill>
                  <a:schemeClr val="bg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fontAlgn="auto">
              <a:spcBef>
                <a:spcPts val="0"/>
              </a:spcBef>
              <a:spcAft>
                <a:spcPts val="0"/>
              </a:spcAft>
              <a:defRPr/>
            </a:pPr>
            <a:r>
              <a:rPr lang="en-US" altLang="ja-JP" sz="2800" b="1" dirty="0">
                <a:solidFill>
                  <a:prstClr val="white"/>
                </a:solidFill>
                <a:latin typeface="Arial" pitchFamily="34" charset="0"/>
                <a:cs typeface="Arial" pitchFamily="34" charset="0"/>
              </a:rPr>
              <a:t>Present Nuclear Energy Policy in Japan </a:t>
            </a:r>
            <a:endParaRPr lang="ja-JP" altLang="en-US" sz="28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30929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7384"/>
            <a:ext cx="9906000" cy="739234"/>
          </a:xfrm>
          <a:prstGeom prst="rect">
            <a:avLst/>
          </a:prstGeom>
          <a:solidFill>
            <a:schemeClr val="accent1"/>
          </a:solidFill>
          <a:ln>
            <a:noFill/>
          </a:ln>
        </p:spPr>
        <p:txBody>
          <a:bodyPr wrap="square" lIns="35977" tIns="35977" rIns="35977" bIns="35977" anchor="ctr" anchorCtr="0">
            <a:noAutofit/>
          </a:bodyPr>
          <a:lstStyle/>
          <a:p>
            <a:pPr marL="84129" indent="-84129" algn="ctr" defTabSz="953988" eaLnBrk="0" hangingPunct="0">
              <a:spcBef>
                <a:spcPct val="50000"/>
              </a:spcBef>
            </a:pPr>
            <a:r>
              <a:rPr lang="en-US" altLang="ja-JP" sz="2800" b="1" dirty="0">
                <a:solidFill>
                  <a:srgbClr val="FFFFFF"/>
                </a:solidFill>
                <a:latin typeface="Arial" panose="020B0604020202020204" pitchFamily="34" charset="0"/>
                <a:cs typeface="Arial" panose="020B0604020202020204" pitchFamily="34" charset="0"/>
              </a:rPr>
              <a:t>Goal of Best Mix from Energy Plan</a:t>
            </a:r>
            <a:endParaRPr lang="ja-JP" altLang="en-US" sz="2800" b="1" dirty="0">
              <a:solidFill>
                <a:srgbClr val="FFFFFF"/>
              </a:solidFill>
              <a:latin typeface="Arial" panose="020B0604020202020204" pitchFamily="34" charset="0"/>
              <a:cs typeface="Arial" panose="020B0604020202020204" pitchFamily="34" charset="0"/>
            </a:endParaRPr>
          </a:p>
        </p:txBody>
      </p:sp>
      <p:cxnSp>
        <p:nvCxnSpPr>
          <p:cNvPr id="3" name="直線コネクタ 2"/>
          <p:cNvCxnSpPr/>
          <p:nvPr/>
        </p:nvCxnSpPr>
        <p:spPr>
          <a:xfrm flipV="1">
            <a:off x="16823" y="6237312"/>
            <a:ext cx="9613900" cy="1488"/>
          </a:xfrm>
          <a:prstGeom prst="line">
            <a:avLst/>
          </a:prstGeom>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5843758" y="3553046"/>
            <a:ext cx="1773659" cy="728916"/>
          </a:xfrm>
          <a:prstGeom prst="rect">
            <a:avLst/>
          </a:prstGeom>
          <a:solidFill>
            <a:schemeClr val="bg1">
              <a:lumMod val="8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Arial Narrow" panose="020B0606020202030204" pitchFamily="34" charset="0"/>
              <a:cs typeface="Arial" panose="020B0604020202020204" pitchFamily="34" charset="0"/>
            </a:endParaRPr>
          </a:p>
        </p:txBody>
      </p:sp>
      <p:sp>
        <p:nvSpPr>
          <p:cNvPr id="5" name="正方形/長方形 4"/>
          <p:cNvSpPr/>
          <p:nvPr/>
        </p:nvSpPr>
        <p:spPr>
          <a:xfrm>
            <a:off x="5843758" y="5246779"/>
            <a:ext cx="1773659" cy="909669"/>
          </a:xfrm>
          <a:prstGeom prst="rect">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Arial Narrow" panose="020B0606020202030204" pitchFamily="34" charset="0"/>
              <a:cs typeface="Arial" panose="020B0604020202020204" pitchFamily="34" charset="0"/>
            </a:endParaRPr>
          </a:p>
        </p:txBody>
      </p:sp>
      <p:sp>
        <p:nvSpPr>
          <p:cNvPr id="6" name="正方形/長方形 5"/>
          <p:cNvSpPr/>
          <p:nvPr/>
        </p:nvSpPr>
        <p:spPr>
          <a:xfrm>
            <a:off x="5843758" y="4282229"/>
            <a:ext cx="1773659" cy="962831"/>
          </a:xfrm>
          <a:prstGeom prst="rect">
            <a:avLst/>
          </a:prstGeom>
          <a:solidFill>
            <a:schemeClr val="accent6">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Arial Narrow" panose="020B0606020202030204" pitchFamily="34" charset="0"/>
              <a:cs typeface="Arial" panose="020B0604020202020204" pitchFamily="34" charset="0"/>
            </a:endParaRPr>
          </a:p>
        </p:txBody>
      </p:sp>
      <p:sp>
        <p:nvSpPr>
          <p:cNvPr id="7" name="正方形/長方形 6"/>
          <p:cNvSpPr/>
          <p:nvPr/>
        </p:nvSpPr>
        <p:spPr>
          <a:xfrm>
            <a:off x="5843758" y="2704417"/>
            <a:ext cx="1773659" cy="845873"/>
          </a:xfrm>
          <a:prstGeom prst="rect">
            <a:avLst/>
          </a:prstGeom>
          <a:solidFill>
            <a:srgbClr val="92D05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Arial Narrow" panose="020B0606020202030204" pitchFamily="34" charset="0"/>
              <a:cs typeface="Arial" panose="020B0604020202020204" pitchFamily="34" charset="0"/>
            </a:endParaRPr>
          </a:p>
        </p:txBody>
      </p:sp>
      <p:sp>
        <p:nvSpPr>
          <p:cNvPr id="8" name="正方形/長方形 7"/>
          <p:cNvSpPr/>
          <p:nvPr/>
        </p:nvSpPr>
        <p:spPr>
          <a:xfrm>
            <a:off x="5843758" y="6164916"/>
            <a:ext cx="1773659" cy="72396"/>
          </a:xfrm>
          <a:prstGeom prst="rect">
            <a:avLst/>
          </a:prstGeom>
          <a:solidFill>
            <a:srgbClr val="FFC00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Arial Narrow" panose="020B0606020202030204" pitchFamily="34" charset="0"/>
              <a:cs typeface="Arial" panose="020B0604020202020204" pitchFamily="34" charset="0"/>
            </a:endParaRPr>
          </a:p>
        </p:txBody>
      </p:sp>
      <p:sp>
        <p:nvSpPr>
          <p:cNvPr id="9" name="テキスト ボックス 8"/>
          <p:cNvSpPr txBox="1"/>
          <p:nvPr/>
        </p:nvSpPr>
        <p:spPr>
          <a:xfrm>
            <a:off x="5804604" y="2286818"/>
            <a:ext cx="1746682" cy="369332"/>
          </a:xfrm>
          <a:prstGeom prst="rect">
            <a:avLst/>
          </a:prstGeom>
          <a:noFill/>
        </p:spPr>
        <p:txBody>
          <a:bodyPr wrap="square" rtlCol="0">
            <a:spAutoFit/>
          </a:bodyPr>
          <a:lstStyle/>
          <a:p>
            <a:r>
              <a:rPr kumimoji="1" lang="en-US" altLang="ja-JP" b="1" dirty="0">
                <a:latin typeface="Arial Narrow" panose="020B0606020202030204" pitchFamily="34" charset="0"/>
                <a:cs typeface="Arial" panose="020B0604020202020204" pitchFamily="34" charset="0"/>
              </a:rPr>
              <a:t>1,065</a:t>
            </a:r>
            <a:r>
              <a:rPr lang="ja-JP" altLang="en-US" b="1" dirty="0">
                <a:latin typeface="Arial Narrow" panose="020B0606020202030204" pitchFamily="34" charset="0"/>
                <a:cs typeface="Arial" panose="020B0604020202020204" pitchFamily="34" charset="0"/>
              </a:rPr>
              <a:t> </a:t>
            </a:r>
            <a:r>
              <a:rPr lang="en-US" altLang="ja-JP" b="1" dirty="0">
                <a:latin typeface="Arial Narrow" panose="020B0606020202030204" pitchFamily="34" charset="0"/>
                <a:cs typeface="Arial" panose="020B0604020202020204" pitchFamily="34" charset="0"/>
              </a:rPr>
              <a:t>billion </a:t>
            </a:r>
            <a:r>
              <a:rPr kumimoji="1" lang="en-US" altLang="ja-JP" b="1" dirty="0">
                <a:latin typeface="Arial Narrow" panose="020B0606020202030204" pitchFamily="34" charset="0"/>
                <a:cs typeface="Arial" panose="020B0604020202020204" pitchFamily="34" charset="0"/>
              </a:rPr>
              <a:t>kWh</a:t>
            </a:r>
            <a:endParaRPr kumimoji="1" lang="ja-JP" altLang="en-US" b="1" dirty="0">
              <a:latin typeface="Arial Narrow" panose="020B0606020202030204" pitchFamily="34" charset="0"/>
              <a:cs typeface="Arial" panose="020B0604020202020204" pitchFamily="34" charset="0"/>
            </a:endParaRPr>
          </a:p>
        </p:txBody>
      </p:sp>
      <p:sp>
        <p:nvSpPr>
          <p:cNvPr id="10" name="テキスト ボックス 9"/>
          <p:cNvSpPr txBox="1"/>
          <p:nvPr/>
        </p:nvSpPr>
        <p:spPr>
          <a:xfrm>
            <a:off x="3859823" y="2618246"/>
            <a:ext cx="1891362" cy="1631216"/>
          </a:xfrm>
          <a:prstGeom prst="rect">
            <a:avLst/>
          </a:prstGeom>
          <a:noFill/>
        </p:spPr>
        <p:txBody>
          <a:bodyPr wrap="square" rtlCol="0">
            <a:spAutoFit/>
          </a:bodyPr>
          <a:lstStyle/>
          <a:p>
            <a:pPr algn="ctr">
              <a:lnSpc>
                <a:spcPts val="2000"/>
              </a:lnSpc>
            </a:pPr>
            <a:r>
              <a:rPr lang="en-US" altLang="ja-JP" sz="2400" b="1" dirty="0">
                <a:solidFill>
                  <a:srgbClr val="FF0000"/>
                </a:solidFill>
                <a:latin typeface="Arial Narrow" panose="020B0606020202030204" pitchFamily="34" charset="0"/>
                <a:cs typeface="Arial" panose="020B0604020202020204" pitchFamily="34" charset="0"/>
              </a:rPr>
              <a:t>Energy conservation</a:t>
            </a:r>
            <a:endParaRPr lang="en-US" altLang="ja-JP" sz="2000" b="1" dirty="0">
              <a:solidFill>
                <a:srgbClr val="FF0000"/>
              </a:solidFill>
              <a:latin typeface="Arial Narrow" panose="020B0606020202030204" pitchFamily="34" charset="0"/>
              <a:cs typeface="Arial" panose="020B0604020202020204" pitchFamily="34" charset="0"/>
            </a:endParaRPr>
          </a:p>
          <a:p>
            <a:pPr algn="ctr">
              <a:lnSpc>
                <a:spcPts val="2000"/>
              </a:lnSpc>
            </a:pPr>
            <a:r>
              <a:rPr lang="en-US" altLang="ja-JP" sz="2400" b="1" dirty="0">
                <a:solidFill>
                  <a:srgbClr val="FF0000"/>
                </a:solidFill>
                <a:latin typeface="Arial Narrow" panose="020B0606020202030204" pitchFamily="34" charset="0"/>
                <a:cs typeface="Arial" panose="020B0604020202020204" pitchFamily="34" charset="0"/>
              </a:rPr>
              <a:t>+ r</a:t>
            </a:r>
            <a:r>
              <a:rPr kumimoji="1" lang="en-US" altLang="ja-JP" sz="2400" b="1" dirty="0">
                <a:solidFill>
                  <a:srgbClr val="FF0000"/>
                </a:solidFill>
                <a:latin typeface="Arial Narrow" panose="020B0606020202030204" pitchFamily="34" charset="0"/>
                <a:cs typeface="Arial" panose="020B0604020202020204" pitchFamily="34" charset="0"/>
              </a:rPr>
              <a:t>enewable energy</a:t>
            </a:r>
          </a:p>
          <a:p>
            <a:pPr algn="ctr">
              <a:lnSpc>
                <a:spcPts val="2000"/>
              </a:lnSpc>
            </a:pPr>
            <a:r>
              <a:rPr lang="en-US" altLang="ja-JP" sz="2400" b="1" dirty="0">
                <a:solidFill>
                  <a:srgbClr val="FF0000"/>
                </a:solidFill>
                <a:latin typeface="Arial Narrow" panose="020B0606020202030204" pitchFamily="34" charset="0"/>
                <a:cs typeface="Arial" panose="020B0604020202020204" pitchFamily="34" charset="0"/>
              </a:rPr>
              <a:t>account for </a:t>
            </a:r>
            <a:r>
              <a:rPr kumimoji="1" lang="en-US" altLang="ja-JP" sz="2400" b="1" dirty="0">
                <a:solidFill>
                  <a:srgbClr val="FF0000"/>
                </a:solidFill>
                <a:latin typeface="Arial Narrow" panose="020B0606020202030204" pitchFamily="34" charset="0"/>
                <a:cs typeface="Arial" panose="020B0604020202020204" pitchFamily="34" charset="0"/>
              </a:rPr>
              <a:t>40%.</a:t>
            </a:r>
            <a:endParaRPr lang="en-US" altLang="ja-JP" sz="2400" b="1" dirty="0">
              <a:solidFill>
                <a:srgbClr val="FF0000"/>
              </a:solidFill>
              <a:latin typeface="Arial Narrow" panose="020B0606020202030204" pitchFamily="34" charset="0"/>
              <a:cs typeface="Arial" panose="020B0604020202020204" pitchFamily="34" charset="0"/>
            </a:endParaRPr>
          </a:p>
        </p:txBody>
      </p:sp>
      <p:sp>
        <p:nvSpPr>
          <p:cNvPr id="12" name="テキスト ボックス 11"/>
          <p:cNvSpPr txBox="1"/>
          <p:nvPr/>
        </p:nvSpPr>
        <p:spPr>
          <a:xfrm>
            <a:off x="353627" y="1411414"/>
            <a:ext cx="3456384" cy="437727"/>
          </a:xfrm>
          <a:prstGeom prst="rect">
            <a:avLst/>
          </a:prstGeom>
          <a:noFill/>
        </p:spPr>
        <p:txBody>
          <a:bodyPr wrap="square" rtlCol="0">
            <a:spAutoFit/>
          </a:bodyPr>
          <a:lstStyle/>
          <a:p>
            <a:pPr>
              <a:lnSpc>
                <a:spcPts val="2560"/>
              </a:lnSpc>
            </a:pPr>
            <a:r>
              <a:rPr lang="en-US" altLang="ja-JP" sz="2800" b="1" u="sng" dirty="0">
                <a:solidFill>
                  <a:schemeClr val="accent6">
                    <a:lumMod val="75000"/>
                  </a:schemeClr>
                </a:solidFill>
                <a:latin typeface="Arial Narrow" panose="020B0606020202030204" pitchFamily="34" charset="0"/>
                <a:cs typeface="Arial" panose="020B0604020202020204" pitchFamily="34" charset="0"/>
              </a:rPr>
              <a:t>17% lower than before</a:t>
            </a:r>
            <a:endParaRPr lang="ja-JP" altLang="en-US" sz="2800" b="1" dirty="0">
              <a:solidFill>
                <a:schemeClr val="accent6">
                  <a:lumMod val="75000"/>
                </a:schemeClr>
              </a:solidFill>
              <a:latin typeface="Arial Narrow" panose="020B0606020202030204" pitchFamily="34" charset="0"/>
              <a:cs typeface="Arial" panose="020B0604020202020204" pitchFamily="34" charset="0"/>
            </a:endParaRPr>
          </a:p>
        </p:txBody>
      </p:sp>
      <p:sp>
        <p:nvSpPr>
          <p:cNvPr id="13" name="正方形/長方形 12"/>
          <p:cNvSpPr/>
          <p:nvPr/>
        </p:nvSpPr>
        <p:spPr>
          <a:xfrm>
            <a:off x="2393244" y="2666991"/>
            <a:ext cx="1412126" cy="357032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en-US" altLang="ja-JP" sz="2000" dirty="0">
                <a:solidFill>
                  <a:schemeClr val="tx1"/>
                </a:solidFill>
                <a:latin typeface="Arial Narrow" panose="020B0606020202030204" pitchFamily="34" charset="0"/>
                <a:cs typeface="Arial" panose="020B0604020202020204" pitchFamily="34" charset="0"/>
              </a:rPr>
              <a:t>980.8</a:t>
            </a:r>
          </a:p>
          <a:p>
            <a:pPr algn="ctr"/>
            <a:r>
              <a:rPr lang="en-US" altLang="ja-JP" sz="2000" dirty="0">
                <a:solidFill>
                  <a:schemeClr val="tx1"/>
                </a:solidFill>
                <a:latin typeface="Arial Narrow" panose="020B0606020202030204" pitchFamily="34" charset="0"/>
                <a:cs typeface="Arial" panose="020B0604020202020204" pitchFamily="34" charset="0"/>
              </a:rPr>
              <a:t>Billion kWh</a:t>
            </a:r>
            <a:endParaRPr kumimoji="1" lang="en-US" altLang="ja-JP" sz="2000" dirty="0">
              <a:solidFill>
                <a:schemeClr val="tx1"/>
              </a:solidFill>
              <a:latin typeface="Arial Narrow" panose="020B0606020202030204" pitchFamily="34" charset="0"/>
              <a:cs typeface="Arial" panose="020B0604020202020204" pitchFamily="34" charset="0"/>
            </a:endParaRPr>
          </a:p>
        </p:txBody>
      </p:sp>
      <p:sp>
        <p:nvSpPr>
          <p:cNvPr id="14" name="下矢印 13"/>
          <p:cNvSpPr/>
          <p:nvPr/>
        </p:nvSpPr>
        <p:spPr>
          <a:xfrm>
            <a:off x="2719948" y="2162261"/>
            <a:ext cx="698500" cy="449131"/>
          </a:xfrm>
          <a:prstGeom prst="downArrow">
            <a:avLst>
              <a:gd name="adj1" fmla="val 50000"/>
              <a:gd name="adj2" fmla="val 33636"/>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solidFill>
                <a:schemeClr val="tx1"/>
              </a:solidFill>
              <a:latin typeface="Arial Narrow" panose="020B0606020202030204" pitchFamily="34" charset="0"/>
              <a:cs typeface="Arial" panose="020B0604020202020204" pitchFamily="34" charset="0"/>
            </a:endParaRPr>
          </a:p>
        </p:txBody>
      </p:sp>
      <p:cxnSp>
        <p:nvCxnSpPr>
          <p:cNvPr id="15" name="直線コネクタ 14"/>
          <p:cNvCxnSpPr>
            <a:endCxn id="14" idx="0"/>
          </p:cNvCxnSpPr>
          <p:nvPr/>
        </p:nvCxnSpPr>
        <p:spPr>
          <a:xfrm>
            <a:off x="2504728" y="1717350"/>
            <a:ext cx="564470" cy="444911"/>
          </a:xfrm>
          <a:prstGeom prst="line">
            <a:avLst/>
          </a:prstGeom>
          <a:ln w="19050">
            <a:solidFill>
              <a:schemeClr val="accent6"/>
            </a:solidFill>
          </a:ln>
        </p:spPr>
        <p:style>
          <a:lnRef idx="3">
            <a:schemeClr val="dk1"/>
          </a:lnRef>
          <a:fillRef idx="0">
            <a:schemeClr val="dk1"/>
          </a:fillRef>
          <a:effectRef idx="2">
            <a:schemeClr val="dk1"/>
          </a:effectRef>
          <a:fontRef idx="minor">
            <a:schemeClr val="tx1"/>
          </a:fontRef>
        </p:style>
      </p:cxnSp>
      <p:sp>
        <p:nvSpPr>
          <p:cNvPr id="16" name="正方形/長方形 15"/>
          <p:cNvSpPr/>
          <p:nvPr/>
        </p:nvSpPr>
        <p:spPr>
          <a:xfrm>
            <a:off x="2397885" y="2070284"/>
            <a:ext cx="1412126" cy="608508"/>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Arial Narrow" panose="020B0606020202030204" pitchFamily="34" charset="0"/>
              <a:cs typeface="Arial" panose="020B0604020202020204" pitchFamily="34" charset="0"/>
            </a:endParaRPr>
          </a:p>
        </p:txBody>
      </p:sp>
      <p:sp>
        <p:nvSpPr>
          <p:cNvPr id="17" name="テキスト ボックス 16"/>
          <p:cNvSpPr txBox="1"/>
          <p:nvPr/>
        </p:nvSpPr>
        <p:spPr>
          <a:xfrm>
            <a:off x="128464" y="764704"/>
            <a:ext cx="374441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ja-JP" sz="2800" b="1" dirty="0">
                <a:latin typeface="Arial" panose="020B0604020202020204" pitchFamily="34" charset="0"/>
                <a:cs typeface="Arial" panose="020B0604020202020204" pitchFamily="34" charset="0"/>
              </a:rPr>
              <a:t>Power demand</a:t>
            </a:r>
            <a:endParaRPr kumimoji="1" lang="ja-JP" altLang="en-US" sz="2800" b="1" dirty="0">
              <a:latin typeface="Arial" panose="020B0604020202020204" pitchFamily="34" charset="0"/>
              <a:cs typeface="Arial" panose="020B0604020202020204" pitchFamily="34" charset="0"/>
            </a:endParaRPr>
          </a:p>
        </p:txBody>
      </p:sp>
      <p:sp>
        <p:nvSpPr>
          <p:cNvPr id="18" name="テキスト ボックス 17"/>
          <p:cNvSpPr txBox="1"/>
          <p:nvPr/>
        </p:nvSpPr>
        <p:spPr>
          <a:xfrm>
            <a:off x="5025008" y="764704"/>
            <a:ext cx="4777270"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2800" b="1" dirty="0">
                <a:latin typeface="Arial" panose="020B0604020202020204" pitchFamily="34" charset="0"/>
                <a:cs typeface="Arial" panose="020B0604020202020204" pitchFamily="34" charset="0"/>
              </a:rPr>
              <a:t>Power source composition</a:t>
            </a:r>
            <a:endParaRPr kumimoji="1" lang="ja-JP" altLang="en-US" sz="2800" b="1" dirty="0">
              <a:latin typeface="Arial" panose="020B0604020202020204" pitchFamily="34" charset="0"/>
              <a:cs typeface="Arial" panose="020B0604020202020204" pitchFamily="34" charset="0"/>
            </a:endParaRPr>
          </a:p>
        </p:txBody>
      </p:sp>
      <p:sp>
        <p:nvSpPr>
          <p:cNvPr id="19" name="テキスト ボックス 18"/>
          <p:cNvSpPr txBox="1"/>
          <p:nvPr/>
        </p:nvSpPr>
        <p:spPr>
          <a:xfrm>
            <a:off x="6349189" y="1411414"/>
            <a:ext cx="2849941"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b="1" dirty="0">
                <a:latin typeface="Arial Narrow" panose="020B0606020202030204" pitchFamily="34" charset="0"/>
                <a:cs typeface="Arial" panose="020B0604020202020204" pitchFamily="34" charset="0"/>
              </a:rPr>
              <a:t>(Total generated energy)</a:t>
            </a:r>
            <a:endParaRPr kumimoji="1" lang="ja-JP" altLang="en-US" sz="2000" b="1" dirty="0">
              <a:latin typeface="Arial Narrow" panose="020B0606020202030204" pitchFamily="34" charset="0"/>
              <a:cs typeface="Arial" panose="020B0604020202020204" pitchFamily="34" charset="0"/>
            </a:endParaRPr>
          </a:p>
        </p:txBody>
      </p:sp>
      <p:sp>
        <p:nvSpPr>
          <p:cNvPr id="20" name="テキスト ボックス 19"/>
          <p:cNvSpPr txBox="1"/>
          <p:nvPr/>
        </p:nvSpPr>
        <p:spPr>
          <a:xfrm>
            <a:off x="2393244" y="6257151"/>
            <a:ext cx="1416767" cy="400110"/>
          </a:xfrm>
          <a:prstGeom prst="rect">
            <a:avLst/>
          </a:prstGeom>
          <a:noFill/>
        </p:spPr>
        <p:txBody>
          <a:bodyPr wrap="square" rtlCol="0">
            <a:spAutoFit/>
          </a:bodyPr>
          <a:lstStyle/>
          <a:p>
            <a:pPr algn="ctr"/>
            <a:r>
              <a:rPr kumimoji="1" lang="en-US" altLang="ja-JP" sz="2000" b="1" dirty="0">
                <a:latin typeface="Arial" panose="020B0604020202020204" pitchFamily="34" charset="0"/>
                <a:cs typeface="Arial" panose="020B0604020202020204" pitchFamily="34" charset="0"/>
              </a:rPr>
              <a:t>2030</a:t>
            </a:r>
          </a:p>
        </p:txBody>
      </p:sp>
      <p:sp>
        <p:nvSpPr>
          <p:cNvPr id="21" name="テキスト ボックス 20"/>
          <p:cNvSpPr txBox="1"/>
          <p:nvPr/>
        </p:nvSpPr>
        <p:spPr>
          <a:xfrm>
            <a:off x="5843758" y="6250185"/>
            <a:ext cx="1727200" cy="400110"/>
          </a:xfrm>
          <a:prstGeom prst="rect">
            <a:avLst/>
          </a:prstGeom>
          <a:noFill/>
        </p:spPr>
        <p:txBody>
          <a:bodyPr wrap="square" rtlCol="0">
            <a:spAutoFit/>
          </a:bodyPr>
          <a:lstStyle/>
          <a:p>
            <a:pPr algn="ctr"/>
            <a:r>
              <a:rPr kumimoji="1" lang="en-US" altLang="ja-JP" sz="2000" b="1" dirty="0">
                <a:latin typeface="Arial" panose="020B0604020202020204" pitchFamily="34" charset="0"/>
                <a:cs typeface="Arial" panose="020B0604020202020204" pitchFamily="34" charset="0"/>
              </a:rPr>
              <a:t>2030</a:t>
            </a:r>
          </a:p>
        </p:txBody>
      </p:sp>
      <p:sp>
        <p:nvSpPr>
          <p:cNvPr id="22" name="テキスト ボックス 21"/>
          <p:cNvSpPr txBox="1"/>
          <p:nvPr/>
        </p:nvSpPr>
        <p:spPr>
          <a:xfrm>
            <a:off x="199057" y="6292773"/>
            <a:ext cx="1584176" cy="400110"/>
          </a:xfrm>
          <a:prstGeom prst="rect">
            <a:avLst/>
          </a:prstGeom>
          <a:noFill/>
        </p:spPr>
        <p:txBody>
          <a:bodyPr wrap="square" rtlCol="0">
            <a:spAutoFit/>
          </a:bodyPr>
          <a:lstStyle/>
          <a:p>
            <a:pPr algn="ctr"/>
            <a:r>
              <a:rPr kumimoji="1" lang="en-US" altLang="ja-JP" sz="2000" b="1" dirty="0">
                <a:latin typeface="Arial" panose="020B0604020202020204" pitchFamily="34" charset="0"/>
                <a:cs typeface="Arial" panose="020B0604020202020204" pitchFamily="34" charset="0"/>
              </a:rPr>
              <a:t>2013 </a:t>
            </a:r>
          </a:p>
        </p:txBody>
      </p:sp>
      <p:cxnSp>
        <p:nvCxnSpPr>
          <p:cNvPr id="23" name="直線コネクタ 22"/>
          <p:cNvCxnSpPr/>
          <p:nvPr/>
        </p:nvCxnSpPr>
        <p:spPr>
          <a:xfrm flipH="1">
            <a:off x="2072680" y="2683985"/>
            <a:ext cx="3756" cy="416256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272480" y="2686846"/>
            <a:ext cx="1510753" cy="35504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en-US" altLang="ja-JP" sz="2000" dirty="0">
                <a:solidFill>
                  <a:schemeClr val="tx1"/>
                </a:solidFill>
                <a:latin typeface="Arial Narrow" panose="020B0606020202030204" pitchFamily="34" charset="0"/>
                <a:cs typeface="Arial" panose="020B0604020202020204" pitchFamily="34" charset="0"/>
              </a:rPr>
              <a:t>Electric power</a:t>
            </a:r>
          </a:p>
          <a:p>
            <a:pPr algn="ctr"/>
            <a:r>
              <a:rPr lang="en-US" altLang="ja-JP" sz="2000" dirty="0">
                <a:solidFill>
                  <a:schemeClr val="tx1"/>
                </a:solidFill>
                <a:latin typeface="Arial Narrow" panose="020B0606020202030204" pitchFamily="34" charset="0"/>
                <a:cs typeface="Arial" panose="020B0604020202020204" pitchFamily="34" charset="0"/>
              </a:rPr>
              <a:t>966.6</a:t>
            </a:r>
          </a:p>
          <a:p>
            <a:pPr algn="ctr"/>
            <a:r>
              <a:rPr lang="en-US" altLang="ja-JP" sz="2000" dirty="0">
                <a:solidFill>
                  <a:schemeClr val="tx1"/>
                </a:solidFill>
                <a:latin typeface="Arial Narrow" panose="020B0606020202030204" pitchFamily="34" charset="0"/>
                <a:cs typeface="Arial" panose="020B0604020202020204" pitchFamily="34" charset="0"/>
              </a:rPr>
              <a:t>b</a:t>
            </a:r>
            <a:r>
              <a:rPr kumimoji="1" lang="en-US" altLang="ja-JP" sz="2000" dirty="0">
                <a:solidFill>
                  <a:schemeClr val="tx1"/>
                </a:solidFill>
                <a:latin typeface="Arial Narrow" panose="020B0606020202030204" pitchFamily="34" charset="0"/>
                <a:cs typeface="Arial" panose="020B0604020202020204" pitchFamily="34" charset="0"/>
              </a:rPr>
              <a:t>illion kWh</a:t>
            </a:r>
          </a:p>
        </p:txBody>
      </p:sp>
      <p:sp>
        <p:nvSpPr>
          <p:cNvPr id="25" name="正方形/長方形 24"/>
          <p:cNvSpPr/>
          <p:nvPr/>
        </p:nvSpPr>
        <p:spPr>
          <a:xfrm>
            <a:off x="7968497" y="2387626"/>
            <a:ext cx="1737030" cy="105270"/>
          </a:xfrm>
          <a:prstGeom prst="rect">
            <a:avLst/>
          </a:prstGeom>
          <a:solidFill>
            <a:srgbClr val="FF000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kumimoji="1" lang="en-US" altLang="ja-JP" sz="1200" dirty="0">
              <a:solidFill>
                <a:schemeClr val="tx1"/>
              </a:solidFill>
              <a:latin typeface="Arial Narrow" panose="020B0606020202030204" pitchFamily="34" charset="0"/>
              <a:cs typeface="Arial" panose="020B0604020202020204" pitchFamily="34" charset="0"/>
            </a:endParaRPr>
          </a:p>
        </p:txBody>
      </p:sp>
      <p:cxnSp>
        <p:nvCxnSpPr>
          <p:cNvPr id="26" name="直線コネクタ 25"/>
          <p:cNvCxnSpPr>
            <a:endCxn id="25" idx="1"/>
          </p:cNvCxnSpPr>
          <p:nvPr/>
        </p:nvCxnSpPr>
        <p:spPr>
          <a:xfrm flipV="1">
            <a:off x="7617417" y="2440261"/>
            <a:ext cx="351080" cy="2537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617417" y="3530562"/>
            <a:ext cx="351079" cy="73663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7968496" y="3563378"/>
            <a:ext cx="1737031" cy="703822"/>
          </a:xfrm>
          <a:prstGeom prst="rect">
            <a:avLst/>
          </a:prstGeom>
          <a:solidFill>
            <a:schemeClr val="tx2">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tx1"/>
              </a:solidFill>
              <a:latin typeface="Arial Narrow" panose="020B0606020202030204" pitchFamily="34" charset="0"/>
              <a:cs typeface="Arial" panose="020B0604020202020204" pitchFamily="34" charset="0"/>
            </a:endParaRPr>
          </a:p>
        </p:txBody>
      </p:sp>
      <p:sp>
        <p:nvSpPr>
          <p:cNvPr id="29" name="正方形/長方形 28"/>
          <p:cNvSpPr/>
          <p:nvPr/>
        </p:nvSpPr>
        <p:spPr>
          <a:xfrm>
            <a:off x="7968496" y="3023221"/>
            <a:ext cx="1737031" cy="547418"/>
          </a:xfrm>
          <a:prstGeom prst="rect">
            <a:avLst/>
          </a:prstGeom>
          <a:solidFill>
            <a:srgbClr val="FFFF0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200" dirty="0">
              <a:solidFill>
                <a:schemeClr val="tx1"/>
              </a:solidFill>
              <a:latin typeface="Arial Narrow" panose="020B0606020202030204" pitchFamily="34" charset="0"/>
              <a:cs typeface="Arial" panose="020B0604020202020204" pitchFamily="34" charset="0"/>
            </a:endParaRPr>
          </a:p>
        </p:txBody>
      </p:sp>
      <p:sp>
        <p:nvSpPr>
          <p:cNvPr id="30" name="正方形/長方形 29"/>
          <p:cNvSpPr/>
          <p:nvPr/>
        </p:nvSpPr>
        <p:spPr>
          <a:xfrm>
            <a:off x="7968497" y="2471484"/>
            <a:ext cx="1737030" cy="391013"/>
          </a:xfrm>
          <a:prstGeom prst="rect">
            <a:avLst/>
          </a:prstGeom>
          <a:solidFill>
            <a:srgbClr val="00B05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200" dirty="0">
              <a:solidFill>
                <a:schemeClr val="tx1"/>
              </a:solidFill>
              <a:latin typeface="Arial Narrow" panose="020B0606020202030204" pitchFamily="34" charset="0"/>
              <a:cs typeface="Arial" panose="020B0604020202020204" pitchFamily="34" charset="0"/>
            </a:endParaRPr>
          </a:p>
        </p:txBody>
      </p:sp>
      <p:sp>
        <p:nvSpPr>
          <p:cNvPr id="31" name="正方形/長方形 30"/>
          <p:cNvSpPr/>
          <p:nvPr/>
        </p:nvSpPr>
        <p:spPr>
          <a:xfrm>
            <a:off x="7968496" y="2871512"/>
            <a:ext cx="1737031" cy="163788"/>
          </a:xfrm>
          <a:prstGeom prst="rect">
            <a:avLst/>
          </a:prstGeom>
          <a:solidFill>
            <a:schemeClr val="accent4">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tx1"/>
              </a:solidFill>
              <a:latin typeface="Arial Narrow" panose="020B0606020202030204" pitchFamily="34" charset="0"/>
              <a:cs typeface="Arial" panose="020B0604020202020204" pitchFamily="34" charset="0"/>
            </a:endParaRPr>
          </a:p>
        </p:txBody>
      </p:sp>
      <p:sp>
        <p:nvSpPr>
          <p:cNvPr id="32" name="正方形/長方形 31"/>
          <p:cNvSpPr/>
          <p:nvPr/>
        </p:nvSpPr>
        <p:spPr>
          <a:xfrm>
            <a:off x="5804605" y="2618246"/>
            <a:ext cx="1969555" cy="1015663"/>
          </a:xfrm>
          <a:prstGeom prst="rect">
            <a:avLst/>
          </a:prstGeom>
        </p:spPr>
        <p:txBody>
          <a:bodyPr wrap="square">
            <a:spAutoFit/>
          </a:bodyPr>
          <a:lstStyle/>
          <a:p>
            <a:pPr algn="ctr"/>
            <a:r>
              <a:rPr lang="en-US" altLang="ja-JP" sz="2000" dirty="0">
                <a:latin typeface="Arial Narrow" panose="020B0606020202030204" pitchFamily="34" charset="0"/>
                <a:cs typeface="Arial" panose="020B0604020202020204" pitchFamily="34" charset="0"/>
              </a:rPr>
              <a:t>Renewable</a:t>
            </a:r>
          </a:p>
          <a:p>
            <a:pPr algn="ctr"/>
            <a:r>
              <a:rPr lang="en-US" altLang="ja-JP" sz="2000" dirty="0">
                <a:latin typeface="Arial Narrow" panose="020B0606020202030204" pitchFamily="34" charset="0"/>
                <a:cs typeface="Arial" panose="020B0604020202020204" pitchFamily="34" charset="0"/>
              </a:rPr>
              <a:t> energy</a:t>
            </a:r>
          </a:p>
          <a:p>
            <a:pPr algn="ctr"/>
            <a:r>
              <a:rPr lang="en-US" altLang="ja-JP" sz="2000" dirty="0">
                <a:latin typeface="Arial Narrow" panose="020B0606020202030204" pitchFamily="34" charset="0"/>
                <a:cs typeface="Arial" panose="020B0604020202020204" pitchFamily="34" charset="0"/>
              </a:rPr>
              <a:t>22 to 24%</a:t>
            </a:r>
          </a:p>
        </p:txBody>
      </p:sp>
      <p:sp>
        <p:nvSpPr>
          <p:cNvPr id="33" name="正方形/長方形 32"/>
          <p:cNvSpPr/>
          <p:nvPr/>
        </p:nvSpPr>
        <p:spPr>
          <a:xfrm>
            <a:off x="5817096" y="3530562"/>
            <a:ext cx="1800200" cy="707886"/>
          </a:xfrm>
          <a:prstGeom prst="rect">
            <a:avLst/>
          </a:prstGeom>
        </p:spPr>
        <p:txBody>
          <a:bodyPr wrap="square">
            <a:spAutoFit/>
          </a:bodyPr>
          <a:lstStyle/>
          <a:p>
            <a:pPr algn="ctr"/>
            <a:r>
              <a:rPr lang="en-US" altLang="ja-JP" sz="2000" dirty="0">
                <a:latin typeface="Arial Narrow" panose="020B0606020202030204" pitchFamily="34" charset="0"/>
                <a:cs typeface="Arial" panose="020B0604020202020204" pitchFamily="34" charset="0"/>
              </a:rPr>
              <a:t>Nuclear power</a:t>
            </a:r>
          </a:p>
          <a:p>
            <a:pPr algn="ctr"/>
            <a:r>
              <a:rPr lang="en-US" altLang="ja-JP" sz="2000" dirty="0">
                <a:latin typeface="Arial Narrow" panose="020B0606020202030204" pitchFamily="34" charset="0"/>
                <a:cs typeface="Arial" panose="020B0604020202020204" pitchFamily="34" charset="0"/>
              </a:rPr>
              <a:t>20 to 22%</a:t>
            </a:r>
          </a:p>
        </p:txBody>
      </p:sp>
      <p:sp>
        <p:nvSpPr>
          <p:cNvPr id="34" name="正方形/長方形 33"/>
          <p:cNvSpPr/>
          <p:nvPr/>
        </p:nvSpPr>
        <p:spPr>
          <a:xfrm>
            <a:off x="5866430" y="4378923"/>
            <a:ext cx="1712493" cy="769441"/>
          </a:xfrm>
          <a:prstGeom prst="rect">
            <a:avLst/>
          </a:prstGeom>
        </p:spPr>
        <p:txBody>
          <a:bodyPr wrap="square">
            <a:spAutoFit/>
          </a:bodyPr>
          <a:lstStyle/>
          <a:p>
            <a:pPr algn="ctr"/>
            <a:r>
              <a:rPr lang="en-US" altLang="ja-JP" sz="2400" dirty="0">
                <a:latin typeface="Arial Narrow" panose="020B0606020202030204" pitchFamily="34" charset="0"/>
                <a:cs typeface="Arial" panose="020B0604020202020204" pitchFamily="34" charset="0"/>
              </a:rPr>
              <a:t>LNG</a:t>
            </a:r>
          </a:p>
          <a:p>
            <a:pPr algn="ctr"/>
            <a:r>
              <a:rPr lang="en-US" altLang="ja-JP" sz="2000" dirty="0">
                <a:latin typeface="Arial Narrow" panose="020B0606020202030204" pitchFamily="34" charset="0"/>
                <a:cs typeface="Arial" panose="020B0604020202020204" pitchFamily="34" charset="0"/>
              </a:rPr>
              <a:t>27%</a:t>
            </a:r>
            <a:endParaRPr lang="ja-JP" altLang="en-US" sz="2000" dirty="0">
              <a:latin typeface="Arial Narrow" panose="020B0606020202030204" pitchFamily="34" charset="0"/>
              <a:cs typeface="Arial" panose="020B0604020202020204" pitchFamily="34" charset="0"/>
            </a:endParaRPr>
          </a:p>
        </p:txBody>
      </p:sp>
      <p:sp>
        <p:nvSpPr>
          <p:cNvPr id="35" name="正方形/長方形 34"/>
          <p:cNvSpPr/>
          <p:nvPr/>
        </p:nvSpPr>
        <p:spPr>
          <a:xfrm>
            <a:off x="6127445" y="5345677"/>
            <a:ext cx="1299698" cy="769441"/>
          </a:xfrm>
          <a:prstGeom prst="rect">
            <a:avLst/>
          </a:prstGeom>
        </p:spPr>
        <p:txBody>
          <a:bodyPr wrap="square">
            <a:spAutoFit/>
          </a:bodyPr>
          <a:lstStyle/>
          <a:p>
            <a:pPr algn="ctr"/>
            <a:r>
              <a:rPr lang="en-US" altLang="ja-JP" sz="2400" dirty="0">
                <a:latin typeface="Arial Narrow" panose="020B0606020202030204" pitchFamily="34" charset="0"/>
                <a:cs typeface="Arial" panose="020B0604020202020204" pitchFamily="34" charset="0"/>
              </a:rPr>
              <a:t>Coal</a:t>
            </a:r>
          </a:p>
          <a:p>
            <a:pPr algn="ctr"/>
            <a:r>
              <a:rPr lang="en-US" altLang="ja-JP" sz="2000" dirty="0">
                <a:latin typeface="Arial Narrow" panose="020B0606020202030204" pitchFamily="34" charset="0"/>
                <a:cs typeface="Arial" panose="020B0604020202020204" pitchFamily="34" charset="0"/>
              </a:rPr>
              <a:t>26%</a:t>
            </a:r>
          </a:p>
        </p:txBody>
      </p:sp>
      <p:sp>
        <p:nvSpPr>
          <p:cNvPr id="36" name="正方形/長方形 35"/>
          <p:cNvSpPr/>
          <p:nvPr/>
        </p:nvSpPr>
        <p:spPr>
          <a:xfrm>
            <a:off x="4520952" y="5872613"/>
            <a:ext cx="1505540" cy="400110"/>
          </a:xfrm>
          <a:prstGeom prst="rect">
            <a:avLst/>
          </a:prstGeom>
        </p:spPr>
        <p:txBody>
          <a:bodyPr wrap="none">
            <a:spAutoFit/>
          </a:bodyPr>
          <a:lstStyle/>
          <a:p>
            <a:pPr algn="ctr"/>
            <a:r>
              <a:rPr lang="en-US" altLang="ja-JP" sz="2000" dirty="0">
                <a:latin typeface="Arial Narrow" panose="020B0606020202030204" pitchFamily="34" charset="0"/>
                <a:cs typeface="Arial" panose="020B0604020202020204" pitchFamily="34" charset="0"/>
              </a:rPr>
              <a:t>Petroleum 3%</a:t>
            </a:r>
          </a:p>
        </p:txBody>
      </p:sp>
      <p:sp>
        <p:nvSpPr>
          <p:cNvPr id="37" name="正方形/長方形 36"/>
          <p:cNvSpPr/>
          <p:nvPr/>
        </p:nvSpPr>
        <p:spPr>
          <a:xfrm>
            <a:off x="7997631" y="3655894"/>
            <a:ext cx="1745233" cy="584775"/>
          </a:xfrm>
          <a:prstGeom prst="rect">
            <a:avLst/>
          </a:prstGeom>
        </p:spPr>
        <p:txBody>
          <a:bodyPr wrap="square">
            <a:spAutoFit/>
          </a:bodyPr>
          <a:lstStyle/>
          <a:p>
            <a:pPr algn="ctr"/>
            <a:r>
              <a:rPr lang="en-US" altLang="ja-JP" dirty="0">
                <a:latin typeface="Arial Narrow" panose="020B0606020202030204" pitchFamily="34" charset="0"/>
                <a:cs typeface="Arial" panose="020B0604020202020204" pitchFamily="34" charset="0"/>
              </a:rPr>
              <a:t>Hydroelectric</a:t>
            </a:r>
          </a:p>
          <a:p>
            <a:pPr algn="ctr"/>
            <a:r>
              <a:rPr lang="en-US" altLang="ja-JP" sz="1400" dirty="0">
                <a:latin typeface="Arial Narrow" panose="020B0606020202030204" pitchFamily="34" charset="0"/>
                <a:cs typeface="Arial" panose="020B0604020202020204" pitchFamily="34" charset="0"/>
              </a:rPr>
              <a:t>8.8 to 9.2%</a:t>
            </a:r>
          </a:p>
        </p:txBody>
      </p:sp>
      <p:sp>
        <p:nvSpPr>
          <p:cNvPr id="38" name="正方形/長方形 37"/>
          <p:cNvSpPr/>
          <p:nvPr/>
        </p:nvSpPr>
        <p:spPr>
          <a:xfrm>
            <a:off x="8009791" y="3002967"/>
            <a:ext cx="1695738" cy="584775"/>
          </a:xfrm>
          <a:prstGeom prst="rect">
            <a:avLst/>
          </a:prstGeom>
        </p:spPr>
        <p:txBody>
          <a:bodyPr wrap="square">
            <a:spAutoFit/>
          </a:bodyPr>
          <a:lstStyle/>
          <a:p>
            <a:pPr algn="ctr"/>
            <a:r>
              <a:rPr lang="en-US" altLang="ja-JP" dirty="0">
                <a:latin typeface="Arial Narrow" panose="020B0606020202030204" pitchFamily="34" charset="0"/>
                <a:cs typeface="Arial" panose="020B0604020202020204" pitchFamily="34" charset="0"/>
              </a:rPr>
              <a:t>Solar power</a:t>
            </a:r>
          </a:p>
          <a:p>
            <a:pPr algn="ctr"/>
            <a:r>
              <a:rPr lang="en-US" altLang="ja-JP" sz="1400" dirty="0">
                <a:latin typeface="Arial Narrow" panose="020B0606020202030204" pitchFamily="34" charset="0"/>
                <a:cs typeface="Arial" panose="020B0604020202020204" pitchFamily="34" charset="0"/>
              </a:rPr>
              <a:t>7.0%</a:t>
            </a:r>
          </a:p>
        </p:txBody>
      </p:sp>
      <p:sp>
        <p:nvSpPr>
          <p:cNvPr id="39" name="正方形/長方形 38"/>
          <p:cNvSpPr/>
          <p:nvPr/>
        </p:nvSpPr>
        <p:spPr>
          <a:xfrm>
            <a:off x="7898445" y="2756745"/>
            <a:ext cx="1879091" cy="369332"/>
          </a:xfrm>
          <a:prstGeom prst="rect">
            <a:avLst/>
          </a:prstGeom>
        </p:spPr>
        <p:txBody>
          <a:bodyPr wrap="square">
            <a:spAutoFit/>
          </a:bodyPr>
          <a:lstStyle/>
          <a:p>
            <a:pPr algn="ctr"/>
            <a:r>
              <a:rPr lang="en-US" altLang="ja-JP" dirty="0">
                <a:latin typeface="Arial Narrow" panose="020B0606020202030204" pitchFamily="34" charset="0"/>
                <a:cs typeface="Arial" panose="020B0604020202020204" pitchFamily="34" charset="0"/>
              </a:rPr>
              <a:t>Wind power </a:t>
            </a:r>
            <a:r>
              <a:rPr lang="en-US" altLang="ja-JP" sz="1400" dirty="0">
                <a:latin typeface="Arial Narrow" panose="020B0606020202030204" pitchFamily="34" charset="0"/>
                <a:cs typeface="Arial" panose="020B0604020202020204" pitchFamily="34" charset="0"/>
              </a:rPr>
              <a:t>1.7%</a:t>
            </a:r>
          </a:p>
        </p:txBody>
      </p:sp>
      <p:sp>
        <p:nvSpPr>
          <p:cNvPr id="40" name="正方形/長方形 39"/>
          <p:cNvSpPr/>
          <p:nvPr/>
        </p:nvSpPr>
        <p:spPr>
          <a:xfrm>
            <a:off x="7925252" y="2502180"/>
            <a:ext cx="1889992" cy="369332"/>
          </a:xfrm>
          <a:prstGeom prst="rect">
            <a:avLst/>
          </a:prstGeom>
        </p:spPr>
        <p:txBody>
          <a:bodyPr wrap="square">
            <a:spAutoFit/>
          </a:bodyPr>
          <a:lstStyle/>
          <a:p>
            <a:pPr algn="ctr"/>
            <a:r>
              <a:rPr lang="en-US" altLang="ja-JP" dirty="0">
                <a:latin typeface="Arial Narrow" panose="020B0606020202030204" pitchFamily="34" charset="0"/>
                <a:cs typeface="Arial" panose="020B0604020202020204" pitchFamily="34" charset="0"/>
              </a:rPr>
              <a:t>Biomass</a:t>
            </a:r>
            <a:r>
              <a:rPr lang="ja-JP" altLang="en-US" dirty="0">
                <a:latin typeface="Arial Narrow" panose="020B0606020202030204" pitchFamily="34" charset="0"/>
                <a:cs typeface="Arial" panose="020B0604020202020204" pitchFamily="34" charset="0"/>
              </a:rPr>
              <a:t>　</a:t>
            </a:r>
            <a:r>
              <a:rPr lang="en-US" altLang="ja-JP" sz="1400" dirty="0">
                <a:latin typeface="Arial Narrow" panose="020B0606020202030204" pitchFamily="34" charset="0"/>
                <a:cs typeface="Arial" panose="020B0604020202020204" pitchFamily="34" charset="0"/>
              </a:rPr>
              <a:t>3.7 to 4.6%</a:t>
            </a:r>
          </a:p>
        </p:txBody>
      </p:sp>
      <p:sp>
        <p:nvSpPr>
          <p:cNvPr id="41" name="正方形/長方形 40"/>
          <p:cNvSpPr/>
          <p:nvPr/>
        </p:nvSpPr>
        <p:spPr>
          <a:xfrm>
            <a:off x="8207241" y="1918921"/>
            <a:ext cx="1309970" cy="584775"/>
          </a:xfrm>
          <a:prstGeom prst="rect">
            <a:avLst/>
          </a:prstGeom>
        </p:spPr>
        <p:txBody>
          <a:bodyPr wrap="square">
            <a:spAutoFit/>
          </a:bodyPr>
          <a:lstStyle/>
          <a:p>
            <a:pPr algn="ctr"/>
            <a:r>
              <a:rPr lang="en-US" altLang="ja-JP" dirty="0">
                <a:latin typeface="Arial Narrow" panose="020B0606020202030204" pitchFamily="34" charset="0"/>
                <a:cs typeface="Arial" panose="020B0604020202020204" pitchFamily="34" charset="0"/>
              </a:rPr>
              <a:t>Geothermal</a:t>
            </a:r>
          </a:p>
          <a:p>
            <a:pPr algn="ctr"/>
            <a:r>
              <a:rPr lang="en-US" altLang="ja-JP" sz="1400" dirty="0">
                <a:latin typeface="Arial Narrow" panose="020B0606020202030204" pitchFamily="34" charset="0"/>
                <a:cs typeface="Arial" panose="020B0604020202020204" pitchFamily="34" charset="0"/>
              </a:rPr>
              <a:t>1.0 to 1.1%</a:t>
            </a:r>
          </a:p>
        </p:txBody>
      </p:sp>
      <p:sp>
        <p:nvSpPr>
          <p:cNvPr id="42" name="テキスト ボックス 41"/>
          <p:cNvSpPr txBox="1"/>
          <p:nvPr/>
        </p:nvSpPr>
        <p:spPr>
          <a:xfrm>
            <a:off x="8049344" y="5445224"/>
            <a:ext cx="1715090" cy="707886"/>
          </a:xfrm>
          <a:prstGeom prst="rect">
            <a:avLst/>
          </a:prstGeom>
          <a:noFill/>
        </p:spPr>
        <p:txBody>
          <a:bodyPr wrap="square" rtlCol="0">
            <a:spAutoFit/>
          </a:bodyPr>
          <a:lstStyle/>
          <a:p>
            <a:pPr algn="ctr"/>
            <a:r>
              <a:rPr lang="en-US" altLang="ja-JP" sz="2000" dirty="0">
                <a:latin typeface="Arial Narrow" panose="020B0606020202030204" pitchFamily="34" charset="0"/>
                <a:cs typeface="Arial" panose="020B0604020202020204" pitchFamily="34" charset="0"/>
              </a:rPr>
              <a:t>Base load ratio: </a:t>
            </a:r>
            <a:br>
              <a:rPr lang="en-US" altLang="ja-JP" sz="2000" dirty="0">
                <a:latin typeface="Arial Narrow" panose="020B0606020202030204" pitchFamily="34" charset="0"/>
                <a:cs typeface="Arial" panose="020B0604020202020204" pitchFamily="34" charset="0"/>
              </a:rPr>
            </a:br>
            <a:r>
              <a:rPr lang="en-US" altLang="ja-JP" sz="2000" dirty="0">
                <a:latin typeface="Arial Narrow" panose="020B0606020202030204" pitchFamily="34" charset="0"/>
                <a:cs typeface="Arial" panose="020B0604020202020204" pitchFamily="34" charset="0"/>
              </a:rPr>
              <a:t>56%</a:t>
            </a:r>
          </a:p>
        </p:txBody>
      </p:sp>
      <p:sp>
        <p:nvSpPr>
          <p:cNvPr id="43" name="大かっこ 42"/>
          <p:cNvSpPr/>
          <p:nvPr/>
        </p:nvSpPr>
        <p:spPr>
          <a:xfrm>
            <a:off x="8049344" y="5517232"/>
            <a:ext cx="1656184" cy="498151"/>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Arial Narrow" panose="020B0606020202030204" pitchFamily="34" charset="0"/>
              <a:cs typeface="Arial" panose="020B0604020202020204" pitchFamily="34" charset="0"/>
            </a:endParaRPr>
          </a:p>
        </p:txBody>
      </p:sp>
      <p:sp>
        <p:nvSpPr>
          <p:cNvPr id="44" name="テキスト ボックス 43"/>
          <p:cNvSpPr txBox="1"/>
          <p:nvPr/>
        </p:nvSpPr>
        <p:spPr>
          <a:xfrm>
            <a:off x="7601597" y="6597353"/>
            <a:ext cx="1651414" cy="246221"/>
          </a:xfrm>
          <a:prstGeom prst="rect">
            <a:avLst/>
          </a:prstGeom>
          <a:noFill/>
        </p:spPr>
        <p:txBody>
          <a:bodyPr wrap="none" rtlCol="0">
            <a:spAutoFit/>
          </a:bodyPr>
          <a:lstStyle/>
          <a:p>
            <a:r>
              <a:rPr lang="en-US" altLang="ja-JP" sz="1000" dirty="0">
                <a:latin typeface="Arial" panose="020B0604020202020204" pitchFamily="34" charset="0"/>
                <a:cs typeface="Arial" panose="020B0604020202020204" pitchFamily="34" charset="0"/>
              </a:rPr>
              <a:t>* Values are approximate.</a:t>
            </a:r>
            <a:endParaRPr kumimoji="1" lang="ja-JP" altLang="en-US" sz="1000" dirty="0">
              <a:latin typeface="Arial" panose="020B0604020202020204" pitchFamily="34" charset="0"/>
              <a:cs typeface="Arial" panose="020B0604020202020204" pitchFamily="34" charset="0"/>
            </a:endParaRPr>
          </a:p>
        </p:txBody>
      </p:sp>
      <p:sp>
        <p:nvSpPr>
          <p:cNvPr id="45" name="スライド番号プレースホルダー 3"/>
          <p:cNvSpPr txBox="1">
            <a:spLocks/>
          </p:cNvSpPr>
          <p:nvPr/>
        </p:nvSpPr>
        <p:spPr>
          <a:xfrm>
            <a:off x="7617417" y="6492828"/>
            <a:ext cx="2311400" cy="365125"/>
          </a:xfrm>
          <a:prstGeom prst="rect">
            <a:avLst/>
          </a:prstGeom>
        </p:spPr>
        <p:txBody>
          <a:bodyPr vert="horz" lIns="95723" tIns="47862" rIns="95723" bIns="47862" rtlCol="0" anchor="ctr"/>
          <a:lstStyle>
            <a:defPPr>
              <a:defRPr lang="ja-JP"/>
            </a:defPPr>
            <a:lvl1pPr marL="0" algn="r" defTabSz="1007144" rtl="0" eaLnBrk="1" latinLnBrk="0" hangingPunct="1">
              <a:defRPr kumimoji="1" sz="1300" kern="1200">
                <a:solidFill>
                  <a:schemeClr val="tx1">
                    <a:tint val="75000"/>
                  </a:schemeClr>
                </a:solidFill>
                <a:latin typeface="+mn-lt"/>
                <a:ea typeface="+mn-ea"/>
                <a:cs typeface="+mn-cs"/>
              </a:defRPr>
            </a:lvl1pPr>
            <a:lvl2pPr marL="503572" algn="l" defTabSz="1007144" rtl="0" eaLnBrk="1" latinLnBrk="0" hangingPunct="1">
              <a:defRPr kumimoji="1" sz="2000" kern="1200">
                <a:solidFill>
                  <a:schemeClr val="tx1"/>
                </a:solidFill>
                <a:latin typeface="+mn-lt"/>
                <a:ea typeface="+mn-ea"/>
                <a:cs typeface="+mn-cs"/>
              </a:defRPr>
            </a:lvl2pPr>
            <a:lvl3pPr marL="1007144" algn="l" defTabSz="1007144" rtl="0" eaLnBrk="1" latinLnBrk="0" hangingPunct="1">
              <a:defRPr kumimoji="1" sz="2000" kern="1200">
                <a:solidFill>
                  <a:schemeClr val="tx1"/>
                </a:solidFill>
                <a:latin typeface="+mn-lt"/>
                <a:ea typeface="+mn-ea"/>
                <a:cs typeface="+mn-cs"/>
              </a:defRPr>
            </a:lvl3pPr>
            <a:lvl4pPr marL="1510715" algn="l" defTabSz="1007144" rtl="0" eaLnBrk="1" latinLnBrk="0" hangingPunct="1">
              <a:defRPr kumimoji="1" sz="2000" kern="1200">
                <a:solidFill>
                  <a:schemeClr val="tx1"/>
                </a:solidFill>
                <a:latin typeface="+mn-lt"/>
                <a:ea typeface="+mn-ea"/>
                <a:cs typeface="+mn-cs"/>
              </a:defRPr>
            </a:lvl4pPr>
            <a:lvl5pPr marL="2014287" algn="l" defTabSz="1007144" rtl="0" eaLnBrk="1" latinLnBrk="0" hangingPunct="1">
              <a:defRPr kumimoji="1" sz="2000" kern="1200">
                <a:solidFill>
                  <a:schemeClr val="tx1"/>
                </a:solidFill>
                <a:latin typeface="+mn-lt"/>
                <a:ea typeface="+mn-ea"/>
                <a:cs typeface="+mn-cs"/>
              </a:defRPr>
            </a:lvl5pPr>
            <a:lvl6pPr marL="2517859" algn="l" defTabSz="1007144" rtl="0" eaLnBrk="1" latinLnBrk="0" hangingPunct="1">
              <a:defRPr kumimoji="1" sz="2000" kern="1200">
                <a:solidFill>
                  <a:schemeClr val="tx1"/>
                </a:solidFill>
                <a:latin typeface="+mn-lt"/>
                <a:ea typeface="+mn-ea"/>
                <a:cs typeface="+mn-cs"/>
              </a:defRPr>
            </a:lvl6pPr>
            <a:lvl7pPr marL="3021429" algn="l" defTabSz="1007144" rtl="0" eaLnBrk="1" latinLnBrk="0" hangingPunct="1">
              <a:defRPr kumimoji="1" sz="2000" kern="1200">
                <a:solidFill>
                  <a:schemeClr val="tx1"/>
                </a:solidFill>
                <a:latin typeface="+mn-lt"/>
                <a:ea typeface="+mn-ea"/>
                <a:cs typeface="+mn-cs"/>
              </a:defRPr>
            </a:lvl7pPr>
            <a:lvl8pPr marL="3525000" algn="l" defTabSz="1007144" rtl="0" eaLnBrk="1" latinLnBrk="0" hangingPunct="1">
              <a:defRPr kumimoji="1" sz="2000" kern="1200">
                <a:solidFill>
                  <a:schemeClr val="tx1"/>
                </a:solidFill>
                <a:latin typeface="+mn-lt"/>
                <a:ea typeface="+mn-ea"/>
                <a:cs typeface="+mn-cs"/>
              </a:defRPr>
            </a:lvl8pPr>
            <a:lvl9pPr marL="4028567" algn="l" defTabSz="1007144" rtl="0" eaLnBrk="1" latinLnBrk="0" hangingPunct="1">
              <a:defRPr kumimoji="1" sz="2000" kern="1200">
                <a:solidFill>
                  <a:schemeClr val="tx1"/>
                </a:solidFill>
                <a:latin typeface="+mn-lt"/>
                <a:ea typeface="+mn-ea"/>
                <a:cs typeface="+mn-cs"/>
              </a:defRPr>
            </a:lvl9pPr>
          </a:lstStyle>
          <a:p>
            <a:fld id="{D9550142-B990-490A-A107-ED7302A7FD52}" type="slidenum">
              <a:rPr lang="ja-JP" altLang="en-US" sz="2000">
                <a:solidFill>
                  <a:schemeClr val="bg1">
                    <a:lumMod val="75000"/>
                  </a:schemeClr>
                </a:solidFill>
              </a:rPr>
              <a:pPr/>
              <a:t>11</a:t>
            </a:fld>
            <a:endParaRPr lang="ja-JP" altLang="en-US" sz="2000" dirty="0">
              <a:solidFill>
                <a:schemeClr val="bg1">
                  <a:lumMod val="75000"/>
                </a:schemeClr>
              </a:solidFill>
            </a:endParaRPr>
          </a:p>
        </p:txBody>
      </p:sp>
      <p:sp>
        <p:nvSpPr>
          <p:cNvPr id="46" name="右矢印 45"/>
          <p:cNvSpPr/>
          <p:nvPr/>
        </p:nvSpPr>
        <p:spPr bwMode="gray">
          <a:xfrm>
            <a:off x="1856656" y="4148367"/>
            <a:ext cx="432048" cy="487939"/>
          </a:xfrm>
          <a:prstGeom prst="rightArrow">
            <a:avLst/>
          </a:prstGeom>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cxnSp>
        <p:nvCxnSpPr>
          <p:cNvPr id="47" name="直線矢印コネクタ 46"/>
          <p:cNvCxnSpPr/>
          <p:nvPr/>
        </p:nvCxnSpPr>
        <p:spPr>
          <a:xfrm flipV="1">
            <a:off x="1036143" y="2070568"/>
            <a:ext cx="1296144"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円/楕円 47"/>
          <p:cNvSpPr/>
          <p:nvPr/>
        </p:nvSpPr>
        <p:spPr bwMode="gray">
          <a:xfrm>
            <a:off x="5804604" y="3587742"/>
            <a:ext cx="1884699" cy="679459"/>
          </a:xfrm>
          <a:prstGeom prst="ellipse">
            <a:avLst/>
          </a:prstGeom>
          <a:noFill/>
          <a:ln w="38100">
            <a:solidFill>
              <a:srgbClr val="FF0000"/>
            </a:solidFill>
            <a:prstDash val="solid"/>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spTree>
    <p:extLst>
      <p:ext uri="{BB962C8B-B14F-4D97-AF65-F5344CB8AC3E}">
        <p14:creationId xmlns:p14="http://schemas.microsoft.com/office/powerpoint/2010/main" val="267051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1052736"/>
            <a:ext cx="8229600" cy="1252728"/>
          </a:xfrm>
        </p:spPr>
        <p:txBody>
          <a:bodyPr>
            <a:normAutofit fontScale="90000"/>
          </a:bodyPr>
          <a:lstStyle/>
          <a:p>
            <a:r>
              <a:rPr lang="en-US" altLang="ja-JP" sz="3600" dirty="0">
                <a:latin typeface="Arial Unicode MS" panose="020B0604020202020204" pitchFamily="50" charset="-128"/>
                <a:ea typeface="Arial Unicode MS" panose="020B0604020202020204" pitchFamily="50" charset="-128"/>
                <a:cs typeface="Arial Unicode MS" panose="020B0604020202020204" pitchFamily="50" charset="-128"/>
              </a:rPr>
              <a:t>3. Present Status of NPPs in Japan  </a:t>
            </a:r>
            <a:r>
              <a:rPr lang="en-US" altLang="ja-JP" sz="3200" dirty="0"/>
              <a:t/>
            </a:r>
            <a:br>
              <a:rPr lang="en-US" altLang="ja-JP" sz="3200" dirty="0"/>
            </a:br>
            <a:r>
              <a:rPr lang="en-US" altLang="ja-JP" sz="3200" b="1" dirty="0"/>
              <a:t/>
            </a:r>
            <a:br>
              <a:rPr lang="en-US" altLang="ja-JP" sz="3200" b="1" dirty="0"/>
            </a:br>
            <a:endParaRPr lang="ja-JP" altLang="en-US" sz="3200" b="1" dirty="0"/>
          </a:p>
        </p:txBody>
      </p:sp>
      <p:sp>
        <p:nvSpPr>
          <p:cNvPr id="3" name="スライド番号プレースホルダー 2"/>
          <p:cNvSpPr>
            <a:spLocks noGrp="1"/>
          </p:cNvSpPr>
          <p:nvPr>
            <p:ph type="sldNum" sz="quarter" idx="12"/>
          </p:nvPr>
        </p:nvSpPr>
        <p:spPr>
          <a:xfrm>
            <a:off x="8985448" y="6516423"/>
            <a:ext cx="1258645" cy="365125"/>
          </a:xfrm>
        </p:spPr>
        <p:txBody>
          <a:bodyPr/>
          <a:lstStyle/>
          <a:p>
            <a:fld id="{78FD4A1B-C429-4140-920B-28071C41CB29}" type="slidenum">
              <a:rPr lang="ja-JP" altLang="en-US" smtClean="0">
                <a:solidFill>
                  <a:srgbClr val="073E87"/>
                </a:solidFill>
              </a:rPr>
              <a:pPr/>
              <a:t>12</a:t>
            </a:fld>
            <a:endParaRPr lang="ja-JP" altLang="en-US" dirty="0">
              <a:solidFill>
                <a:srgbClr val="073E87"/>
              </a:solidFill>
            </a:endParaRPr>
          </a:p>
        </p:txBody>
      </p:sp>
      <p:pic>
        <p:nvPicPr>
          <p:cNvPr id="4" name="図 3">
            <a:extLst>
              <a:ext uri="{FF2B5EF4-FFF2-40B4-BE49-F238E27FC236}">
                <a16:creationId xmlns:a16="http://schemas.microsoft.com/office/drawing/2014/main" xmlns="" id="{DEBB8AEC-4B62-4542-815F-760E4F722712}"/>
              </a:ext>
            </a:extLst>
          </p:cNvPr>
          <p:cNvPicPr>
            <a:picLocks noChangeAspect="1"/>
          </p:cNvPicPr>
          <p:nvPr/>
        </p:nvPicPr>
        <p:blipFill>
          <a:blip r:embed="rId2"/>
          <a:stretch>
            <a:fillRect/>
          </a:stretch>
        </p:blipFill>
        <p:spPr>
          <a:xfrm>
            <a:off x="1585912" y="2780928"/>
            <a:ext cx="6734175" cy="3362325"/>
          </a:xfrm>
          <a:prstGeom prst="rect">
            <a:avLst/>
          </a:prstGeom>
        </p:spPr>
      </p:pic>
    </p:spTree>
    <p:extLst>
      <p:ext uri="{BB962C8B-B14F-4D97-AF65-F5344CB8AC3E}">
        <p14:creationId xmlns:p14="http://schemas.microsoft.com/office/powerpoint/2010/main" val="147272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楕円 716"/>
          <p:cNvSpPr/>
          <p:nvPr/>
        </p:nvSpPr>
        <p:spPr>
          <a:xfrm>
            <a:off x="5126473" y="476461"/>
            <a:ext cx="1143887" cy="114388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円柱 415"/>
          <p:cNvSpPr/>
          <p:nvPr/>
        </p:nvSpPr>
        <p:spPr bwMode="auto">
          <a:xfrm>
            <a:off x="329459" y="4324034"/>
            <a:ext cx="346021" cy="179002"/>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0640" tIns="35317" rIns="70640" bIns="35317" anchor="ctr"/>
          <a:lstStyle/>
          <a:p>
            <a:pPr algn="ctr">
              <a:defRPr/>
            </a:pPr>
            <a:endParaRPr lang="en-US" altLang="ja-JP" sz="1000" b="1" spc="-157" dirty="0">
              <a:solidFill>
                <a:prstClr val="white"/>
              </a:solidFill>
              <a:latin typeface="ＭＳ Ｐゴシック"/>
            </a:endParaRPr>
          </a:p>
        </p:txBody>
      </p:sp>
      <p:sp>
        <p:nvSpPr>
          <p:cNvPr id="506" name="テキスト ボックス 505"/>
          <p:cNvSpPr txBox="1"/>
          <p:nvPr/>
        </p:nvSpPr>
        <p:spPr>
          <a:xfrm>
            <a:off x="1417711" y="1530324"/>
            <a:ext cx="1106460" cy="215444"/>
          </a:xfrm>
          <a:prstGeom prst="rect">
            <a:avLst/>
          </a:prstGeom>
          <a:noFill/>
        </p:spPr>
        <p:txBody>
          <a:bodyPr wrap="square" rtlCol="0">
            <a:spAutoFit/>
          </a:bodyPr>
          <a:lstStyle/>
          <a:p>
            <a:pPr algn="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(Date of Restart)</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4" name="テキスト ボックス 513"/>
          <p:cNvSpPr txBox="1"/>
          <p:nvPr/>
        </p:nvSpPr>
        <p:spPr>
          <a:xfrm>
            <a:off x="3467835" y="1531550"/>
            <a:ext cx="1402413" cy="215444"/>
          </a:xfrm>
          <a:prstGeom prst="rect">
            <a:avLst/>
          </a:prstGeom>
          <a:noFill/>
        </p:spPr>
        <p:txBody>
          <a:bodyPr wrap="square" rtlCol="0">
            <a:spAutoFit/>
          </a:bodyPr>
          <a:lstStyle/>
          <a:p>
            <a:pPr algn="ct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(Date of Approval)</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9" name="テキスト ボックス 558"/>
          <p:cNvSpPr txBox="1"/>
          <p:nvPr/>
        </p:nvSpPr>
        <p:spPr>
          <a:xfrm>
            <a:off x="5509052" y="1560166"/>
            <a:ext cx="1220381" cy="215444"/>
          </a:xfrm>
          <a:prstGeom prst="rect">
            <a:avLst/>
          </a:prstGeom>
          <a:noFill/>
        </p:spPr>
        <p:txBody>
          <a:bodyPr wrap="square" rtlCol="0">
            <a:spAutoFit/>
          </a:bodyPr>
          <a:lstStyle/>
          <a:p>
            <a:pPr algn="ct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(Date of Application)</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6" name="グループ化 15"/>
          <p:cNvGrpSpPr/>
          <p:nvPr/>
        </p:nvGrpSpPr>
        <p:grpSpPr>
          <a:xfrm>
            <a:off x="8175657" y="1955311"/>
            <a:ext cx="1653336" cy="438574"/>
            <a:chOff x="7269651" y="6229493"/>
            <a:chExt cx="2335980" cy="619656"/>
          </a:xfrm>
        </p:grpSpPr>
        <p:grpSp>
          <p:nvGrpSpPr>
            <p:cNvPr id="11" name="グループ化 10"/>
            <p:cNvGrpSpPr/>
            <p:nvPr/>
          </p:nvGrpSpPr>
          <p:grpSpPr>
            <a:xfrm>
              <a:off x="7338265" y="6229493"/>
              <a:ext cx="2177243" cy="619656"/>
              <a:chOff x="6923483" y="6289783"/>
              <a:chExt cx="2177243" cy="619656"/>
            </a:xfrm>
          </p:grpSpPr>
          <p:grpSp>
            <p:nvGrpSpPr>
              <p:cNvPr id="386" name="グループ化 385"/>
              <p:cNvGrpSpPr/>
              <p:nvPr/>
            </p:nvGrpSpPr>
            <p:grpSpPr>
              <a:xfrm>
                <a:off x="7554589" y="6289783"/>
                <a:ext cx="632393" cy="488672"/>
                <a:chOff x="-15502" y="2016975"/>
                <a:chExt cx="632393" cy="488672"/>
              </a:xfrm>
            </p:grpSpPr>
            <p:sp>
              <p:nvSpPr>
                <p:cNvPr id="387" name="円柱 386"/>
                <p:cNvSpPr/>
                <p:nvPr/>
              </p:nvSpPr>
              <p:spPr>
                <a:xfrm>
                  <a:off x="174447" y="2211645"/>
                  <a:ext cx="285620" cy="227245"/>
                </a:xfrm>
                <a:prstGeom prst="can">
                  <a:avLst>
                    <a:gd name="adj" fmla="val 18293"/>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700" b="1" dirty="0"/>
                </a:p>
              </p:txBody>
            </p:sp>
            <p:grpSp>
              <p:nvGrpSpPr>
                <p:cNvPr id="388" name="グループ化 387"/>
                <p:cNvGrpSpPr/>
                <p:nvPr/>
              </p:nvGrpSpPr>
              <p:grpSpPr>
                <a:xfrm>
                  <a:off x="-15502" y="2016975"/>
                  <a:ext cx="632393" cy="488672"/>
                  <a:chOff x="-15502" y="2016975"/>
                  <a:chExt cx="632393" cy="488672"/>
                </a:xfrm>
              </p:grpSpPr>
              <p:sp>
                <p:nvSpPr>
                  <p:cNvPr id="389" name="テキスト ボックス 388"/>
                  <p:cNvSpPr txBox="1"/>
                  <p:nvPr/>
                </p:nvSpPr>
                <p:spPr>
                  <a:xfrm>
                    <a:off x="-15502" y="2016975"/>
                    <a:ext cx="632393" cy="260913"/>
                  </a:xfrm>
                  <a:prstGeom prst="rect">
                    <a:avLst/>
                  </a:prstGeom>
                  <a:noFill/>
                </p:spPr>
                <p:txBody>
                  <a:bodyPr wrap="square" rtlCol="0">
                    <a:spAutoFit/>
                  </a:bodyPr>
                  <a:lstStyle/>
                  <a:p>
                    <a:pPr algn="ctr"/>
                    <a:r>
                      <a:rPr kumimoji="1" lang="en-US" altLang="ja-JP" sz="600" b="1" i="1" dirty="0">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6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0" name="テキスト ボックス 330"/>
                  <p:cNvSpPr txBox="1">
                    <a:spLocks noChangeArrowheads="1"/>
                  </p:cNvSpPr>
                  <p:nvPr/>
                </p:nvSpPr>
                <p:spPr bwMode="auto">
                  <a:xfrm>
                    <a:off x="105205" y="2133079"/>
                    <a:ext cx="416138" cy="37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700" b="1" dirty="0"/>
                      <a:t>２９</a:t>
                    </a:r>
                  </a:p>
                </p:txBody>
              </p:sp>
            </p:grpSp>
          </p:grpSp>
          <p:grpSp>
            <p:nvGrpSpPr>
              <p:cNvPr id="6" name="グループ化 5"/>
              <p:cNvGrpSpPr/>
              <p:nvPr/>
            </p:nvGrpSpPr>
            <p:grpSpPr>
              <a:xfrm>
                <a:off x="6923483" y="6483085"/>
                <a:ext cx="425816" cy="426354"/>
                <a:chOff x="6923483" y="6483085"/>
                <a:chExt cx="425816" cy="426354"/>
              </a:xfrm>
            </p:grpSpPr>
            <p:sp>
              <p:nvSpPr>
                <p:cNvPr id="375" name="円柱 374"/>
                <p:cNvSpPr/>
                <p:nvPr/>
              </p:nvSpPr>
              <p:spPr>
                <a:xfrm>
                  <a:off x="6979453" y="648308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700" b="1" dirty="0"/>
                </a:p>
              </p:txBody>
            </p:sp>
            <p:sp>
              <p:nvSpPr>
                <p:cNvPr id="534" name="テキスト ボックス 533"/>
                <p:cNvSpPr txBox="1"/>
                <p:nvPr/>
              </p:nvSpPr>
              <p:spPr>
                <a:xfrm>
                  <a:off x="6923483" y="6699942"/>
                  <a:ext cx="425816" cy="209497"/>
                </a:xfrm>
                <a:prstGeom prst="rect">
                  <a:avLst/>
                </a:prstGeom>
                <a:noFill/>
              </p:spPr>
              <p:txBody>
                <a:bodyPr wrap="none" lIns="70651" tIns="35321" rIns="70651" bIns="35321" rtlCol="0">
                  <a:spAutoFit/>
                </a:bodyPr>
                <a:lstStyle/>
                <a:p>
                  <a:pPr fontAlgn="base">
                    <a:spcBef>
                      <a:spcPct val="0"/>
                    </a:spcBef>
                    <a:spcAft>
                      <a:spcPct val="0"/>
                    </a:spcAft>
                  </a:pPr>
                  <a:r>
                    <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PWR</a:t>
                  </a:r>
                  <a:endParaRPr lang="ja-JP" altLang="en-US"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7" name="グループ化 6"/>
              <p:cNvGrpSpPr/>
              <p:nvPr/>
            </p:nvGrpSpPr>
            <p:grpSpPr>
              <a:xfrm>
                <a:off x="7304129" y="6495239"/>
                <a:ext cx="430346" cy="414200"/>
                <a:chOff x="7304129" y="6495239"/>
                <a:chExt cx="430346" cy="414200"/>
              </a:xfrm>
            </p:grpSpPr>
            <p:sp>
              <p:nvSpPr>
                <p:cNvPr id="381" name="円柱 380"/>
                <p:cNvSpPr/>
                <p:nvPr/>
              </p:nvSpPr>
              <p:spPr>
                <a:xfrm>
                  <a:off x="7368524" y="6495239"/>
                  <a:ext cx="285620" cy="227244"/>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700" b="1" dirty="0"/>
                </a:p>
              </p:txBody>
            </p:sp>
            <p:sp>
              <p:nvSpPr>
                <p:cNvPr id="535" name="テキスト ボックス 534"/>
                <p:cNvSpPr txBox="1"/>
                <p:nvPr/>
              </p:nvSpPr>
              <p:spPr>
                <a:xfrm>
                  <a:off x="7304129" y="6699942"/>
                  <a:ext cx="430346" cy="209497"/>
                </a:xfrm>
                <a:prstGeom prst="rect">
                  <a:avLst/>
                </a:prstGeom>
                <a:noFill/>
              </p:spPr>
              <p:txBody>
                <a:bodyPr wrap="none" lIns="70651" tIns="35321" rIns="70651" bIns="35321" rtlCol="0">
                  <a:spAutoFit/>
                </a:bodyPr>
                <a:lstStyle/>
                <a:p>
                  <a:pPr fontAlgn="base">
                    <a:spcBef>
                      <a:spcPct val="0"/>
                    </a:spcBef>
                    <a:spcAft>
                      <a:spcPct val="0"/>
                    </a:spcAft>
                  </a:pPr>
                  <a:r>
                    <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BWR</a:t>
                  </a:r>
                  <a:endParaRPr lang="ja-JP" altLang="en-US"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36" name="テキスト ボックス 535"/>
              <p:cNvSpPr txBox="1"/>
              <p:nvPr/>
            </p:nvSpPr>
            <p:spPr>
              <a:xfrm>
                <a:off x="7653301" y="6696552"/>
                <a:ext cx="498292" cy="209497"/>
              </a:xfrm>
              <a:prstGeom prst="rect">
                <a:avLst/>
              </a:prstGeom>
              <a:noFill/>
            </p:spPr>
            <p:txBody>
              <a:bodyPr wrap="none" lIns="70651" tIns="35321" rIns="70651" bIns="35321" rtlCol="0">
                <a:spAutoFit/>
              </a:bodyPr>
              <a:lstStyle/>
              <a:p>
                <a:pPr fontAlgn="base">
                  <a:spcBef>
                    <a:spcPct val="0"/>
                  </a:spcBef>
                  <a:spcAft>
                    <a:spcPct val="0"/>
                  </a:spcAft>
                </a:pPr>
                <a:r>
                  <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ABWR</a:t>
                </a:r>
                <a:endParaRPr lang="ja-JP" altLang="en-US"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7" name="テキスト ボックス 536"/>
              <p:cNvSpPr txBox="1"/>
              <p:nvPr/>
            </p:nvSpPr>
            <p:spPr>
              <a:xfrm>
                <a:off x="8167581" y="6339572"/>
                <a:ext cx="933145" cy="209497"/>
              </a:xfrm>
              <a:prstGeom prst="rect">
                <a:avLst/>
              </a:prstGeom>
              <a:noFill/>
            </p:spPr>
            <p:txBody>
              <a:bodyPr wrap="none" lIns="70651" tIns="35321" rIns="70651" bIns="35321" rtlCol="0">
                <a:spAutoFit/>
              </a:bodyPr>
              <a:lstStyle/>
              <a:p>
                <a:pPr fontAlgn="base">
                  <a:spcBef>
                    <a:spcPct val="0"/>
                  </a:spcBef>
                  <a:spcAft>
                    <a:spcPct val="0"/>
                  </a:spcAft>
                </a:pPr>
                <a:r>
                  <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Capacity(</a:t>
                </a:r>
                <a:r>
                  <a:rPr lang="en-US" altLang="ja-JP" sz="5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MWe</a:t>
                </a:r>
                <a:r>
                  <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8" name="テキスト ボックス 537"/>
              <p:cNvSpPr txBox="1"/>
              <p:nvPr/>
            </p:nvSpPr>
            <p:spPr>
              <a:xfrm>
                <a:off x="8148355" y="6519923"/>
                <a:ext cx="387312" cy="209497"/>
              </a:xfrm>
              <a:prstGeom prst="rect">
                <a:avLst/>
              </a:prstGeom>
              <a:noFill/>
            </p:spPr>
            <p:txBody>
              <a:bodyPr wrap="none" lIns="70651" tIns="35321" rIns="70651" bIns="35321" rtlCol="0">
                <a:spAutoFit/>
              </a:bodyPr>
              <a:lstStyle/>
              <a:p>
                <a:pPr fontAlgn="base">
                  <a:spcBef>
                    <a:spcPct val="0"/>
                  </a:spcBef>
                  <a:spcAft>
                    <a:spcPct val="0"/>
                  </a:spcAft>
                </a:pPr>
                <a:r>
                  <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Age</a:t>
                </a:r>
                <a:endParaRPr lang="ja-JP" altLang="en-US"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p:cNvCxnSpPr/>
              <p:nvPr/>
            </p:nvCxnSpPr>
            <p:spPr>
              <a:xfrm>
                <a:off x="8029668" y="6433145"/>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直線コネクタ 538"/>
              <p:cNvCxnSpPr/>
              <p:nvPr/>
            </p:nvCxnSpPr>
            <p:spPr>
              <a:xfrm>
                <a:off x="7987385" y="6612322"/>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正方形/長方形 13"/>
            <p:cNvSpPr/>
            <p:nvPr/>
          </p:nvSpPr>
          <p:spPr>
            <a:xfrm>
              <a:off x="7269651" y="6264312"/>
              <a:ext cx="2335980" cy="530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grpSp>
      <p:sp>
        <p:nvSpPr>
          <p:cNvPr id="591" name="テキスト ボックス 590"/>
          <p:cNvSpPr txBox="1"/>
          <p:nvPr/>
        </p:nvSpPr>
        <p:spPr>
          <a:xfrm>
            <a:off x="902550" y="6624355"/>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(2015.8.11)</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6" name="テキスト ボックス 99"/>
          <p:cNvSpPr txBox="1">
            <a:spLocks noChangeArrowheads="1"/>
          </p:cNvSpPr>
          <p:nvPr/>
        </p:nvSpPr>
        <p:spPr bwMode="auto">
          <a:xfrm>
            <a:off x="8443987" y="4680494"/>
            <a:ext cx="1385007"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algn="r"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Tokyo EPCO</a:t>
            </a:r>
          </a:p>
          <a:p>
            <a:pPr lvl="0" algn="r" eaLnBrk="1" hangingPunct="1">
              <a:defRPr/>
            </a:pP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Fukushima </a:t>
            </a: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Daiicih</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7" name="テキスト ボックス 94"/>
          <p:cNvSpPr txBox="1">
            <a:spLocks noChangeArrowheads="1"/>
          </p:cNvSpPr>
          <p:nvPr/>
        </p:nvSpPr>
        <p:spPr bwMode="auto">
          <a:xfrm>
            <a:off x="8828986" y="4185439"/>
            <a:ext cx="1020945"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algn="r"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Tohoku EPCO</a:t>
            </a:r>
          </a:p>
          <a:p>
            <a:pPr lvl="0" algn="r"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Onagawa</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8" name="テキスト ボックス 108"/>
          <p:cNvSpPr txBox="1">
            <a:spLocks noChangeArrowheads="1"/>
          </p:cNvSpPr>
          <p:nvPr/>
        </p:nvSpPr>
        <p:spPr bwMode="auto">
          <a:xfrm>
            <a:off x="8801661" y="6210664"/>
            <a:ext cx="1055577"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algn="r"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Chubu EPCO</a:t>
            </a:r>
          </a:p>
          <a:p>
            <a:pPr lvl="0" algn="r"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Hamaoka</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9" name="テキスト ボックス 111"/>
          <p:cNvSpPr txBox="1">
            <a:spLocks noChangeArrowheads="1"/>
          </p:cNvSpPr>
          <p:nvPr/>
        </p:nvSpPr>
        <p:spPr bwMode="auto">
          <a:xfrm>
            <a:off x="8578474" y="5670604"/>
            <a:ext cx="1266794"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algn="r" eaLnBrk="1" hangingPunct="1">
              <a:defRPr/>
            </a:pP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JAPC</a:t>
            </a:r>
          </a:p>
          <a:p>
            <a:pPr lvl="0" algn="r" eaLnBrk="1" hangingPunct="1">
              <a:defRPr/>
            </a:pP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Tokai/Tokai </a:t>
            </a: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Daini</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0" name="テキスト ボックス 125"/>
          <p:cNvSpPr txBox="1">
            <a:spLocks noChangeArrowheads="1"/>
          </p:cNvSpPr>
          <p:nvPr/>
        </p:nvSpPr>
        <p:spPr bwMode="auto">
          <a:xfrm>
            <a:off x="47363" y="2105716"/>
            <a:ext cx="1381132"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Tokyo EPCO</a:t>
            </a:r>
          </a:p>
          <a:p>
            <a:pPr lvl="0"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Kashiwazaki</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Kariwa</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2" name="テキスト ボックス 147"/>
          <p:cNvSpPr txBox="1">
            <a:spLocks noChangeArrowheads="1"/>
          </p:cNvSpPr>
          <p:nvPr/>
        </p:nvSpPr>
        <p:spPr bwMode="auto">
          <a:xfrm>
            <a:off x="47363" y="5201677"/>
            <a:ext cx="980662"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Chugoku EPCO</a:t>
            </a:r>
          </a:p>
          <a:p>
            <a:pPr lvl="0" eaLnBrk="1" hangingPunct="1">
              <a:defRPr/>
            </a:pP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Shimane</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4" name="テキスト ボックス 152"/>
          <p:cNvSpPr txBox="1">
            <a:spLocks noChangeArrowheads="1"/>
          </p:cNvSpPr>
          <p:nvPr/>
        </p:nvSpPr>
        <p:spPr bwMode="auto">
          <a:xfrm>
            <a:off x="47363" y="2572939"/>
            <a:ext cx="987333"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Hokuriku EPCO</a:t>
            </a:r>
          </a:p>
          <a:p>
            <a:pPr lvl="0"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Shika</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6" name="テキスト ボックス 156"/>
          <p:cNvSpPr txBox="1">
            <a:spLocks noChangeArrowheads="1"/>
          </p:cNvSpPr>
          <p:nvPr/>
        </p:nvSpPr>
        <p:spPr bwMode="auto">
          <a:xfrm>
            <a:off x="47363" y="3067994"/>
            <a:ext cx="998288"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JAPC</a:t>
            </a:r>
          </a:p>
          <a:p>
            <a:pPr lvl="0"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Tsuruga</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7" name="テキスト ボックス 172"/>
          <p:cNvSpPr txBox="1">
            <a:spLocks noChangeArrowheads="1"/>
          </p:cNvSpPr>
          <p:nvPr/>
        </p:nvSpPr>
        <p:spPr bwMode="auto">
          <a:xfrm>
            <a:off x="47362" y="4671001"/>
            <a:ext cx="878031"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Kansai EPCO</a:t>
            </a:r>
          </a:p>
          <a:p>
            <a:pPr lvl="0"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Takahama</a:t>
            </a:r>
            <a:endPar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0" name="テキスト ボックス 175"/>
          <p:cNvSpPr txBox="1">
            <a:spLocks noChangeArrowheads="1"/>
          </p:cNvSpPr>
          <p:nvPr/>
        </p:nvSpPr>
        <p:spPr bwMode="auto">
          <a:xfrm>
            <a:off x="47363" y="3589915"/>
            <a:ext cx="883294"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Kansai EPCO</a:t>
            </a:r>
          </a:p>
          <a:p>
            <a:pPr lvl="0" eaLnBrk="1" hangingPunct="1">
              <a:defRPr/>
            </a:pP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Mihama</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4" name="テキスト ボックス 183"/>
          <p:cNvSpPr txBox="1">
            <a:spLocks noChangeArrowheads="1"/>
          </p:cNvSpPr>
          <p:nvPr/>
        </p:nvSpPr>
        <p:spPr bwMode="auto">
          <a:xfrm>
            <a:off x="8864801" y="3666703"/>
            <a:ext cx="977610"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algn="r"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Tohoku EPCO</a:t>
            </a:r>
          </a:p>
          <a:p>
            <a:pPr lvl="0" algn="r"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Higashidori</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1" name="テキスト ボックス 181"/>
          <p:cNvSpPr txBox="1">
            <a:spLocks noChangeArrowheads="1"/>
          </p:cNvSpPr>
          <p:nvPr/>
        </p:nvSpPr>
        <p:spPr bwMode="auto">
          <a:xfrm>
            <a:off x="8845262" y="3135116"/>
            <a:ext cx="997149"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algn="r"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Tokyo EPCO</a:t>
            </a:r>
          </a:p>
          <a:p>
            <a:pPr lvl="0" algn="r"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Higashidori</a:t>
            </a:r>
            <a:endPar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2" name="テキスト ボックス 137"/>
          <p:cNvSpPr txBox="1">
            <a:spLocks noChangeArrowheads="1"/>
          </p:cNvSpPr>
          <p:nvPr/>
        </p:nvSpPr>
        <p:spPr bwMode="auto">
          <a:xfrm>
            <a:off x="47363" y="5751121"/>
            <a:ext cx="1003396"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Kyushu EPCO</a:t>
            </a:r>
          </a:p>
          <a:p>
            <a:pPr lvl="0"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Genkai</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3" name="テキスト ボックス 173"/>
          <p:cNvSpPr txBox="1">
            <a:spLocks noChangeArrowheads="1"/>
          </p:cNvSpPr>
          <p:nvPr/>
        </p:nvSpPr>
        <p:spPr bwMode="auto">
          <a:xfrm>
            <a:off x="47363" y="4084970"/>
            <a:ext cx="892146"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Kansai EPCO</a:t>
            </a:r>
          </a:p>
          <a:p>
            <a:pPr lvl="0"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Ohi</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5" name="テキスト ボックス 99"/>
          <p:cNvSpPr txBox="1">
            <a:spLocks noChangeArrowheads="1"/>
          </p:cNvSpPr>
          <p:nvPr/>
        </p:nvSpPr>
        <p:spPr bwMode="auto">
          <a:xfrm>
            <a:off x="8474153" y="5175549"/>
            <a:ext cx="1385007"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algn="r"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Tokyo EPCO</a:t>
            </a:r>
          </a:p>
          <a:p>
            <a:pPr lvl="0" algn="r" eaLnBrk="1" hangingPunct="1">
              <a:defRPr/>
            </a:pP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Fukushima </a:t>
            </a: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Daini</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6" name="テキスト ボックス 183"/>
          <p:cNvSpPr txBox="1">
            <a:spLocks noChangeArrowheads="1"/>
          </p:cNvSpPr>
          <p:nvPr/>
        </p:nvSpPr>
        <p:spPr bwMode="auto">
          <a:xfrm>
            <a:off x="8754218" y="2655269"/>
            <a:ext cx="1088193"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algn="r"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J-POWER</a:t>
            </a:r>
          </a:p>
          <a:p>
            <a:pPr lvl="0" algn="r"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Ohma</a:t>
            </a:r>
            <a:endPar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9" name="テキスト ボックス 127"/>
          <p:cNvSpPr txBox="1">
            <a:spLocks noChangeArrowheads="1"/>
          </p:cNvSpPr>
          <p:nvPr/>
        </p:nvSpPr>
        <p:spPr bwMode="auto">
          <a:xfrm>
            <a:off x="47847" y="6282611"/>
            <a:ext cx="1019770"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Kyushu EPCO</a:t>
            </a:r>
            <a:endPar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eaLnBrk="1" hangingPunct="1">
              <a:defRPr/>
            </a:pP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Sendai</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00" name="グループ化 699"/>
          <p:cNvGrpSpPr/>
          <p:nvPr/>
        </p:nvGrpSpPr>
        <p:grpSpPr>
          <a:xfrm>
            <a:off x="8235356" y="512656"/>
            <a:ext cx="1492244" cy="1051886"/>
            <a:chOff x="1056484" y="3350694"/>
            <a:chExt cx="285620" cy="227245"/>
          </a:xfrm>
        </p:grpSpPr>
        <p:sp>
          <p:nvSpPr>
            <p:cNvPr id="701" name="円柱 700"/>
            <p:cNvSpPr/>
            <p:nvPr/>
          </p:nvSpPr>
          <p:spPr>
            <a:xfrm>
              <a:off x="1056484" y="3350694"/>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cxnSp>
          <p:nvCxnSpPr>
            <p:cNvPr id="702" name="直線コネクタ 701"/>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3" name="直線コネクタ 702"/>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04" name="正方形/長方形 703"/>
          <p:cNvSpPr/>
          <p:nvPr/>
        </p:nvSpPr>
        <p:spPr>
          <a:xfrm>
            <a:off x="8009184" y="439161"/>
            <a:ext cx="1840747" cy="118963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5" name="角丸四角形 704"/>
          <p:cNvSpPr/>
          <p:nvPr/>
        </p:nvSpPr>
        <p:spPr bwMode="auto">
          <a:xfrm>
            <a:off x="2676637" y="524402"/>
            <a:ext cx="1613455" cy="958822"/>
          </a:xfrm>
          <a:prstGeom prst="roundRect">
            <a:avLst/>
          </a:prstGeom>
          <a:solidFill>
            <a:schemeClr val="accent6">
              <a:lumMod val="60000"/>
              <a:lumOff val="40000"/>
            </a:schemeClr>
          </a:solidFill>
          <a:ln w="57150">
            <a:solidFill>
              <a:schemeClr val="accent6"/>
            </a:solidFill>
            <a:prstDash val="sysDot"/>
            <a:miter lim="800000"/>
            <a:headEnd/>
            <a:tailEnd/>
          </a:ln>
          <a:effectLst/>
        </p:spPr>
        <p:txBody>
          <a:bodyPr wrap="none" rtlCol="0" anchor="ctr"/>
          <a:lstStyle/>
          <a:p>
            <a:pPr algn="l"/>
            <a:endParaRPr kumimoji="0" lang="ja-JP" altLang="en-US" sz="1800" dirty="0"/>
          </a:p>
        </p:txBody>
      </p:sp>
      <p:sp>
        <p:nvSpPr>
          <p:cNvPr id="706" name="角丸四角形 705"/>
          <p:cNvSpPr/>
          <p:nvPr/>
        </p:nvSpPr>
        <p:spPr bwMode="auto">
          <a:xfrm>
            <a:off x="364538" y="523215"/>
            <a:ext cx="1613455" cy="935090"/>
          </a:xfrm>
          <a:prstGeom prst="roundRect">
            <a:avLst/>
          </a:prstGeom>
          <a:solidFill>
            <a:schemeClr val="accent6">
              <a:lumMod val="75000"/>
            </a:schemeClr>
          </a:solidFill>
          <a:ln w="38100">
            <a:solidFill>
              <a:schemeClr val="accent6">
                <a:lumMod val="75000"/>
              </a:schemeClr>
            </a:solidFill>
            <a:miter lim="800000"/>
            <a:headEnd/>
            <a:tailEnd/>
          </a:ln>
          <a:effectLst/>
        </p:spPr>
        <p:txBody>
          <a:bodyPr wrap="none" rtlCol="0" anchor="ctr"/>
          <a:lstStyle/>
          <a:p>
            <a:pPr algn="l"/>
            <a:endParaRPr kumimoji="0" lang="ja-JP" altLang="en-US" sz="1800" dirty="0"/>
          </a:p>
        </p:txBody>
      </p:sp>
      <p:sp>
        <p:nvSpPr>
          <p:cNvPr id="708" name="テキスト ボックス 707"/>
          <p:cNvSpPr txBox="1"/>
          <p:nvPr/>
        </p:nvSpPr>
        <p:spPr>
          <a:xfrm>
            <a:off x="405450" y="1043045"/>
            <a:ext cx="1578093" cy="461665"/>
          </a:xfrm>
          <a:prstGeom prst="rect">
            <a:avLst/>
          </a:prstGeom>
          <a:noFill/>
        </p:spPr>
        <p:txBody>
          <a:bodyPr wrap="square" rtlCol="0">
            <a:spAutoFit/>
          </a:bodyPr>
          <a:lstStyle/>
          <a:p>
            <a:pPr lvl="0" algn="ctr">
              <a:defRPr/>
            </a:pPr>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reactors</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9" name="テキスト ボックス 708"/>
          <p:cNvSpPr txBox="1"/>
          <p:nvPr/>
        </p:nvSpPr>
        <p:spPr>
          <a:xfrm>
            <a:off x="253393" y="607113"/>
            <a:ext cx="1792670" cy="369332"/>
          </a:xfrm>
          <a:prstGeom prst="rect">
            <a:avLst/>
          </a:prstGeom>
          <a:noFill/>
        </p:spPr>
        <p:txBody>
          <a:bodyPr wrap="square" rtlCol="0" anchor="ctr">
            <a:spAutoFit/>
          </a:bodyPr>
          <a:lstStyle/>
          <a:p>
            <a:pPr algn="ct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Restarted</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0" name="テキスト ボックス 709"/>
          <p:cNvSpPr txBox="1"/>
          <p:nvPr/>
        </p:nvSpPr>
        <p:spPr>
          <a:xfrm>
            <a:off x="2297705" y="522698"/>
            <a:ext cx="2340000" cy="605294"/>
          </a:xfrm>
          <a:prstGeom prst="rect">
            <a:avLst/>
          </a:prstGeom>
          <a:noFill/>
        </p:spPr>
        <p:txBody>
          <a:bodyPr wrap="square" rtlCol="0" anchor="ctr">
            <a:spAutoFit/>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1" lang="en-US" altLang="ja-JP" sz="1400" b="1" i="0" u="none" strike="noStrike" kern="1200" cap="none" spc="-12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Passed NRA Review</a:t>
            </a:r>
          </a:p>
          <a:p>
            <a:pPr marL="0" marR="0" lvl="0" indent="0" algn="ctr" defTabSz="914400" rtl="0" eaLnBrk="1" fontAlgn="base" latinLnBrk="0" hangingPunct="1">
              <a:lnSpc>
                <a:spcPts val="1000"/>
              </a:lnSpc>
              <a:spcBef>
                <a:spcPct val="0"/>
              </a:spcBef>
              <a:spcAft>
                <a:spcPct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for the Permission for Changes</a:t>
            </a:r>
          </a:p>
          <a:p>
            <a:pPr marL="0" marR="0" lvl="0" indent="0" algn="ctr" defTabSz="914400" rtl="0" eaLnBrk="1" fontAlgn="base" latinLnBrk="0" hangingPunct="1">
              <a:lnSpc>
                <a:spcPts val="1000"/>
              </a:lnSpc>
              <a:spcBef>
                <a:spcPct val="0"/>
              </a:spcBef>
              <a:spcAft>
                <a:spcPct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in Reactor Installation</a:t>
            </a:r>
            <a:endPar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1" name="テキスト ボックス 710"/>
          <p:cNvSpPr txBox="1"/>
          <p:nvPr/>
        </p:nvSpPr>
        <p:spPr>
          <a:xfrm>
            <a:off x="4502950" y="397404"/>
            <a:ext cx="2340000" cy="646331"/>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Under NRA Review</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3" name="テキスト ボックス 712"/>
          <p:cNvSpPr txBox="1"/>
          <p:nvPr/>
        </p:nvSpPr>
        <p:spPr>
          <a:xfrm>
            <a:off x="2783794" y="1080055"/>
            <a:ext cx="148156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reactors</a:t>
            </a:r>
          </a:p>
        </p:txBody>
      </p:sp>
      <p:sp>
        <p:nvSpPr>
          <p:cNvPr id="714" name="テキスト ボックス 713"/>
          <p:cNvSpPr txBox="1"/>
          <p:nvPr/>
        </p:nvSpPr>
        <p:spPr>
          <a:xfrm>
            <a:off x="4918096" y="1081843"/>
            <a:ext cx="148156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reactors</a:t>
            </a:r>
          </a:p>
        </p:txBody>
      </p:sp>
      <p:sp>
        <p:nvSpPr>
          <p:cNvPr id="716" name="テキスト ボックス 715"/>
          <p:cNvSpPr txBox="1"/>
          <p:nvPr/>
        </p:nvSpPr>
        <p:spPr>
          <a:xfrm>
            <a:off x="8246038" y="1145716"/>
            <a:ext cx="148156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24</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reactors</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79" name="図 478"/>
          <p:cNvPicPr>
            <a:picLocks noChangeAspect="1"/>
          </p:cNvPicPr>
          <p:nvPr/>
        </p:nvPicPr>
        <p:blipFill rotWithShape="1">
          <a:blip r:embed="rId3">
            <a:grayscl/>
            <a:extLst>
              <a:ext uri="{28A0092B-C50C-407E-A947-70E740481C1C}">
                <a14:useLocalDpi xmlns:a14="http://schemas.microsoft.com/office/drawing/2010/main" val="0"/>
              </a:ext>
            </a:extLst>
          </a:blip>
          <a:srcRect b="25237"/>
          <a:stretch/>
        </p:blipFill>
        <p:spPr>
          <a:xfrm>
            <a:off x="1733745" y="1986247"/>
            <a:ext cx="6324600" cy="4863794"/>
          </a:xfrm>
          <a:prstGeom prst="rect">
            <a:avLst/>
          </a:prstGeom>
        </p:spPr>
      </p:pic>
      <p:sp>
        <p:nvSpPr>
          <p:cNvPr id="491" name="楕円 490"/>
          <p:cNvSpPr/>
          <p:nvPr/>
        </p:nvSpPr>
        <p:spPr>
          <a:xfrm>
            <a:off x="1697712" y="5145109"/>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1" name="楕円 500"/>
          <p:cNvSpPr/>
          <p:nvPr/>
        </p:nvSpPr>
        <p:spPr>
          <a:xfrm>
            <a:off x="1329255" y="5151280"/>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2" name="楕円 501"/>
          <p:cNvSpPr/>
          <p:nvPr/>
        </p:nvSpPr>
        <p:spPr>
          <a:xfrm>
            <a:off x="7836028" y="6138884"/>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5" name="楕円 504"/>
          <p:cNvSpPr/>
          <p:nvPr/>
        </p:nvSpPr>
        <p:spPr>
          <a:xfrm>
            <a:off x="8229316" y="3586694"/>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7" name="楕円 506"/>
          <p:cNvSpPr/>
          <p:nvPr/>
        </p:nvSpPr>
        <p:spPr>
          <a:xfrm>
            <a:off x="8235666" y="2580349"/>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0" name="円柱 509"/>
          <p:cNvSpPr/>
          <p:nvPr/>
        </p:nvSpPr>
        <p:spPr bwMode="auto">
          <a:xfrm>
            <a:off x="8455688" y="4435248"/>
            <a:ext cx="346021" cy="179002"/>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0640" tIns="35317" rIns="70640" bIns="35317" anchor="ctr"/>
          <a:lstStyle/>
          <a:p>
            <a:pPr algn="ctr">
              <a:defRPr/>
            </a:pPr>
            <a:endParaRPr lang="en-US" altLang="ja-JP" sz="1000" b="1" spc="-157" dirty="0">
              <a:solidFill>
                <a:prstClr val="white"/>
              </a:solidFill>
              <a:latin typeface="ＭＳ Ｐゴシック"/>
            </a:endParaRPr>
          </a:p>
        </p:txBody>
      </p:sp>
      <p:grpSp>
        <p:nvGrpSpPr>
          <p:cNvPr id="511" name="グループ化 510"/>
          <p:cNvGrpSpPr/>
          <p:nvPr/>
        </p:nvGrpSpPr>
        <p:grpSpPr>
          <a:xfrm>
            <a:off x="8232911" y="6138793"/>
            <a:ext cx="461119" cy="405045"/>
            <a:chOff x="86697" y="2051797"/>
            <a:chExt cx="461119" cy="405045"/>
          </a:xfrm>
        </p:grpSpPr>
        <p:sp>
          <p:nvSpPr>
            <p:cNvPr id="512" name="円柱 511"/>
            <p:cNvSpPr/>
            <p:nvPr/>
          </p:nvSpPr>
          <p:spPr>
            <a:xfrm>
              <a:off x="174447" y="2211645"/>
              <a:ext cx="285620" cy="227245"/>
            </a:xfrm>
            <a:prstGeom prst="can">
              <a:avLst>
                <a:gd name="adj" fmla="val 18293"/>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513" name="グループ化 512"/>
            <p:cNvGrpSpPr/>
            <p:nvPr/>
          </p:nvGrpSpPr>
          <p:grpSpPr>
            <a:xfrm>
              <a:off x="86697" y="2051797"/>
              <a:ext cx="461119" cy="405045"/>
              <a:chOff x="86697" y="2051797"/>
              <a:chExt cx="461119" cy="405045"/>
            </a:xfrm>
          </p:grpSpPr>
          <p:sp>
            <p:nvSpPr>
              <p:cNvPr id="547" name="テキスト ボックス 546"/>
              <p:cNvSpPr txBox="1"/>
              <p:nvPr/>
            </p:nvSpPr>
            <p:spPr>
              <a:xfrm>
                <a:off x="86697" y="2051797"/>
                <a:ext cx="461119" cy="307777"/>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1,380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8"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t>１４</a:t>
                </a:r>
              </a:p>
            </p:txBody>
          </p:sp>
        </p:grpSp>
      </p:grpSp>
      <p:grpSp>
        <p:nvGrpSpPr>
          <p:cNvPr id="550" name="グループ化 549"/>
          <p:cNvGrpSpPr/>
          <p:nvPr/>
        </p:nvGrpSpPr>
        <p:grpSpPr>
          <a:xfrm>
            <a:off x="8236503" y="3063058"/>
            <a:ext cx="461119" cy="387093"/>
            <a:chOff x="86697" y="2051797"/>
            <a:chExt cx="461119" cy="387093"/>
          </a:xfrm>
        </p:grpSpPr>
        <p:sp>
          <p:nvSpPr>
            <p:cNvPr id="553" name="円柱 552"/>
            <p:cNvSpPr/>
            <p:nvPr/>
          </p:nvSpPr>
          <p:spPr>
            <a:xfrm>
              <a:off x="174447" y="2211645"/>
              <a:ext cx="285620" cy="227245"/>
            </a:xfrm>
            <a:prstGeom prst="can">
              <a:avLst>
                <a:gd name="adj" fmla="val 18293"/>
              </a:avLst>
            </a:prstGeom>
            <a:solidFill>
              <a:schemeClr val="accent5">
                <a:lumMod val="40000"/>
                <a:lumOff val="60000"/>
              </a:schemeClr>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sp>
          <p:nvSpPr>
            <p:cNvPr id="554" name="テキスト ボックス 553"/>
            <p:cNvSpPr txBox="1"/>
            <p:nvPr/>
          </p:nvSpPr>
          <p:spPr>
            <a:xfrm>
              <a:off x="86697" y="2051797"/>
              <a:ext cx="461119" cy="307777"/>
            </a:xfrm>
            <a:prstGeom prst="rect">
              <a:avLst/>
            </a:prstGeom>
            <a:noFill/>
          </p:spPr>
          <p:txBody>
            <a:bodyPr wrap="square" rtlCol="0">
              <a:spAutoFit/>
            </a:bodyPr>
            <a:lstStyle/>
            <a:p>
              <a:pPr algn="ctr"/>
              <a:r>
                <a:rPr kumimoji="1"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1,390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56" name="グループ化 555"/>
          <p:cNvGrpSpPr/>
          <p:nvPr/>
        </p:nvGrpSpPr>
        <p:grpSpPr>
          <a:xfrm>
            <a:off x="8239314" y="4608623"/>
            <a:ext cx="461119" cy="387093"/>
            <a:chOff x="968734" y="3190846"/>
            <a:chExt cx="461119" cy="387093"/>
          </a:xfrm>
        </p:grpSpPr>
        <p:grpSp>
          <p:nvGrpSpPr>
            <p:cNvPr id="557" name="グループ化 556"/>
            <p:cNvGrpSpPr/>
            <p:nvPr/>
          </p:nvGrpSpPr>
          <p:grpSpPr>
            <a:xfrm>
              <a:off x="968734" y="3190846"/>
              <a:ext cx="461119" cy="387093"/>
              <a:chOff x="86697" y="2051797"/>
              <a:chExt cx="461119" cy="387093"/>
            </a:xfrm>
          </p:grpSpPr>
          <p:sp>
            <p:nvSpPr>
              <p:cNvPr id="564" name="円柱 563"/>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565" name="テキスト ボックス 564"/>
              <p:cNvSpPr txBox="1"/>
              <p:nvPr/>
            </p:nvSpPr>
            <p:spPr>
              <a:xfrm>
                <a:off x="86697" y="2051797"/>
                <a:ext cx="461119" cy="307777"/>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558" name="直線コネクタ 557"/>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3" name="直線コネクタ 562"/>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68" name="グループ化 567"/>
          <p:cNvGrpSpPr/>
          <p:nvPr/>
        </p:nvGrpSpPr>
        <p:grpSpPr>
          <a:xfrm>
            <a:off x="7879301" y="4608623"/>
            <a:ext cx="419199" cy="387093"/>
            <a:chOff x="989694" y="3190846"/>
            <a:chExt cx="419199" cy="387093"/>
          </a:xfrm>
        </p:grpSpPr>
        <p:grpSp>
          <p:nvGrpSpPr>
            <p:cNvPr id="569" name="グループ化 568"/>
            <p:cNvGrpSpPr/>
            <p:nvPr/>
          </p:nvGrpSpPr>
          <p:grpSpPr>
            <a:xfrm>
              <a:off x="989694" y="3190846"/>
              <a:ext cx="419199" cy="387093"/>
              <a:chOff x="107657" y="2051797"/>
              <a:chExt cx="419199" cy="387093"/>
            </a:xfrm>
          </p:grpSpPr>
          <p:sp>
            <p:nvSpPr>
              <p:cNvPr id="578" name="円柱 577"/>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579" name="テキスト ボックス 578"/>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780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574" name="直線コネクタ 573"/>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7" name="直線コネクタ 576"/>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88" name="グループ化 587"/>
          <p:cNvGrpSpPr/>
          <p:nvPr/>
        </p:nvGrpSpPr>
        <p:grpSpPr>
          <a:xfrm>
            <a:off x="7509312" y="4608623"/>
            <a:ext cx="419199" cy="387093"/>
            <a:chOff x="989694" y="3190846"/>
            <a:chExt cx="419199" cy="387093"/>
          </a:xfrm>
        </p:grpSpPr>
        <p:grpSp>
          <p:nvGrpSpPr>
            <p:cNvPr id="590" name="グループ化 589"/>
            <p:cNvGrpSpPr/>
            <p:nvPr/>
          </p:nvGrpSpPr>
          <p:grpSpPr>
            <a:xfrm>
              <a:off x="989694" y="3190846"/>
              <a:ext cx="419199" cy="387093"/>
              <a:chOff x="107657" y="2051797"/>
              <a:chExt cx="419199" cy="387093"/>
            </a:xfrm>
          </p:grpSpPr>
          <p:sp>
            <p:nvSpPr>
              <p:cNvPr id="613" name="円柱 612"/>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616" name="テキスト ボックス 615"/>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780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596" name="直線コネクタ 595"/>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3" name="直線コネクタ 602"/>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17" name="グループ化 616"/>
          <p:cNvGrpSpPr/>
          <p:nvPr/>
        </p:nvGrpSpPr>
        <p:grpSpPr>
          <a:xfrm>
            <a:off x="7139323" y="4608623"/>
            <a:ext cx="419199" cy="387093"/>
            <a:chOff x="989694" y="3190846"/>
            <a:chExt cx="419199" cy="387093"/>
          </a:xfrm>
        </p:grpSpPr>
        <p:grpSp>
          <p:nvGrpSpPr>
            <p:cNvPr id="675" name="グループ化 674"/>
            <p:cNvGrpSpPr/>
            <p:nvPr/>
          </p:nvGrpSpPr>
          <p:grpSpPr>
            <a:xfrm>
              <a:off x="989694" y="3190846"/>
              <a:ext cx="419199" cy="387093"/>
              <a:chOff x="107657" y="2051797"/>
              <a:chExt cx="419199" cy="387093"/>
            </a:xfrm>
          </p:grpSpPr>
          <p:sp>
            <p:nvSpPr>
              <p:cNvPr id="678" name="円柱 677"/>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682" name="テキスト ボックス 681"/>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780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676" name="直線コネクタ 675"/>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7" name="直線コネクタ 676"/>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83" name="グループ化 682"/>
          <p:cNvGrpSpPr/>
          <p:nvPr/>
        </p:nvGrpSpPr>
        <p:grpSpPr>
          <a:xfrm>
            <a:off x="6784051" y="4608623"/>
            <a:ext cx="419199" cy="387093"/>
            <a:chOff x="989694" y="3190846"/>
            <a:chExt cx="419199" cy="387093"/>
          </a:xfrm>
        </p:grpSpPr>
        <p:grpSp>
          <p:nvGrpSpPr>
            <p:cNvPr id="684" name="グループ化 683"/>
            <p:cNvGrpSpPr/>
            <p:nvPr/>
          </p:nvGrpSpPr>
          <p:grpSpPr>
            <a:xfrm>
              <a:off x="989694" y="3190846"/>
              <a:ext cx="419199" cy="387093"/>
              <a:chOff x="107657" y="2051797"/>
              <a:chExt cx="419199" cy="387093"/>
            </a:xfrm>
          </p:grpSpPr>
          <p:sp>
            <p:nvSpPr>
              <p:cNvPr id="687" name="円柱 686"/>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688" name="テキスト ボックス 687"/>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780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685" name="直線コネクタ 684"/>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6" name="直線コネクタ 685"/>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89" name="グループ化 688"/>
          <p:cNvGrpSpPr/>
          <p:nvPr/>
        </p:nvGrpSpPr>
        <p:grpSpPr>
          <a:xfrm>
            <a:off x="6410522" y="4608623"/>
            <a:ext cx="419199" cy="387093"/>
            <a:chOff x="989694" y="3190846"/>
            <a:chExt cx="419199" cy="387093"/>
          </a:xfrm>
        </p:grpSpPr>
        <p:grpSp>
          <p:nvGrpSpPr>
            <p:cNvPr id="690" name="グループ化 689"/>
            <p:cNvGrpSpPr/>
            <p:nvPr/>
          </p:nvGrpSpPr>
          <p:grpSpPr>
            <a:xfrm>
              <a:off x="989694" y="3190846"/>
              <a:ext cx="419199" cy="387093"/>
              <a:chOff x="107657" y="2051797"/>
              <a:chExt cx="419199" cy="387093"/>
            </a:xfrm>
          </p:grpSpPr>
          <p:sp>
            <p:nvSpPr>
              <p:cNvPr id="693" name="円柱 692"/>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694" name="テキスト ボックス 693"/>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460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691" name="直線コネクタ 690"/>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2" name="直線コネクタ 691"/>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95" name="グループ化 694"/>
          <p:cNvGrpSpPr/>
          <p:nvPr/>
        </p:nvGrpSpPr>
        <p:grpSpPr>
          <a:xfrm>
            <a:off x="7879301" y="5593334"/>
            <a:ext cx="419199" cy="387093"/>
            <a:chOff x="989694" y="3190846"/>
            <a:chExt cx="419199" cy="387093"/>
          </a:xfrm>
        </p:grpSpPr>
        <p:grpSp>
          <p:nvGrpSpPr>
            <p:cNvPr id="696" name="グループ化 695"/>
            <p:cNvGrpSpPr/>
            <p:nvPr/>
          </p:nvGrpSpPr>
          <p:grpSpPr>
            <a:xfrm>
              <a:off x="989694" y="3190846"/>
              <a:ext cx="419199" cy="387093"/>
              <a:chOff x="107657" y="2051797"/>
              <a:chExt cx="419199" cy="387093"/>
            </a:xfrm>
          </p:grpSpPr>
          <p:sp>
            <p:nvSpPr>
              <p:cNvPr id="699" name="円柱 698"/>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sp>
            <p:nvSpPr>
              <p:cNvPr id="718" name="テキスト ボックス 717"/>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170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697" name="直線コネクタ 696"/>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8" name="直線コネクタ 697"/>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9" name="グループ化 718"/>
          <p:cNvGrpSpPr/>
          <p:nvPr/>
        </p:nvGrpSpPr>
        <p:grpSpPr>
          <a:xfrm>
            <a:off x="6784051" y="6138793"/>
            <a:ext cx="419199" cy="387093"/>
            <a:chOff x="989694" y="3190846"/>
            <a:chExt cx="419199" cy="387093"/>
          </a:xfrm>
        </p:grpSpPr>
        <p:grpSp>
          <p:nvGrpSpPr>
            <p:cNvPr id="720" name="グループ化 719"/>
            <p:cNvGrpSpPr/>
            <p:nvPr/>
          </p:nvGrpSpPr>
          <p:grpSpPr>
            <a:xfrm>
              <a:off x="989694" y="3190846"/>
              <a:ext cx="419199" cy="387093"/>
              <a:chOff x="107657" y="2051797"/>
              <a:chExt cx="419199" cy="387093"/>
            </a:xfrm>
          </p:grpSpPr>
          <p:sp>
            <p:nvSpPr>
              <p:cNvPr id="723" name="円柱 722"/>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754" name="テキスト ボックス 753"/>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540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721" name="直線コネクタ 720"/>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2" name="直線コネクタ 721"/>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5" name="グループ化 754"/>
          <p:cNvGrpSpPr/>
          <p:nvPr/>
        </p:nvGrpSpPr>
        <p:grpSpPr>
          <a:xfrm>
            <a:off x="1337360" y="2033845"/>
            <a:ext cx="473661" cy="405045"/>
            <a:chOff x="76715" y="2051797"/>
            <a:chExt cx="473661" cy="405045"/>
          </a:xfrm>
        </p:grpSpPr>
        <p:sp>
          <p:nvSpPr>
            <p:cNvPr id="756" name="円柱 755"/>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757" name="グループ化 756"/>
            <p:cNvGrpSpPr/>
            <p:nvPr/>
          </p:nvGrpSpPr>
          <p:grpSpPr>
            <a:xfrm>
              <a:off x="76715" y="2051797"/>
              <a:ext cx="473661" cy="405045"/>
              <a:chOff x="76715" y="2051797"/>
              <a:chExt cx="473661" cy="405045"/>
            </a:xfrm>
          </p:grpSpPr>
          <p:sp>
            <p:nvSpPr>
              <p:cNvPr id="758" name="テキスト ボックス 757"/>
              <p:cNvSpPr txBox="1"/>
              <p:nvPr/>
            </p:nvSpPr>
            <p:spPr>
              <a:xfrm>
                <a:off x="76715" y="2051797"/>
                <a:ext cx="473661"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9"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３４</a:t>
                </a:r>
              </a:p>
            </p:txBody>
          </p:sp>
        </p:grpSp>
      </p:grpSp>
      <p:grpSp>
        <p:nvGrpSpPr>
          <p:cNvPr id="760" name="グループ化 759"/>
          <p:cNvGrpSpPr/>
          <p:nvPr/>
        </p:nvGrpSpPr>
        <p:grpSpPr>
          <a:xfrm>
            <a:off x="1715808" y="2033845"/>
            <a:ext cx="468162" cy="405045"/>
            <a:chOff x="107657" y="2051797"/>
            <a:chExt cx="425602" cy="405045"/>
          </a:xfrm>
        </p:grpSpPr>
        <p:sp>
          <p:nvSpPr>
            <p:cNvPr id="761" name="円柱 760"/>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762" name="グループ化 761"/>
            <p:cNvGrpSpPr/>
            <p:nvPr/>
          </p:nvGrpSpPr>
          <p:grpSpPr>
            <a:xfrm>
              <a:off x="107657" y="2051797"/>
              <a:ext cx="425602" cy="405045"/>
              <a:chOff x="107657" y="2051797"/>
              <a:chExt cx="425602" cy="405045"/>
            </a:xfrm>
          </p:grpSpPr>
          <p:sp>
            <p:nvSpPr>
              <p:cNvPr id="763" name="テキスト ボックス 762"/>
              <p:cNvSpPr txBox="1"/>
              <p:nvPr/>
            </p:nvSpPr>
            <p:spPr>
              <a:xfrm>
                <a:off x="107657" y="2051797"/>
                <a:ext cx="419199" cy="307777"/>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4"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２９</a:t>
                </a:r>
              </a:p>
            </p:txBody>
          </p:sp>
        </p:grpSp>
      </p:grpSp>
      <p:grpSp>
        <p:nvGrpSpPr>
          <p:cNvPr id="765" name="グループ化 764"/>
          <p:cNvGrpSpPr/>
          <p:nvPr/>
        </p:nvGrpSpPr>
        <p:grpSpPr>
          <a:xfrm>
            <a:off x="2087000" y="2033845"/>
            <a:ext cx="468162" cy="405045"/>
            <a:chOff x="107657" y="2051797"/>
            <a:chExt cx="425602" cy="405045"/>
          </a:xfrm>
        </p:grpSpPr>
        <p:sp>
          <p:nvSpPr>
            <p:cNvPr id="766" name="円柱 765"/>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767" name="グループ化 766"/>
            <p:cNvGrpSpPr/>
            <p:nvPr/>
          </p:nvGrpSpPr>
          <p:grpSpPr>
            <a:xfrm>
              <a:off x="107657" y="2051797"/>
              <a:ext cx="425602" cy="405045"/>
              <a:chOff x="107657" y="2051797"/>
              <a:chExt cx="425602" cy="405045"/>
            </a:xfrm>
          </p:grpSpPr>
          <p:sp>
            <p:nvSpPr>
              <p:cNvPr id="768" name="テキスト ボックス 767"/>
              <p:cNvSpPr txBox="1"/>
              <p:nvPr/>
            </p:nvSpPr>
            <p:spPr>
              <a:xfrm>
                <a:off x="107657" y="2051797"/>
                <a:ext cx="419199" cy="307777"/>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9"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２６</a:t>
                </a:r>
              </a:p>
            </p:txBody>
          </p:sp>
        </p:grpSp>
      </p:grpSp>
      <p:grpSp>
        <p:nvGrpSpPr>
          <p:cNvPr id="770" name="グループ化 769"/>
          <p:cNvGrpSpPr/>
          <p:nvPr/>
        </p:nvGrpSpPr>
        <p:grpSpPr>
          <a:xfrm>
            <a:off x="2456989" y="2033845"/>
            <a:ext cx="468162" cy="405045"/>
            <a:chOff x="107657" y="2051797"/>
            <a:chExt cx="425602" cy="405045"/>
          </a:xfrm>
        </p:grpSpPr>
        <p:sp>
          <p:nvSpPr>
            <p:cNvPr id="771" name="円柱 770"/>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772" name="グループ化 771"/>
            <p:cNvGrpSpPr/>
            <p:nvPr/>
          </p:nvGrpSpPr>
          <p:grpSpPr>
            <a:xfrm>
              <a:off x="107657" y="2051797"/>
              <a:ext cx="425602" cy="405045"/>
              <a:chOff x="107657" y="2051797"/>
              <a:chExt cx="425602" cy="405045"/>
            </a:xfrm>
          </p:grpSpPr>
          <p:sp>
            <p:nvSpPr>
              <p:cNvPr id="773" name="テキスト ボックス 772"/>
              <p:cNvSpPr txBox="1"/>
              <p:nvPr/>
            </p:nvSpPr>
            <p:spPr>
              <a:xfrm>
                <a:off x="107657" y="2051797"/>
                <a:ext cx="419199" cy="307777"/>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4"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２５</a:t>
                </a:r>
              </a:p>
            </p:txBody>
          </p:sp>
        </p:grpSp>
      </p:grpSp>
      <p:grpSp>
        <p:nvGrpSpPr>
          <p:cNvPr id="775" name="グループ化 774"/>
          <p:cNvGrpSpPr/>
          <p:nvPr/>
        </p:nvGrpSpPr>
        <p:grpSpPr>
          <a:xfrm>
            <a:off x="2826978" y="2033845"/>
            <a:ext cx="468162" cy="425307"/>
            <a:chOff x="107657" y="2051797"/>
            <a:chExt cx="425602" cy="425307"/>
          </a:xfrm>
        </p:grpSpPr>
        <p:sp>
          <p:nvSpPr>
            <p:cNvPr id="776" name="円柱 775"/>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777" name="グループ化 776"/>
            <p:cNvGrpSpPr/>
            <p:nvPr/>
          </p:nvGrpSpPr>
          <p:grpSpPr>
            <a:xfrm>
              <a:off x="107657" y="2051797"/>
              <a:ext cx="425602" cy="425307"/>
              <a:chOff x="107657" y="2051797"/>
              <a:chExt cx="425602" cy="425307"/>
            </a:xfrm>
          </p:grpSpPr>
          <p:sp>
            <p:nvSpPr>
              <p:cNvPr id="778" name="テキスト ボックス 777"/>
              <p:cNvSpPr txBox="1"/>
              <p:nvPr/>
            </p:nvSpPr>
            <p:spPr>
              <a:xfrm>
                <a:off x="107657" y="2051797"/>
                <a:ext cx="419199" cy="307777"/>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9" name="テキスト ボックス 330"/>
              <p:cNvSpPr txBox="1">
                <a:spLocks noChangeArrowheads="1"/>
              </p:cNvSpPr>
              <p:nvPr/>
            </p:nvSpPr>
            <p:spPr bwMode="auto">
              <a:xfrm>
                <a:off x="117120" y="2213412"/>
                <a:ext cx="416139" cy="26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２９</a:t>
                </a:r>
              </a:p>
            </p:txBody>
          </p:sp>
        </p:grpSp>
      </p:grpSp>
      <p:grpSp>
        <p:nvGrpSpPr>
          <p:cNvPr id="785" name="グループ化 784"/>
          <p:cNvGrpSpPr/>
          <p:nvPr/>
        </p:nvGrpSpPr>
        <p:grpSpPr>
          <a:xfrm>
            <a:off x="1709890" y="5129806"/>
            <a:ext cx="461119" cy="387093"/>
            <a:chOff x="86697" y="2051797"/>
            <a:chExt cx="461119" cy="387093"/>
          </a:xfrm>
        </p:grpSpPr>
        <p:sp>
          <p:nvSpPr>
            <p:cNvPr id="796" name="円柱 795"/>
            <p:cNvSpPr/>
            <p:nvPr/>
          </p:nvSpPr>
          <p:spPr>
            <a:xfrm>
              <a:off x="174447" y="2211645"/>
              <a:ext cx="285620" cy="227245"/>
            </a:xfrm>
            <a:prstGeom prst="can">
              <a:avLst>
                <a:gd name="adj" fmla="val 18293"/>
              </a:avLst>
            </a:prstGeom>
            <a:solidFill>
              <a:schemeClr val="accent5">
                <a:lumMod val="40000"/>
                <a:lumOff val="60000"/>
              </a:schemeClr>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sp>
          <p:nvSpPr>
            <p:cNvPr id="797" name="テキスト ボックス 796"/>
            <p:cNvSpPr txBox="1"/>
            <p:nvPr/>
          </p:nvSpPr>
          <p:spPr>
            <a:xfrm>
              <a:off x="86697" y="2051797"/>
              <a:ext cx="46111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1,370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798" name="グループ化 797"/>
          <p:cNvGrpSpPr/>
          <p:nvPr/>
        </p:nvGrpSpPr>
        <p:grpSpPr>
          <a:xfrm>
            <a:off x="989694" y="3502664"/>
            <a:ext cx="419199" cy="387093"/>
            <a:chOff x="989694" y="3190846"/>
            <a:chExt cx="419199" cy="387093"/>
          </a:xfrm>
        </p:grpSpPr>
        <p:grpSp>
          <p:nvGrpSpPr>
            <p:cNvPr id="799" name="グループ化 798"/>
            <p:cNvGrpSpPr/>
            <p:nvPr/>
          </p:nvGrpSpPr>
          <p:grpSpPr>
            <a:xfrm>
              <a:off x="989694" y="3190846"/>
              <a:ext cx="419199" cy="387093"/>
              <a:chOff x="107657" y="2051797"/>
              <a:chExt cx="419199" cy="387093"/>
            </a:xfrm>
          </p:grpSpPr>
          <p:sp>
            <p:nvSpPr>
              <p:cNvPr id="802" name="円柱 801"/>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sp>
            <p:nvSpPr>
              <p:cNvPr id="803" name="テキスト ボックス 802"/>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340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800" name="直線コネクタ 799"/>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1" name="直線コネクタ 800"/>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04" name="グループ化 803"/>
          <p:cNvGrpSpPr/>
          <p:nvPr/>
        </p:nvGrpSpPr>
        <p:grpSpPr>
          <a:xfrm>
            <a:off x="1361705" y="3502664"/>
            <a:ext cx="419199" cy="387093"/>
            <a:chOff x="989694" y="3190846"/>
            <a:chExt cx="419199" cy="387093"/>
          </a:xfrm>
        </p:grpSpPr>
        <p:grpSp>
          <p:nvGrpSpPr>
            <p:cNvPr id="805" name="グループ化 804"/>
            <p:cNvGrpSpPr/>
            <p:nvPr/>
          </p:nvGrpSpPr>
          <p:grpSpPr>
            <a:xfrm>
              <a:off x="989694" y="3190846"/>
              <a:ext cx="419199" cy="387093"/>
              <a:chOff x="107657" y="2051797"/>
              <a:chExt cx="419199" cy="387093"/>
            </a:xfrm>
          </p:grpSpPr>
          <p:sp>
            <p:nvSpPr>
              <p:cNvPr id="808" name="円柱 807"/>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sp>
            <p:nvSpPr>
              <p:cNvPr id="809" name="テキスト ボックス 808"/>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500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806" name="直線コネクタ 805"/>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7" name="直線コネクタ 806"/>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10" name="グループ化 809"/>
          <p:cNvGrpSpPr/>
          <p:nvPr/>
        </p:nvGrpSpPr>
        <p:grpSpPr>
          <a:xfrm>
            <a:off x="989694" y="5679250"/>
            <a:ext cx="419199" cy="387093"/>
            <a:chOff x="989694" y="3190846"/>
            <a:chExt cx="419199" cy="387093"/>
          </a:xfrm>
        </p:grpSpPr>
        <p:grpSp>
          <p:nvGrpSpPr>
            <p:cNvPr id="811" name="グループ化 810"/>
            <p:cNvGrpSpPr/>
            <p:nvPr/>
          </p:nvGrpSpPr>
          <p:grpSpPr>
            <a:xfrm>
              <a:off x="989694" y="3190846"/>
              <a:ext cx="419199" cy="387093"/>
              <a:chOff x="107657" y="2051797"/>
              <a:chExt cx="419199" cy="387093"/>
            </a:xfrm>
          </p:grpSpPr>
          <p:sp>
            <p:nvSpPr>
              <p:cNvPr id="814" name="円柱 813"/>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sp>
            <p:nvSpPr>
              <p:cNvPr id="815" name="テキスト ボックス 814"/>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560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812" name="直線コネクタ 811"/>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3" name="直線コネクタ 812"/>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16" name="グループ化 815"/>
          <p:cNvGrpSpPr/>
          <p:nvPr/>
        </p:nvGrpSpPr>
        <p:grpSpPr>
          <a:xfrm>
            <a:off x="989694" y="5129806"/>
            <a:ext cx="419199" cy="387093"/>
            <a:chOff x="989694" y="3190846"/>
            <a:chExt cx="419199" cy="387093"/>
          </a:xfrm>
        </p:grpSpPr>
        <p:grpSp>
          <p:nvGrpSpPr>
            <p:cNvPr id="817" name="グループ化 816"/>
            <p:cNvGrpSpPr/>
            <p:nvPr/>
          </p:nvGrpSpPr>
          <p:grpSpPr>
            <a:xfrm>
              <a:off x="989694" y="3190846"/>
              <a:ext cx="419199" cy="387093"/>
              <a:chOff x="107657" y="2051797"/>
              <a:chExt cx="419199" cy="387093"/>
            </a:xfrm>
          </p:grpSpPr>
          <p:sp>
            <p:nvSpPr>
              <p:cNvPr id="820" name="円柱 819"/>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sp>
            <p:nvSpPr>
              <p:cNvPr id="821" name="テキスト ボックス 820"/>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460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818" name="直線コネクタ 817"/>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9" name="直線コネクタ 818"/>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22" name="グループ化 821"/>
          <p:cNvGrpSpPr/>
          <p:nvPr/>
        </p:nvGrpSpPr>
        <p:grpSpPr>
          <a:xfrm>
            <a:off x="1352600" y="5132751"/>
            <a:ext cx="424268" cy="394858"/>
            <a:chOff x="107657" y="2061957"/>
            <a:chExt cx="424268" cy="394858"/>
          </a:xfrm>
        </p:grpSpPr>
        <p:sp>
          <p:nvSpPr>
            <p:cNvPr id="823" name="円柱 822"/>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824" name="グループ化 823"/>
            <p:cNvGrpSpPr/>
            <p:nvPr/>
          </p:nvGrpSpPr>
          <p:grpSpPr>
            <a:xfrm>
              <a:off x="107657" y="2061957"/>
              <a:ext cx="424268" cy="394858"/>
              <a:chOff x="107657" y="2061957"/>
              <a:chExt cx="424268" cy="394858"/>
            </a:xfrm>
          </p:grpSpPr>
          <p:sp>
            <p:nvSpPr>
              <p:cNvPr id="825" name="テキスト ボックス 824"/>
              <p:cNvSpPr txBox="1"/>
              <p:nvPr/>
            </p:nvSpPr>
            <p:spPr>
              <a:xfrm>
                <a:off x="107657" y="2061957"/>
                <a:ext cx="419199" cy="200055"/>
              </a:xfrm>
              <a:prstGeom prst="rect">
                <a:avLst/>
              </a:prstGeom>
              <a:noFill/>
            </p:spPr>
            <p:txBody>
              <a:bodyPr wrap="square" rtlCol="0">
                <a:spAutoFit/>
              </a:bodyPr>
              <a:lstStyle/>
              <a:p>
                <a:pPr algn="ctr"/>
                <a:r>
                  <a:rPr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820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6" name="テキスト ボックス 330"/>
              <p:cNvSpPr txBox="1">
                <a:spLocks noChangeArrowheads="1"/>
              </p:cNvSpPr>
              <p:nvPr/>
            </p:nvSpPr>
            <p:spPr bwMode="auto">
              <a:xfrm>
                <a:off x="115786" y="2213385"/>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３０</a:t>
                </a:r>
              </a:p>
            </p:txBody>
          </p:sp>
        </p:grpSp>
      </p:grpSp>
      <p:grpSp>
        <p:nvGrpSpPr>
          <p:cNvPr id="832" name="グループ化 831"/>
          <p:cNvGrpSpPr/>
          <p:nvPr/>
        </p:nvGrpSpPr>
        <p:grpSpPr>
          <a:xfrm>
            <a:off x="8241853" y="3587223"/>
            <a:ext cx="461119" cy="401420"/>
            <a:chOff x="86697" y="2051797"/>
            <a:chExt cx="461119" cy="401420"/>
          </a:xfrm>
        </p:grpSpPr>
        <p:sp>
          <p:nvSpPr>
            <p:cNvPr id="833" name="円柱 832"/>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834" name="グループ化 833"/>
            <p:cNvGrpSpPr/>
            <p:nvPr/>
          </p:nvGrpSpPr>
          <p:grpSpPr>
            <a:xfrm>
              <a:off x="86697" y="2051797"/>
              <a:ext cx="461119" cy="401420"/>
              <a:chOff x="86697" y="2051797"/>
              <a:chExt cx="461119" cy="401420"/>
            </a:xfrm>
          </p:grpSpPr>
          <p:sp>
            <p:nvSpPr>
              <p:cNvPr id="835" name="テキスト ボックス 834"/>
              <p:cNvSpPr txBox="1"/>
              <p:nvPr/>
            </p:nvSpPr>
            <p:spPr>
              <a:xfrm>
                <a:off x="86697" y="2051797"/>
                <a:ext cx="461119" cy="307777"/>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3" name="テキスト ボックス 330"/>
              <p:cNvSpPr txBox="1">
                <a:spLocks noChangeArrowheads="1"/>
              </p:cNvSpPr>
              <p:nvPr/>
            </p:nvSpPr>
            <p:spPr bwMode="auto">
              <a:xfrm>
                <a:off x="117120" y="2209787"/>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１３</a:t>
                </a:r>
              </a:p>
            </p:txBody>
          </p:sp>
        </p:grpSp>
      </p:grpSp>
      <p:grpSp>
        <p:nvGrpSpPr>
          <p:cNvPr id="845" name="グループ化 844"/>
          <p:cNvGrpSpPr/>
          <p:nvPr/>
        </p:nvGrpSpPr>
        <p:grpSpPr>
          <a:xfrm>
            <a:off x="8241853" y="2583398"/>
            <a:ext cx="461119" cy="387093"/>
            <a:chOff x="86697" y="2051797"/>
            <a:chExt cx="461119" cy="387093"/>
          </a:xfrm>
        </p:grpSpPr>
        <p:sp>
          <p:nvSpPr>
            <p:cNvPr id="846" name="円柱 845"/>
            <p:cNvSpPr/>
            <p:nvPr/>
          </p:nvSpPr>
          <p:spPr>
            <a:xfrm>
              <a:off x="174447" y="2211645"/>
              <a:ext cx="285620" cy="227245"/>
            </a:xfrm>
            <a:prstGeom prst="can">
              <a:avLst>
                <a:gd name="adj" fmla="val 18293"/>
              </a:avLst>
            </a:prstGeom>
            <a:solidFill>
              <a:schemeClr val="accent5">
                <a:lumMod val="40000"/>
                <a:lumOff val="60000"/>
              </a:schemeClr>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sp>
          <p:nvSpPr>
            <p:cNvPr id="847" name="テキスト ボックス 846"/>
            <p:cNvSpPr txBox="1"/>
            <p:nvPr/>
          </p:nvSpPr>
          <p:spPr>
            <a:xfrm>
              <a:off x="86697" y="2051797"/>
              <a:ext cx="461119" cy="307777"/>
            </a:xfrm>
            <a:prstGeom prst="rect">
              <a:avLst/>
            </a:prstGeom>
            <a:noFill/>
          </p:spPr>
          <p:txBody>
            <a:bodyPr wrap="square" rtlCol="0">
              <a:spAutoFit/>
            </a:bodyPr>
            <a:lstStyle/>
            <a:p>
              <a:pPr algn="ctr"/>
              <a:r>
                <a:rPr kumimoji="1"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1,380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849" name="テキスト ボックス 848"/>
          <p:cNvSpPr txBox="1"/>
          <p:nvPr/>
        </p:nvSpPr>
        <p:spPr>
          <a:xfrm>
            <a:off x="8239680" y="3955799"/>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(2014.6.10)</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2" name="テキスト ボックス 871"/>
          <p:cNvSpPr txBox="1"/>
          <p:nvPr/>
        </p:nvSpPr>
        <p:spPr>
          <a:xfrm>
            <a:off x="7854240" y="6521084"/>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(2014.2.14)</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74" name="グループ化 873"/>
          <p:cNvGrpSpPr/>
          <p:nvPr/>
        </p:nvGrpSpPr>
        <p:grpSpPr>
          <a:xfrm>
            <a:off x="5134245" y="6174305"/>
            <a:ext cx="419199" cy="387093"/>
            <a:chOff x="989694" y="3190846"/>
            <a:chExt cx="419199" cy="387093"/>
          </a:xfrm>
        </p:grpSpPr>
        <p:grpSp>
          <p:nvGrpSpPr>
            <p:cNvPr id="875" name="グループ化 874"/>
            <p:cNvGrpSpPr/>
            <p:nvPr/>
          </p:nvGrpSpPr>
          <p:grpSpPr>
            <a:xfrm>
              <a:off x="989694" y="3190846"/>
              <a:ext cx="419199" cy="387093"/>
              <a:chOff x="107657" y="2051797"/>
              <a:chExt cx="419199" cy="387093"/>
            </a:xfrm>
          </p:grpSpPr>
          <p:sp>
            <p:nvSpPr>
              <p:cNvPr id="878" name="円柱 877"/>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879" name="テキスト ボックス 878"/>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570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876" name="直線コネクタ 875"/>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7" name="直線コネクタ 876"/>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80" name="グループ化 879"/>
          <p:cNvGrpSpPr/>
          <p:nvPr/>
        </p:nvGrpSpPr>
        <p:grpSpPr>
          <a:xfrm>
            <a:off x="977152" y="4013099"/>
            <a:ext cx="465458" cy="387093"/>
            <a:chOff x="974286" y="3190846"/>
            <a:chExt cx="465458" cy="387093"/>
          </a:xfrm>
        </p:grpSpPr>
        <p:grpSp>
          <p:nvGrpSpPr>
            <p:cNvPr id="891" name="グループ化 890"/>
            <p:cNvGrpSpPr/>
            <p:nvPr/>
          </p:nvGrpSpPr>
          <p:grpSpPr>
            <a:xfrm>
              <a:off x="974286" y="3190846"/>
              <a:ext cx="465458" cy="387093"/>
              <a:chOff x="92249" y="2051797"/>
              <a:chExt cx="465458" cy="387093"/>
            </a:xfrm>
          </p:grpSpPr>
          <p:sp>
            <p:nvSpPr>
              <p:cNvPr id="894" name="円柱 893"/>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895" name="テキスト ボックス 894"/>
              <p:cNvSpPr txBox="1"/>
              <p:nvPr/>
            </p:nvSpPr>
            <p:spPr>
              <a:xfrm>
                <a:off x="92249" y="2051797"/>
                <a:ext cx="465458" cy="200055"/>
              </a:xfrm>
              <a:prstGeom prst="rect">
                <a:avLst/>
              </a:prstGeom>
              <a:noFill/>
            </p:spPr>
            <p:txBody>
              <a:bodyPr wrap="square" rtlCol="0">
                <a:spAutoFit/>
              </a:bodyPr>
              <a:lstStyle/>
              <a:p>
                <a:pPr algn="ctr"/>
                <a:r>
                  <a:rPr kumimoji="1"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1,180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892" name="直線コネクタ 891"/>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3" name="直線コネクタ 892"/>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96" name="グループ化 895"/>
          <p:cNvGrpSpPr/>
          <p:nvPr/>
        </p:nvGrpSpPr>
        <p:grpSpPr>
          <a:xfrm>
            <a:off x="1325616" y="4013099"/>
            <a:ext cx="471584" cy="387093"/>
            <a:chOff x="962710" y="3190846"/>
            <a:chExt cx="471584" cy="387093"/>
          </a:xfrm>
        </p:grpSpPr>
        <p:grpSp>
          <p:nvGrpSpPr>
            <p:cNvPr id="897" name="グループ化 896"/>
            <p:cNvGrpSpPr/>
            <p:nvPr/>
          </p:nvGrpSpPr>
          <p:grpSpPr>
            <a:xfrm>
              <a:off x="962710" y="3190846"/>
              <a:ext cx="471584" cy="387093"/>
              <a:chOff x="80673" y="2051797"/>
              <a:chExt cx="471584" cy="387093"/>
            </a:xfrm>
          </p:grpSpPr>
          <p:sp>
            <p:nvSpPr>
              <p:cNvPr id="900" name="円柱 899"/>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sp>
            <p:nvSpPr>
              <p:cNvPr id="906" name="テキスト ボックス 905"/>
              <p:cNvSpPr txBox="1"/>
              <p:nvPr/>
            </p:nvSpPr>
            <p:spPr>
              <a:xfrm>
                <a:off x="80673" y="2051797"/>
                <a:ext cx="471584" cy="200055"/>
              </a:xfrm>
              <a:prstGeom prst="rect">
                <a:avLst/>
              </a:prstGeom>
              <a:noFill/>
            </p:spPr>
            <p:txBody>
              <a:bodyPr wrap="square" rtlCol="0">
                <a:spAutoFit/>
              </a:bodyPr>
              <a:lstStyle/>
              <a:p>
                <a:pPr algn="ctr"/>
                <a:r>
                  <a:rPr kumimoji="1"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1,180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898" name="直線コネクタ 897"/>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9" name="直線コネクタ 898"/>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7" name="グループ化 906"/>
          <p:cNvGrpSpPr/>
          <p:nvPr/>
        </p:nvGrpSpPr>
        <p:grpSpPr>
          <a:xfrm>
            <a:off x="5497777" y="6174305"/>
            <a:ext cx="419199" cy="387093"/>
            <a:chOff x="989694" y="3190846"/>
            <a:chExt cx="419199" cy="387093"/>
          </a:xfrm>
        </p:grpSpPr>
        <p:grpSp>
          <p:nvGrpSpPr>
            <p:cNvPr id="908" name="グループ化 907"/>
            <p:cNvGrpSpPr/>
            <p:nvPr/>
          </p:nvGrpSpPr>
          <p:grpSpPr>
            <a:xfrm>
              <a:off x="989694" y="3190846"/>
              <a:ext cx="419199" cy="387093"/>
              <a:chOff x="107657" y="2051797"/>
              <a:chExt cx="419199" cy="387093"/>
            </a:xfrm>
          </p:grpSpPr>
          <p:sp>
            <p:nvSpPr>
              <p:cNvPr id="913" name="円柱 912"/>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915" name="テキスト ボックス 914"/>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570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909" name="直線コネクタ 908"/>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0" name="直線コネクタ 909"/>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2" name="テキスト ボックス 921"/>
          <p:cNvSpPr txBox="1"/>
          <p:nvPr/>
        </p:nvSpPr>
        <p:spPr>
          <a:xfrm>
            <a:off x="1313840" y="6624355"/>
            <a:ext cx="565875"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(2015.10.15)</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23" name="グループ化 922"/>
          <p:cNvGrpSpPr/>
          <p:nvPr/>
        </p:nvGrpSpPr>
        <p:grpSpPr>
          <a:xfrm>
            <a:off x="8239314" y="5101756"/>
            <a:ext cx="461119" cy="387093"/>
            <a:chOff x="968734" y="3190846"/>
            <a:chExt cx="461119" cy="387093"/>
          </a:xfrm>
        </p:grpSpPr>
        <p:grpSp>
          <p:nvGrpSpPr>
            <p:cNvPr id="924" name="グループ化 923"/>
            <p:cNvGrpSpPr/>
            <p:nvPr/>
          </p:nvGrpSpPr>
          <p:grpSpPr>
            <a:xfrm>
              <a:off x="968734" y="3190846"/>
              <a:ext cx="461119" cy="387093"/>
              <a:chOff x="86697" y="2051797"/>
              <a:chExt cx="461119" cy="387093"/>
            </a:xfrm>
          </p:grpSpPr>
          <p:sp>
            <p:nvSpPr>
              <p:cNvPr id="927" name="円柱 926"/>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928" name="テキスト ボックス 927"/>
              <p:cNvSpPr txBox="1"/>
              <p:nvPr/>
            </p:nvSpPr>
            <p:spPr>
              <a:xfrm>
                <a:off x="86697" y="2051797"/>
                <a:ext cx="461119" cy="307777"/>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925" name="直線コネクタ 924"/>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6" name="直線コネクタ 925"/>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29" name="グループ化 928"/>
          <p:cNvGrpSpPr/>
          <p:nvPr/>
        </p:nvGrpSpPr>
        <p:grpSpPr>
          <a:xfrm>
            <a:off x="7858341" y="5101756"/>
            <a:ext cx="461119" cy="387093"/>
            <a:chOff x="968734" y="3190846"/>
            <a:chExt cx="461119" cy="387093"/>
          </a:xfrm>
        </p:grpSpPr>
        <p:grpSp>
          <p:nvGrpSpPr>
            <p:cNvPr id="930" name="グループ化 929"/>
            <p:cNvGrpSpPr/>
            <p:nvPr/>
          </p:nvGrpSpPr>
          <p:grpSpPr>
            <a:xfrm>
              <a:off x="968734" y="3190846"/>
              <a:ext cx="461119" cy="387093"/>
              <a:chOff x="86697" y="2051797"/>
              <a:chExt cx="461119" cy="387093"/>
            </a:xfrm>
          </p:grpSpPr>
          <p:sp>
            <p:nvSpPr>
              <p:cNvPr id="958" name="円柱 957"/>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959" name="テキスト ボックス 958"/>
              <p:cNvSpPr txBox="1"/>
              <p:nvPr/>
            </p:nvSpPr>
            <p:spPr>
              <a:xfrm>
                <a:off x="86697" y="2051797"/>
                <a:ext cx="461119" cy="307777"/>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941" name="直線コネクタ 940"/>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7" name="直線コネクタ 956"/>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0" name="グループ化 959"/>
          <p:cNvGrpSpPr/>
          <p:nvPr/>
        </p:nvGrpSpPr>
        <p:grpSpPr>
          <a:xfrm>
            <a:off x="7488352" y="5101756"/>
            <a:ext cx="461119" cy="387093"/>
            <a:chOff x="968734" y="3190846"/>
            <a:chExt cx="461119" cy="387093"/>
          </a:xfrm>
        </p:grpSpPr>
        <p:grpSp>
          <p:nvGrpSpPr>
            <p:cNvPr id="961" name="グループ化 960"/>
            <p:cNvGrpSpPr/>
            <p:nvPr/>
          </p:nvGrpSpPr>
          <p:grpSpPr>
            <a:xfrm>
              <a:off x="968734" y="3190846"/>
              <a:ext cx="461119" cy="387093"/>
              <a:chOff x="86697" y="2051797"/>
              <a:chExt cx="461119" cy="387093"/>
            </a:xfrm>
          </p:grpSpPr>
          <p:sp>
            <p:nvSpPr>
              <p:cNvPr id="964" name="円柱 963"/>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965" name="テキスト ボックス 964"/>
              <p:cNvSpPr txBox="1"/>
              <p:nvPr/>
            </p:nvSpPr>
            <p:spPr>
              <a:xfrm>
                <a:off x="86697" y="2051797"/>
                <a:ext cx="461119" cy="307777"/>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962" name="直線コネクタ 961"/>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3" name="直線コネクタ 962"/>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6" name="グループ化 965"/>
          <p:cNvGrpSpPr/>
          <p:nvPr/>
        </p:nvGrpSpPr>
        <p:grpSpPr>
          <a:xfrm>
            <a:off x="7118363" y="5101756"/>
            <a:ext cx="461119" cy="387093"/>
            <a:chOff x="968734" y="3190846"/>
            <a:chExt cx="461119" cy="387093"/>
          </a:xfrm>
        </p:grpSpPr>
        <p:grpSp>
          <p:nvGrpSpPr>
            <p:cNvPr id="967" name="グループ化 966"/>
            <p:cNvGrpSpPr/>
            <p:nvPr/>
          </p:nvGrpSpPr>
          <p:grpSpPr>
            <a:xfrm>
              <a:off x="968734" y="3190846"/>
              <a:ext cx="461119" cy="387093"/>
              <a:chOff x="86697" y="2051797"/>
              <a:chExt cx="461119" cy="387093"/>
            </a:xfrm>
          </p:grpSpPr>
          <p:sp>
            <p:nvSpPr>
              <p:cNvPr id="970" name="円柱 969"/>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971" name="テキスト ボックス 970"/>
              <p:cNvSpPr txBox="1"/>
              <p:nvPr/>
            </p:nvSpPr>
            <p:spPr>
              <a:xfrm>
                <a:off x="86697" y="2051797"/>
                <a:ext cx="461119" cy="307777"/>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968" name="直線コネクタ 967"/>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9" name="直線コネクタ 968"/>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72" name="角丸四角形 971"/>
          <p:cNvSpPr/>
          <p:nvPr/>
        </p:nvSpPr>
        <p:spPr bwMode="auto">
          <a:xfrm>
            <a:off x="3244233" y="2042463"/>
            <a:ext cx="763200" cy="414000"/>
          </a:xfrm>
          <a:prstGeom prst="roundRect">
            <a:avLst>
              <a:gd name="adj" fmla="val 12635"/>
            </a:avLst>
          </a:prstGeom>
          <a:solidFill>
            <a:schemeClr val="accent6">
              <a:lumMod val="60000"/>
              <a:lumOff val="40000"/>
            </a:schemeClr>
          </a:solidFill>
          <a:ln w="28575">
            <a:solidFill>
              <a:schemeClr val="accent6"/>
            </a:solidFill>
            <a:prstDash val="sysDot"/>
            <a:miter lim="800000"/>
            <a:headEnd/>
            <a:tailEnd/>
          </a:ln>
          <a:effectLst/>
        </p:spPr>
        <p:txBody>
          <a:bodyPr wrap="none" rtlCol="0" anchor="ctr"/>
          <a:lstStyle/>
          <a:p>
            <a:pPr algn="l"/>
            <a:endParaRPr kumimoji="0" lang="ja-JP" altLang="en-US" sz="1800" dirty="0"/>
          </a:p>
        </p:txBody>
      </p:sp>
      <p:grpSp>
        <p:nvGrpSpPr>
          <p:cNvPr id="973" name="グループ化 972"/>
          <p:cNvGrpSpPr/>
          <p:nvPr/>
        </p:nvGrpSpPr>
        <p:grpSpPr>
          <a:xfrm>
            <a:off x="3196767" y="2033845"/>
            <a:ext cx="472569" cy="405045"/>
            <a:chOff x="107657" y="2051797"/>
            <a:chExt cx="429608" cy="405045"/>
          </a:xfrm>
        </p:grpSpPr>
        <p:sp>
          <p:nvSpPr>
            <p:cNvPr id="974" name="円柱 973"/>
            <p:cNvSpPr/>
            <p:nvPr/>
          </p:nvSpPr>
          <p:spPr>
            <a:xfrm>
              <a:off x="174447" y="2211645"/>
              <a:ext cx="285620" cy="227245"/>
            </a:xfrm>
            <a:prstGeom prst="can">
              <a:avLst>
                <a:gd name="adj" fmla="val 18293"/>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975" name="グループ化 974"/>
            <p:cNvGrpSpPr/>
            <p:nvPr/>
          </p:nvGrpSpPr>
          <p:grpSpPr>
            <a:xfrm>
              <a:off x="107657" y="2051797"/>
              <a:ext cx="429608" cy="405045"/>
              <a:chOff x="107657" y="2051797"/>
              <a:chExt cx="429608" cy="405045"/>
            </a:xfrm>
          </p:grpSpPr>
          <p:sp>
            <p:nvSpPr>
              <p:cNvPr id="976" name="テキスト ボックス 975"/>
              <p:cNvSpPr txBox="1"/>
              <p:nvPr/>
            </p:nvSpPr>
            <p:spPr>
              <a:xfrm>
                <a:off x="107657" y="2051797"/>
                <a:ext cx="419199" cy="307777"/>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1,360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7" name="テキスト ボックス 330"/>
              <p:cNvSpPr txBox="1">
                <a:spLocks noChangeArrowheads="1"/>
              </p:cNvSpPr>
              <p:nvPr/>
            </p:nvSpPr>
            <p:spPr bwMode="auto">
              <a:xfrm>
                <a:off x="121126"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t>２３</a:t>
                </a:r>
              </a:p>
            </p:txBody>
          </p:sp>
        </p:grpSp>
      </p:grpSp>
      <p:grpSp>
        <p:nvGrpSpPr>
          <p:cNvPr id="978" name="グループ化 977"/>
          <p:cNvGrpSpPr/>
          <p:nvPr/>
        </p:nvGrpSpPr>
        <p:grpSpPr>
          <a:xfrm>
            <a:off x="3566954" y="2033845"/>
            <a:ext cx="468162" cy="405045"/>
            <a:chOff x="107657" y="2051797"/>
            <a:chExt cx="425602" cy="405045"/>
          </a:xfrm>
        </p:grpSpPr>
        <p:sp>
          <p:nvSpPr>
            <p:cNvPr id="979" name="円柱 978"/>
            <p:cNvSpPr/>
            <p:nvPr/>
          </p:nvSpPr>
          <p:spPr>
            <a:xfrm>
              <a:off x="174447" y="2211645"/>
              <a:ext cx="285620" cy="227245"/>
            </a:xfrm>
            <a:prstGeom prst="can">
              <a:avLst>
                <a:gd name="adj" fmla="val 18293"/>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980" name="グループ化 979"/>
            <p:cNvGrpSpPr/>
            <p:nvPr/>
          </p:nvGrpSpPr>
          <p:grpSpPr>
            <a:xfrm>
              <a:off x="107657" y="2051797"/>
              <a:ext cx="425602" cy="405045"/>
              <a:chOff x="107657" y="2051797"/>
              <a:chExt cx="425602" cy="405045"/>
            </a:xfrm>
          </p:grpSpPr>
          <p:sp>
            <p:nvSpPr>
              <p:cNvPr id="981" name="テキスト ボックス 980"/>
              <p:cNvSpPr txBox="1"/>
              <p:nvPr/>
            </p:nvSpPr>
            <p:spPr>
              <a:xfrm>
                <a:off x="107657" y="2051797"/>
                <a:ext cx="419199" cy="307777"/>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1,360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2"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t>２２</a:t>
                </a:r>
              </a:p>
            </p:txBody>
          </p:sp>
        </p:grpSp>
      </p:grpSp>
      <p:sp>
        <p:nvSpPr>
          <p:cNvPr id="983" name="角丸四角形 982"/>
          <p:cNvSpPr/>
          <p:nvPr/>
        </p:nvSpPr>
        <p:spPr bwMode="auto">
          <a:xfrm>
            <a:off x="1002750" y="4609160"/>
            <a:ext cx="725921" cy="414000"/>
          </a:xfrm>
          <a:prstGeom prst="roundRect">
            <a:avLst>
              <a:gd name="adj" fmla="val 12635"/>
            </a:avLst>
          </a:prstGeom>
          <a:solidFill>
            <a:schemeClr val="accent6">
              <a:lumMod val="60000"/>
              <a:lumOff val="40000"/>
            </a:schemeClr>
          </a:solidFill>
          <a:ln w="28575">
            <a:solidFill>
              <a:schemeClr val="accent6"/>
            </a:solidFill>
            <a:prstDash val="sysDot"/>
            <a:miter lim="800000"/>
            <a:headEnd/>
            <a:tailEnd/>
          </a:ln>
          <a:effectLst/>
        </p:spPr>
        <p:txBody>
          <a:bodyPr wrap="none" rtlCol="0" anchor="ctr"/>
          <a:lstStyle/>
          <a:p>
            <a:pPr algn="l"/>
            <a:endParaRPr kumimoji="0" lang="ja-JP" altLang="en-US" sz="1800" dirty="0"/>
          </a:p>
        </p:txBody>
      </p:sp>
      <p:grpSp>
        <p:nvGrpSpPr>
          <p:cNvPr id="984" name="グループ化 983"/>
          <p:cNvGrpSpPr/>
          <p:nvPr/>
        </p:nvGrpSpPr>
        <p:grpSpPr>
          <a:xfrm>
            <a:off x="983246" y="4593300"/>
            <a:ext cx="425602" cy="405045"/>
            <a:chOff x="107657" y="2051797"/>
            <a:chExt cx="425602" cy="405045"/>
          </a:xfrm>
        </p:grpSpPr>
        <p:sp>
          <p:nvSpPr>
            <p:cNvPr id="985" name="円柱 984"/>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986" name="グループ化 985"/>
            <p:cNvGrpSpPr/>
            <p:nvPr/>
          </p:nvGrpSpPr>
          <p:grpSpPr>
            <a:xfrm>
              <a:off x="107657" y="2051797"/>
              <a:ext cx="425602" cy="405045"/>
              <a:chOff x="107657" y="2051797"/>
              <a:chExt cx="425602" cy="405045"/>
            </a:xfrm>
          </p:grpSpPr>
          <p:sp>
            <p:nvSpPr>
              <p:cNvPr id="987" name="テキスト ボックス 986"/>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830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8"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ts val="1500"/>
                  </a:lnSpc>
                  <a:spcBef>
                    <a:spcPct val="0"/>
                  </a:spcBef>
                  <a:spcAft>
                    <a:spcPct val="0"/>
                  </a:spcAft>
                </a:pPr>
                <a:r>
                  <a:rPr lang="ja-JP" altLang="en-US" sz="1000" b="1" dirty="0">
                    <a:solidFill>
                      <a:schemeClr val="bg1"/>
                    </a:solidFill>
                  </a:rPr>
                  <a:t> ４４</a:t>
                </a:r>
              </a:p>
            </p:txBody>
          </p:sp>
        </p:grpSp>
      </p:grpSp>
      <p:grpSp>
        <p:nvGrpSpPr>
          <p:cNvPr id="989" name="グループ化 988"/>
          <p:cNvGrpSpPr/>
          <p:nvPr/>
        </p:nvGrpSpPr>
        <p:grpSpPr>
          <a:xfrm>
            <a:off x="1361705" y="4599130"/>
            <a:ext cx="425602" cy="405045"/>
            <a:chOff x="107657" y="2051797"/>
            <a:chExt cx="425602" cy="405045"/>
          </a:xfrm>
        </p:grpSpPr>
        <p:sp>
          <p:nvSpPr>
            <p:cNvPr id="990" name="円柱 989"/>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991" name="グループ化 990"/>
            <p:cNvGrpSpPr/>
            <p:nvPr/>
          </p:nvGrpSpPr>
          <p:grpSpPr>
            <a:xfrm>
              <a:off x="107657" y="2051797"/>
              <a:ext cx="425602" cy="405045"/>
              <a:chOff x="107657" y="2051797"/>
              <a:chExt cx="425602" cy="405045"/>
            </a:xfrm>
          </p:grpSpPr>
          <p:sp>
            <p:nvSpPr>
              <p:cNvPr id="992" name="テキスト ボックス 991"/>
              <p:cNvSpPr txBox="1"/>
              <p:nvPr/>
            </p:nvSpPr>
            <p:spPr>
              <a:xfrm>
                <a:off x="107657" y="2051797"/>
                <a:ext cx="419199" cy="200055"/>
              </a:xfrm>
              <a:prstGeom prst="rect">
                <a:avLst/>
              </a:prstGeom>
              <a:noFill/>
            </p:spPr>
            <p:txBody>
              <a:bodyPr wrap="square" rtlCol="0">
                <a:spAutoFit/>
              </a:bodyPr>
              <a:lstStyle/>
              <a:p>
                <a:pPr algn="ctr"/>
                <a:r>
                  <a:rPr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830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3"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４３</a:t>
                </a:r>
              </a:p>
            </p:txBody>
          </p:sp>
        </p:grpSp>
      </p:grpSp>
      <p:sp>
        <p:nvSpPr>
          <p:cNvPr id="994" name="角丸四角形 993"/>
          <p:cNvSpPr/>
          <p:nvPr/>
        </p:nvSpPr>
        <p:spPr bwMode="auto">
          <a:xfrm>
            <a:off x="1759141" y="3527636"/>
            <a:ext cx="380856" cy="414000"/>
          </a:xfrm>
          <a:prstGeom prst="roundRect">
            <a:avLst>
              <a:gd name="adj" fmla="val 12635"/>
            </a:avLst>
          </a:prstGeom>
          <a:solidFill>
            <a:schemeClr val="accent6">
              <a:lumMod val="60000"/>
              <a:lumOff val="40000"/>
            </a:schemeClr>
          </a:solidFill>
          <a:ln w="28575">
            <a:solidFill>
              <a:schemeClr val="accent6"/>
            </a:solidFill>
            <a:prstDash val="sysDot"/>
            <a:miter lim="800000"/>
            <a:headEnd/>
            <a:tailEnd/>
          </a:ln>
          <a:effectLst/>
        </p:spPr>
        <p:txBody>
          <a:bodyPr wrap="none" rtlCol="0" anchor="ctr"/>
          <a:lstStyle/>
          <a:p>
            <a:pPr algn="l"/>
            <a:endParaRPr kumimoji="0" lang="ja-JP" altLang="en-US" sz="1800" dirty="0"/>
          </a:p>
        </p:txBody>
      </p:sp>
      <p:grpSp>
        <p:nvGrpSpPr>
          <p:cNvPr id="995" name="グループ化 994"/>
          <p:cNvGrpSpPr/>
          <p:nvPr/>
        </p:nvGrpSpPr>
        <p:grpSpPr>
          <a:xfrm>
            <a:off x="1737088" y="3499416"/>
            <a:ext cx="425602" cy="405045"/>
            <a:chOff x="107657" y="2051797"/>
            <a:chExt cx="425602" cy="405045"/>
          </a:xfrm>
        </p:grpSpPr>
        <p:sp>
          <p:nvSpPr>
            <p:cNvPr id="997" name="円柱 996"/>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999" name="グループ化 998"/>
            <p:cNvGrpSpPr/>
            <p:nvPr/>
          </p:nvGrpSpPr>
          <p:grpSpPr>
            <a:xfrm>
              <a:off x="107657" y="2051797"/>
              <a:ext cx="425602" cy="405045"/>
              <a:chOff x="107657" y="2051797"/>
              <a:chExt cx="425602" cy="405045"/>
            </a:xfrm>
          </p:grpSpPr>
          <p:sp>
            <p:nvSpPr>
              <p:cNvPr id="1001" name="テキスト ボックス 1000"/>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830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2"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ts val="1500"/>
                  </a:lnSpc>
                  <a:spcBef>
                    <a:spcPct val="0"/>
                  </a:spcBef>
                  <a:spcAft>
                    <a:spcPct val="0"/>
                  </a:spcAft>
                </a:pPr>
                <a:r>
                  <a:rPr lang="ja-JP" altLang="en-US" sz="1000" b="1" dirty="0">
                    <a:solidFill>
                      <a:schemeClr val="bg1"/>
                    </a:solidFill>
                  </a:rPr>
                  <a:t> ４２</a:t>
                </a:r>
              </a:p>
            </p:txBody>
          </p:sp>
        </p:grpSp>
      </p:grpSp>
      <p:sp>
        <p:nvSpPr>
          <p:cNvPr id="1003" name="角丸四角形 1002"/>
          <p:cNvSpPr/>
          <p:nvPr/>
        </p:nvSpPr>
        <p:spPr bwMode="auto">
          <a:xfrm>
            <a:off x="1740972" y="4018097"/>
            <a:ext cx="763200" cy="414000"/>
          </a:xfrm>
          <a:prstGeom prst="roundRect">
            <a:avLst/>
          </a:prstGeom>
          <a:solidFill>
            <a:schemeClr val="accent6">
              <a:lumMod val="75000"/>
            </a:schemeClr>
          </a:solidFill>
          <a:ln w="28575">
            <a:solidFill>
              <a:schemeClr val="accent6">
                <a:lumMod val="75000"/>
              </a:schemeClr>
            </a:solidFill>
            <a:miter lim="800000"/>
            <a:headEnd/>
            <a:tailEnd/>
          </a:ln>
          <a:effectLst/>
        </p:spPr>
        <p:txBody>
          <a:bodyPr wrap="none" rtlCol="0" anchor="ctr"/>
          <a:lstStyle/>
          <a:p>
            <a:pPr algn="l"/>
            <a:endParaRPr kumimoji="0" lang="ja-JP" altLang="en-US" sz="1800" dirty="0"/>
          </a:p>
        </p:txBody>
      </p:sp>
      <p:grpSp>
        <p:nvGrpSpPr>
          <p:cNvPr id="1005" name="グループ化 1004"/>
          <p:cNvGrpSpPr/>
          <p:nvPr/>
        </p:nvGrpSpPr>
        <p:grpSpPr>
          <a:xfrm>
            <a:off x="1688880" y="4000810"/>
            <a:ext cx="481060" cy="405045"/>
            <a:chOff x="61037" y="2051797"/>
            <a:chExt cx="481060" cy="405045"/>
          </a:xfrm>
        </p:grpSpPr>
        <p:sp>
          <p:nvSpPr>
            <p:cNvPr id="1007" name="円柱 1006"/>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009" name="グループ化 1008"/>
            <p:cNvGrpSpPr/>
            <p:nvPr/>
          </p:nvGrpSpPr>
          <p:grpSpPr>
            <a:xfrm>
              <a:off x="61037" y="2051797"/>
              <a:ext cx="481060" cy="405045"/>
              <a:chOff x="61037" y="2051797"/>
              <a:chExt cx="481060" cy="405045"/>
            </a:xfrm>
          </p:grpSpPr>
          <p:sp>
            <p:nvSpPr>
              <p:cNvPr id="1011" name="テキスト ボックス 1010"/>
              <p:cNvSpPr txBox="1"/>
              <p:nvPr/>
            </p:nvSpPr>
            <p:spPr>
              <a:xfrm>
                <a:off x="61037" y="2051797"/>
                <a:ext cx="481060"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1,180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13"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ts val="1500"/>
                  </a:lnSpc>
                  <a:spcBef>
                    <a:spcPct val="0"/>
                  </a:spcBef>
                  <a:spcAft>
                    <a:spcPct val="0"/>
                  </a:spcAft>
                </a:pPr>
                <a:r>
                  <a:rPr lang="ja-JP" altLang="en-US" sz="1000" b="1" dirty="0">
                    <a:solidFill>
                      <a:schemeClr val="bg1"/>
                    </a:solidFill>
                  </a:rPr>
                  <a:t> ２７</a:t>
                </a:r>
                <a:endParaRPr lang="en-US" altLang="ja-JP" sz="1000" b="1" dirty="0">
                  <a:solidFill>
                    <a:schemeClr val="bg1"/>
                  </a:solidFill>
                </a:endParaRPr>
              </a:p>
            </p:txBody>
          </p:sp>
        </p:grpSp>
      </p:grpSp>
      <p:grpSp>
        <p:nvGrpSpPr>
          <p:cNvPr id="1015" name="グループ化 1014"/>
          <p:cNvGrpSpPr/>
          <p:nvPr/>
        </p:nvGrpSpPr>
        <p:grpSpPr>
          <a:xfrm>
            <a:off x="2072617" y="4004313"/>
            <a:ext cx="485969" cy="405045"/>
            <a:chOff x="92417" y="2051797"/>
            <a:chExt cx="485969" cy="405045"/>
          </a:xfrm>
        </p:grpSpPr>
        <p:sp>
          <p:nvSpPr>
            <p:cNvPr id="1016" name="円柱 1015"/>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032" name="グループ化 1031"/>
            <p:cNvGrpSpPr/>
            <p:nvPr/>
          </p:nvGrpSpPr>
          <p:grpSpPr>
            <a:xfrm>
              <a:off x="92417" y="2051797"/>
              <a:ext cx="485969" cy="405045"/>
              <a:chOff x="92417" y="2051797"/>
              <a:chExt cx="485969" cy="405045"/>
            </a:xfrm>
          </p:grpSpPr>
          <p:sp>
            <p:nvSpPr>
              <p:cNvPr id="1034" name="テキスト ボックス 1033"/>
              <p:cNvSpPr txBox="1"/>
              <p:nvPr/>
            </p:nvSpPr>
            <p:spPr>
              <a:xfrm>
                <a:off x="92417" y="2051797"/>
                <a:ext cx="48596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1,180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6"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a:solidFill>
                      <a:schemeClr val="bg1"/>
                    </a:solidFill>
                  </a:rPr>
                  <a:t>２６</a:t>
                </a:r>
                <a:endParaRPr lang="ja-JP" altLang="en-US" sz="1000" b="1" dirty="0">
                  <a:solidFill>
                    <a:schemeClr val="bg1"/>
                  </a:solidFill>
                </a:endParaRPr>
              </a:p>
            </p:txBody>
          </p:sp>
        </p:grpSp>
      </p:grpSp>
      <p:sp>
        <p:nvSpPr>
          <p:cNvPr id="1061" name="角丸四角形 1060"/>
          <p:cNvSpPr/>
          <p:nvPr/>
        </p:nvSpPr>
        <p:spPr bwMode="auto">
          <a:xfrm>
            <a:off x="1763557" y="4602643"/>
            <a:ext cx="728322" cy="414000"/>
          </a:xfrm>
          <a:prstGeom prst="roundRect">
            <a:avLst/>
          </a:prstGeom>
          <a:solidFill>
            <a:schemeClr val="accent6">
              <a:lumMod val="75000"/>
            </a:schemeClr>
          </a:solidFill>
          <a:ln w="28575">
            <a:solidFill>
              <a:schemeClr val="accent6">
                <a:lumMod val="75000"/>
              </a:schemeClr>
            </a:solidFill>
            <a:miter lim="800000"/>
            <a:headEnd/>
            <a:tailEnd/>
          </a:ln>
          <a:effectLst/>
        </p:spPr>
        <p:txBody>
          <a:bodyPr wrap="none" rtlCol="0" anchor="ctr"/>
          <a:lstStyle/>
          <a:p>
            <a:pPr algn="l"/>
            <a:endParaRPr kumimoji="0" lang="ja-JP" altLang="en-US" sz="1800" dirty="0"/>
          </a:p>
        </p:txBody>
      </p:sp>
      <p:grpSp>
        <p:nvGrpSpPr>
          <p:cNvPr id="1071" name="グループ化 1070"/>
          <p:cNvGrpSpPr/>
          <p:nvPr/>
        </p:nvGrpSpPr>
        <p:grpSpPr>
          <a:xfrm>
            <a:off x="1730237" y="4596621"/>
            <a:ext cx="425602" cy="405045"/>
            <a:chOff x="107657" y="2051797"/>
            <a:chExt cx="425602" cy="405045"/>
          </a:xfrm>
        </p:grpSpPr>
        <p:sp>
          <p:nvSpPr>
            <p:cNvPr id="1073" name="円柱 1072"/>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075" name="グループ化 1074"/>
            <p:cNvGrpSpPr/>
            <p:nvPr/>
          </p:nvGrpSpPr>
          <p:grpSpPr>
            <a:xfrm>
              <a:off x="107657" y="2051797"/>
              <a:ext cx="425602" cy="405045"/>
              <a:chOff x="107657" y="2051797"/>
              <a:chExt cx="425602" cy="405045"/>
            </a:xfrm>
          </p:grpSpPr>
          <p:sp>
            <p:nvSpPr>
              <p:cNvPr id="1077" name="テキスト ボックス 1076"/>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870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9"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ts val="1500"/>
                  </a:lnSpc>
                  <a:spcBef>
                    <a:spcPct val="0"/>
                  </a:spcBef>
                  <a:spcAft>
                    <a:spcPct val="0"/>
                  </a:spcAft>
                </a:pPr>
                <a:r>
                  <a:rPr lang="ja-JP" altLang="en-US" sz="1000" b="1">
                    <a:solidFill>
                      <a:schemeClr val="bg1"/>
                    </a:solidFill>
                  </a:rPr>
                  <a:t> ３４</a:t>
                </a:r>
                <a:endParaRPr lang="ja-JP" altLang="en-US" sz="1000" b="1" dirty="0">
                  <a:solidFill>
                    <a:schemeClr val="bg1"/>
                  </a:solidFill>
                </a:endParaRPr>
              </a:p>
            </p:txBody>
          </p:sp>
        </p:grpSp>
      </p:grpSp>
      <p:grpSp>
        <p:nvGrpSpPr>
          <p:cNvPr id="1081" name="グループ化 1080"/>
          <p:cNvGrpSpPr/>
          <p:nvPr/>
        </p:nvGrpSpPr>
        <p:grpSpPr>
          <a:xfrm>
            <a:off x="2077540" y="4598270"/>
            <a:ext cx="425602" cy="405045"/>
            <a:chOff x="107657" y="2051797"/>
            <a:chExt cx="425602" cy="405045"/>
          </a:xfrm>
        </p:grpSpPr>
        <p:sp>
          <p:nvSpPr>
            <p:cNvPr id="1088" name="円柱 1087"/>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089" name="グループ化 1088"/>
            <p:cNvGrpSpPr/>
            <p:nvPr/>
          </p:nvGrpSpPr>
          <p:grpSpPr>
            <a:xfrm>
              <a:off x="107657" y="2051797"/>
              <a:ext cx="425602" cy="405045"/>
              <a:chOff x="107657" y="2051797"/>
              <a:chExt cx="425602" cy="405045"/>
            </a:xfrm>
          </p:grpSpPr>
          <p:sp>
            <p:nvSpPr>
              <p:cNvPr id="1090" name="テキスト ボックス 1089"/>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870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1"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３４</a:t>
                </a:r>
              </a:p>
            </p:txBody>
          </p:sp>
        </p:grpSp>
      </p:grpSp>
      <p:sp>
        <p:nvSpPr>
          <p:cNvPr id="1092" name="角丸四角形 1091"/>
          <p:cNvSpPr/>
          <p:nvPr/>
        </p:nvSpPr>
        <p:spPr bwMode="auto">
          <a:xfrm>
            <a:off x="1757670" y="5689866"/>
            <a:ext cx="746465" cy="414000"/>
          </a:xfrm>
          <a:prstGeom prst="roundRect">
            <a:avLst/>
          </a:prstGeom>
          <a:solidFill>
            <a:schemeClr val="accent6">
              <a:lumMod val="75000"/>
            </a:schemeClr>
          </a:solidFill>
          <a:ln w="28575">
            <a:solidFill>
              <a:schemeClr val="accent6">
                <a:lumMod val="75000"/>
              </a:schemeClr>
            </a:solidFill>
            <a:miter lim="800000"/>
            <a:headEnd/>
            <a:tailEnd/>
          </a:ln>
          <a:effectLst/>
        </p:spPr>
        <p:txBody>
          <a:bodyPr wrap="none" rtlCol="0" anchor="ctr"/>
          <a:lstStyle/>
          <a:p>
            <a:pPr algn="l"/>
            <a:endParaRPr kumimoji="0" lang="ja-JP" altLang="en-US" sz="1800" dirty="0"/>
          </a:p>
        </p:txBody>
      </p:sp>
      <p:grpSp>
        <p:nvGrpSpPr>
          <p:cNvPr id="1093" name="グループ化 1092"/>
          <p:cNvGrpSpPr/>
          <p:nvPr/>
        </p:nvGrpSpPr>
        <p:grpSpPr>
          <a:xfrm>
            <a:off x="1694344" y="5684306"/>
            <a:ext cx="473538" cy="405045"/>
            <a:chOff x="59721" y="2051797"/>
            <a:chExt cx="473538" cy="405045"/>
          </a:xfrm>
        </p:grpSpPr>
        <p:sp>
          <p:nvSpPr>
            <p:cNvPr id="1094" name="円柱 1093"/>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095" name="グループ化 1094"/>
            <p:cNvGrpSpPr/>
            <p:nvPr/>
          </p:nvGrpSpPr>
          <p:grpSpPr>
            <a:xfrm>
              <a:off x="59721" y="2051797"/>
              <a:ext cx="473538" cy="405045"/>
              <a:chOff x="59721" y="2051797"/>
              <a:chExt cx="473538" cy="405045"/>
            </a:xfrm>
          </p:grpSpPr>
          <p:sp>
            <p:nvSpPr>
              <p:cNvPr id="1096"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ts val="1500"/>
                  </a:lnSpc>
                  <a:spcBef>
                    <a:spcPct val="0"/>
                  </a:spcBef>
                  <a:spcAft>
                    <a:spcPct val="0"/>
                  </a:spcAft>
                </a:pPr>
                <a:r>
                  <a:rPr lang="ja-JP" altLang="en-US" sz="1000" b="1" dirty="0">
                    <a:solidFill>
                      <a:schemeClr val="bg1"/>
                    </a:solidFill>
                  </a:rPr>
                  <a:t> ２５</a:t>
                </a:r>
              </a:p>
            </p:txBody>
          </p:sp>
          <p:sp>
            <p:nvSpPr>
              <p:cNvPr id="1097" name="テキスト ボックス 1096"/>
              <p:cNvSpPr txBox="1"/>
              <p:nvPr/>
            </p:nvSpPr>
            <p:spPr>
              <a:xfrm>
                <a:off x="59721" y="2051797"/>
                <a:ext cx="462056"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1,180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1098" name="グループ化 1097"/>
          <p:cNvGrpSpPr/>
          <p:nvPr/>
        </p:nvGrpSpPr>
        <p:grpSpPr>
          <a:xfrm>
            <a:off x="2077591" y="5689680"/>
            <a:ext cx="467934" cy="405045"/>
            <a:chOff x="82257" y="2051797"/>
            <a:chExt cx="467934" cy="405045"/>
          </a:xfrm>
        </p:grpSpPr>
        <p:sp>
          <p:nvSpPr>
            <p:cNvPr id="1099" name="円柱 1098"/>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100" name="グループ化 1099"/>
            <p:cNvGrpSpPr/>
            <p:nvPr/>
          </p:nvGrpSpPr>
          <p:grpSpPr>
            <a:xfrm>
              <a:off x="82257" y="2051797"/>
              <a:ext cx="467934" cy="405045"/>
              <a:chOff x="82257" y="2051797"/>
              <a:chExt cx="467934" cy="405045"/>
            </a:xfrm>
          </p:grpSpPr>
          <p:sp>
            <p:nvSpPr>
              <p:cNvPr id="1101" name="テキスト ボックス 1100"/>
              <p:cNvSpPr txBox="1"/>
              <p:nvPr/>
            </p:nvSpPr>
            <p:spPr>
              <a:xfrm>
                <a:off x="82257" y="2051797"/>
                <a:ext cx="467934"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1,180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2"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ts val="1500"/>
                  </a:lnSpc>
                  <a:spcBef>
                    <a:spcPct val="0"/>
                  </a:spcBef>
                  <a:spcAft>
                    <a:spcPct val="0"/>
                  </a:spcAft>
                </a:pPr>
                <a:r>
                  <a:rPr lang="ja-JP" altLang="en-US" sz="1000" b="1" dirty="0">
                    <a:solidFill>
                      <a:schemeClr val="bg1"/>
                    </a:solidFill>
                  </a:rPr>
                  <a:t> ２２</a:t>
                </a:r>
              </a:p>
            </p:txBody>
          </p:sp>
        </p:grpSp>
      </p:grpSp>
      <p:sp>
        <p:nvSpPr>
          <p:cNvPr id="1103" name="角丸四角形 1102"/>
          <p:cNvSpPr/>
          <p:nvPr/>
        </p:nvSpPr>
        <p:spPr bwMode="auto">
          <a:xfrm>
            <a:off x="1009034" y="6252481"/>
            <a:ext cx="763200" cy="396000"/>
          </a:xfrm>
          <a:prstGeom prst="roundRect">
            <a:avLst/>
          </a:prstGeom>
          <a:solidFill>
            <a:schemeClr val="accent6">
              <a:lumMod val="75000"/>
            </a:schemeClr>
          </a:solidFill>
          <a:ln w="28575">
            <a:solidFill>
              <a:schemeClr val="accent6">
                <a:lumMod val="75000"/>
              </a:schemeClr>
            </a:solidFill>
            <a:miter lim="800000"/>
            <a:headEnd/>
            <a:tailEnd/>
          </a:ln>
          <a:effectLst/>
        </p:spPr>
        <p:txBody>
          <a:bodyPr wrap="none" rtlCol="0" anchor="ctr"/>
          <a:lstStyle/>
          <a:p>
            <a:pPr algn="l"/>
            <a:endParaRPr kumimoji="0" lang="ja-JP" altLang="en-US" sz="1800" dirty="0"/>
          </a:p>
        </p:txBody>
      </p:sp>
      <p:grpSp>
        <p:nvGrpSpPr>
          <p:cNvPr id="1104" name="グループ化 1103"/>
          <p:cNvGrpSpPr/>
          <p:nvPr/>
        </p:nvGrpSpPr>
        <p:grpSpPr>
          <a:xfrm>
            <a:off x="984940" y="6233957"/>
            <a:ext cx="425602" cy="405045"/>
            <a:chOff x="107657" y="2051797"/>
            <a:chExt cx="425602" cy="405045"/>
          </a:xfrm>
        </p:grpSpPr>
        <p:sp>
          <p:nvSpPr>
            <p:cNvPr id="1105" name="円柱 1104"/>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106" name="グループ化 1105"/>
            <p:cNvGrpSpPr/>
            <p:nvPr/>
          </p:nvGrpSpPr>
          <p:grpSpPr>
            <a:xfrm>
              <a:off x="107657" y="2051797"/>
              <a:ext cx="425602" cy="405045"/>
              <a:chOff x="107657" y="2051797"/>
              <a:chExt cx="425602" cy="405045"/>
            </a:xfrm>
          </p:grpSpPr>
          <p:sp>
            <p:nvSpPr>
              <p:cNvPr id="1107" name="テキスト ボックス 1106"/>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890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8"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ts val="1500"/>
                  </a:lnSpc>
                  <a:spcBef>
                    <a:spcPct val="0"/>
                  </a:spcBef>
                  <a:spcAft>
                    <a:spcPct val="0"/>
                  </a:spcAft>
                </a:pPr>
                <a:r>
                  <a:rPr lang="ja-JP" altLang="en-US" sz="1000" b="1" dirty="0">
                    <a:solidFill>
                      <a:schemeClr val="bg1"/>
                    </a:solidFill>
                  </a:rPr>
                  <a:t> ３５</a:t>
                </a:r>
              </a:p>
            </p:txBody>
          </p:sp>
        </p:grpSp>
      </p:grpSp>
      <p:grpSp>
        <p:nvGrpSpPr>
          <p:cNvPr id="1109" name="グループ化 1108"/>
          <p:cNvGrpSpPr/>
          <p:nvPr/>
        </p:nvGrpSpPr>
        <p:grpSpPr>
          <a:xfrm>
            <a:off x="1369428" y="6233957"/>
            <a:ext cx="425602" cy="405045"/>
            <a:chOff x="107657" y="2051797"/>
            <a:chExt cx="425602" cy="405045"/>
          </a:xfrm>
        </p:grpSpPr>
        <p:sp>
          <p:nvSpPr>
            <p:cNvPr id="1110" name="円柱 1109"/>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111" name="グループ化 1110"/>
            <p:cNvGrpSpPr/>
            <p:nvPr/>
          </p:nvGrpSpPr>
          <p:grpSpPr>
            <a:xfrm>
              <a:off x="107657" y="2051797"/>
              <a:ext cx="425602" cy="405045"/>
              <a:chOff x="107657" y="2051797"/>
              <a:chExt cx="425602" cy="405045"/>
            </a:xfrm>
          </p:grpSpPr>
          <p:sp>
            <p:nvSpPr>
              <p:cNvPr id="1112" name="テキスト ボックス 1111"/>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890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3"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３３</a:t>
                </a:r>
              </a:p>
            </p:txBody>
          </p:sp>
        </p:grpSp>
      </p:grpSp>
      <p:sp>
        <p:nvSpPr>
          <p:cNvPr id="1114" name="角丸四角形 1113"/>
          <p:cNvSpPr/>
          <p:nvPr/>
        </p:nvSpPr>
        <p:spPr bwMode="auto">
          <a:xfrm>
            <a:off x="5887482" y="6178877"/>
            <a:ext cx="384930" cy="414000"/>
          </a:xfrm>
          <a:prstGeom prst="roundRect">
            <a:avLst/>
          </a:prstGeom>
          <a:solidFill>
            <a:schemeClr val="accent6">
              <a:lumMod val="75000"/>
            </a:schemeClr>
          </a:solidFill>
          <a:ln w="28575">
            <a:solidFill>
              <a:schemeClr val="accent6">
                <a:lumMod val="75000"/>
              </a:schemeClr>
            </a:solidFill>
            <a:miter lim="800000"/>
            <a:headEnd/>
            <a:tailEnd/>
          </a:ln>
          <a:effectLst/>
        </p:spPr>
        <p:txBody>
          <a:bodyPr wrap="none" rtlCol="0" anchor="ctr"/>
          <a:lstStyle/>
          <a:p>
            <a:pPr algn="l"/>
            <a:endParaRPr kumimoji="0" lang="ja-JP" altLang="en-US" sz="1800" dirty="0"/>
          </a:p>
        </p:txBody>
      </p:sp>
      <p:grpSp>
        <p:nvGrpSpPr>
          <p:cNvPr id="1115" name="グループ化 1114"/>
          <p:cNvGrpSpPr/>
          <p:nvPr/>
        </p:nvGrpSpPr>
        <p:grpSpPr>
          <a:xfrm>
            <a:off x="5864530" y="6170656"/>
            <a:ext cx="425602" cy="617668"/>
            <a:chOff x="107657" y="2051797"/>
            <a:chExt cx="425602" cy="617668"/>
          </a:xfrm>
        </p:grpSpPr>
        <p:sp>
          <p:nvSpPr>
            <p:cNvPr id="1116" name="円柱 1115"/>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1117" name="グループ化 1116"/>
            <p:cNvGrpSpPr/>
            <p:nvPr/>
          </p:nvGrpSpPr>
          <p:grpSpPr>
            <a:xfrm>
              <a:off x="107657" y="2051797"/>
              <a:ext cx="425602" cy="617668"/>
              <a:chOff x="107657" y="2051797"/>
              <a:chExt cx="425602" cy="617668"/>
            </a:xfrm>
          </p:grpSpPr>
          <p:sp>
            <p:nvSpPr>
              <p:cNvPr id="1118" name="テキスト ボックス 1117"/>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890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9" name="テキスト ボックス 330"/>
              <p:cNvSpPr txBox="1">
                <a:spLocks noChangeArrowheads="1"/>
              </p:cNvSpPr>
              <p:nvPr/>
            </p:nvSpPr>
            <p:spPr bwMode="auto">
              <a:xfrm>
                <a:off x="117120" y="2213412"/>
                <a:ext cx="416139" cy="45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ts val="1500"/>
                  </a:lnSpc>
                  <a:spcBef>
                    <a:spcPct val="0"/>
                  </a:spcBef>
                  <a:spcAft>
                    <a:spcPct val="0"/>
                  </a:spcAft>
                </a:pPr>
                <a:r>
                  <a:rPr lang="ja-JP" altLang="en-US" sz="1000" b="1" dirty="0">
                    <a:solidFill>
                      <a:schemeClr val="bg1"/>
                    </a:solidFill>
                  </a:rPr>
                  <a:t> ２４</a:t>
                </a:r>
                <a:endParaRPr lang="en-US" altLang="ja-JP" sz="1000" b="1" dirty="0">
                  <a:solidFill>
                    <a:schemeClr val="bg1"/>
                  </a:solidFill>
                </a:endParaRPr>
              </a:p>
              <a:p>
                <a:pPr eaLnBrk="1" fontAlgn="base" hangingPunct="1">
                  <a:lnSpc>
                    <a:spcPts val="1500"/>
                  </a:lnSpc>
                  <a:spcBef>
                    <a:spcPct val="0"/>
                  </a:spcBef>
                  <a:spcAft>
                    <a:spcPct val="0"/>
                  </a:spcAft>
                </a:pPr>
                <a:endParaRPr lang="ja-JP" altLang="en-US" sz="1000" b="1" dirty="0">
                  <a:solidFill>
                    <a:schemeClr val="bg1"/>
                  </a:solidFill>
                </a:endParaRPr>
              </a:p>
            </p:txBody>
          </p:sp>
        </p:grpSp>
      </p:grpSp>
      <p:sp>
        <p:nvSpPr>
          <p:cNvPr id="1120" name="楕円 1119"/>
          <p:cNvSpPr/>
          <p:nvPr/>
        </p:nvSpPr>
        <p:spPr>
          <a:xfrm>
            <a:off x="5010705" y="2130205"/>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1" name="楕円 1120"/>
          <p:cNvSpPr/>
          <p:nvPr/>
        </p:nvSpPr>
        <p:spPr>
          <a:xfrm>
            <a:off x="5377372" y="2130205"/>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2" name="楕円 1121"/>
          <p:cNvSpPr/>
          <p:nvPr/>
        </p:nvSpPr>
        <p:spPr>
          <a:xfrm>
            <a:off x="5744040" y="2130205"/>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23" name="グループ化 1122"/>
          <p:cNvGrpSpPr/>
          <p:nvPr/>
        </p:nvGrpSpPr>
        <p:grpSpPr>
          <a:xfrm>
            <a:off x="5041129" y="2132154"/>
            <a:ext cx="425602" cy="405045"/>
            <a:chOff x="107657" y="2051797"/>
            <a:chExt cx="425602" cy="405045"/>
          </a:xfrm>
        </p:grpSpPr>
        <p:sp>
          <p:nvSpPr>
            <p:cNvPr id="1124" name="円柱 1123"/>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125" name="グループ化 1124"/>
            <p:cNvGrpSpPr/>
            <p:nvPr/>
          </p:nvGrpSpPr>
          <p:grpSpPr>
            <a:xfrm>
              <a:off x="107657" y="2051797"/>
              <a:ext cx="425602" cy="405045"/>
              <a:chOff x="107657" y="2051797"/>
              <a:chExt cx="425602" cy="405045"/>
            </a:xfrm>
          </p:grpSpPr>
          <p:sp>
            <p:nvSpPr>
              <p:cNvPr id="1126" name="テキスト ボックス 1125"/>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580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7"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ts val="1500"/>
                  </a:lnSpc>
                  <a:spcBef>
                    <a:spcPct val="0"/>
                  </a:spcBef>
                  <a:spcAft>
                    <a:spcPct val="0"/>
                  </a:spcAft>
                </a:pPr>
                <a:r>
                  <a:rPr lang="ja-JP" altLang="en-US" sz="1000" b="1" dirty="0">
                    <a:solidFill>
                      <a:schemeClr val="bg1"/>
                    </a:solidFill>
                  </a:rPr>
                  <a:t> ３０</a:t>
                </a:r>
              </a:p>
            </p:txBody>
          </p:sp>
        </p:grpSp>
      </p:grpSp>
      <p:grpSp>
        <p:nvGrpSpPr>
          <p:cNvPr id="1128" name="グループ化 1127"/>
          <p:cNvGrpSpPr/>
          <p:nvPr/>
        </p:nvGrpSpPr>
        <p:grpSpPr>
          <a:xfrm>
            <a:off x="5418814" y="2127098"/>
            <a:ext cx="425602" cy="405045"/>
            <a:chOff x="107657" y="2051797"/>
            <a:chExt cx="425602" cy="405045"/>
          </a:xfrm>
        </p:grpSpPr>
        <p:sp>
          <p:nvSpPr>
            <p:cNvPr id="1129" name="円柱 1128"/>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130" name="グループ化 1129"/>
            <p:cNvGrpSpPr/>
            <p:nvPr/>
          </p:nvGrpSpPr>
          <p:grpSpPr>
            <a:xfrm>
              <a:off x="107657" y="2051797"/>
              <a:ext cx="425602" cy="405045"/>
              <a:chOff x="107657" y="2051797"/>
              <a:chExt cx="425602" cy="405045"/>
            </a:xfrm>
          </p:grpSpPr>
          <p:sp>
            <p:nvSpPr>
              <p:cNvPr id="1131" name="テキスト ボックス 1130"/>
              <p:cNvSpPr txBox="1"/>
              <p:nvPr/>
            </p:nvSpPr>
            <p:spPr>
              <a:xfrm>
                <a:off x="107657" y="2051797"/>
                <a:ext cx="419199" cy="200055"/>
              </a:xfrm>
              <a:prstGeom prst="rect">
                <a:avLst/>
              </a:prstGeom>
              <a:noFill/>
            </p:spPr>
            <p:txBody>
              <a:bodyPr wrap="square" rtlCol="0">
                <a:spAutoFit/>
              </a:bodyPr>
              <a:lstStyle/>
              <a:p>
                <a:pPr algn="ctr"/>
                <a:r>
                  <a:rPr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580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2"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２８</a:t>
                </a:r>
              </a:p>
            </p:txBody>
          </p:sp>
        </p:grpSp>
      </p:grpSp>
      <p:grpSp>
        <p:nvGrpSpPr>
          <p:cNvPr id="1133" name="グループ化 1132"/>
          <p:cNvGrpSpPr/>
          <p:nvPr/>
        </p:nvGrpSpPr>
        <p:grpSpPr>
          <a:xfrm>
            <a:off x="5779419" y="2131475"/>
            <a:ext cx="425602" cy="405045"/>
            <a:chOff x="107657" y="2051797"/>
            <a:chExt cx="425602" cy="405045"/>
          </a:xfrm>
        </p:grpSpPr>
        <p:sp>
          <p:nvSpPr>
            <p:cNvPr id="1134" name="円柱 1133"/>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135" name="グループ化 1134"/>
            <p:cNvGrpSpPr/>
            <p:nvPr/>
          </p:nvGrpSpPr>
          <p:grpSpPr>
            <a:xfrm>
              <a:off x="107657" y="2051797"/>
              <a:ext cx="425602" cy="405045"/>
              <a:chOff x="107657" y="2051797"/>
              <a:chExt cx="425602" cy="405045"/>
            </a:xfrm>
          </p:grpSpPr>
          <p:sp>
            <p:nvSpPr>
              <p:cNvPr id="1136" name="テキスト ボックス 1135"/>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910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7"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９</a:t>
                </a:r>
              </a:p>
            </p:txBody>
          </p:sp>
        </p:grpSp>
      </p:grpSp>
      <p:sp>
        <p:nvSpPr>
          <p:cNvPr id="1139" name="テキスト ボックス 1138"/>
          <p:cNvSpPr txBox="1"/>
          <p:nvPr/>
        </p:nvSpPr>
        <p:spPr>
          <a:xfrm>
            <a:off x="5399436" y="2528900"/>
            <a:ext cx="485725"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(2013.7.8)</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0" name="楕円 1139"/>
          <p:cNvSpPr/>
          <p:nvPr/>
        </p:nvSpPr>
        <p:spPr>
          <a:xfrm>
            <a:off x="7829257" y="4111253"/>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46" name="グループ化 1145"/>
          <p:cNvGrpSpPr/>
          <p:nvPr/>
        </p:nvGrpSpPr>
        <p:grpSpPr>
          <a:xfrm>
            <a:off x="8253871" y="4113568"/>
            <a:ext cx="425602" cy="401420"/>
            <a:chOff x="107657" y="2051797"/>
            <a:chExt cx="425602" cy="401420"/>
          </a:xfrm>
        </p:grpSpPr>
        <p:sp>
          <p:nvSpPr>
            <p:cNvPr id="1147" name="円柱 1146"/>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148" name="グループ化 1147"/>
            <p:cNvGrpSpPr/>
            <p:nvPr/>
          </p:nvGrpSpPr>
          <p:grpSpPr>
            <a:xfrm>
              <a:off x="107657" y="2051797"/>
              <a:ext cx="425602" cy="401420"/>
              <a:chOff x="107657" y="2051797"/>
              <a:chExt cx="425602" cy="401420"/>
            </a:xfrm>
          </p:grpSpPr>
          <p:sp>
            <p:nvSpPr>
              <p:cNvPr id="1149" name="テキスト ボックス 1148"/>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830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0" name="テキスト ボックス 330"/>
              <p:cNvSpPr txBox="1">
                <a:spLocks noChangeArrowheads="1"/>
              </p:cNvSpPr>
              <p:nvPr/>
            </p:nvSpPr>
            <p:spPr bwMode="auto">
              <a:xfrm>
                <a:off x="117120" y="2209787"/>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１７</a:t>
                </a:r>
              </a:p>
            </p:txBody>
          </p:sp>
        </p:grpSp>
      </p:grpSp>
      <p:grpSp>
        <p:nvGrpSpPr>
          <p:cNvPr id="1151" name="グループ化 1150"/>
          <p:cNvGrpSpPr/>
          <p:nvPr/>
        </p:nvGrpSpPr>
        <p:grpSpPr>
          <a:xfrm>
            <a:off x="7867782" y="4107700"/>
            <a:ext cx="425602" cy="401420"/>
            <a:chOff x="107657" y="2051797"/>
            <a:chExt cx="425602" cy="401420"/>
          </a:xfrm>
        </p:grpSpPr>
        <p:sp>
          <p:nvSpPr>
            <p:cNvPr id="1152" name="円柱 1151"/>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1153" name="グループ化 1152"/>
            <p:cNvGrpSpPr/>
            <p:nvPr/>
          </p:nvGrpSpPr>
          <p:grpSpPr>
            <a:xfrm>
              <a:off x="107657" y="2051797"/>
              <a:ext cx="425602" cy="401420"/>
              <a:chOff x="107657" y="2051797"/>
              <a:chExt cx="425602" cy="401420"/>
            </a:xfrm>
          </p:grpSpPr>
          <p:sp>
            <p:nvSpPr>
              <p:cNvPr id="1154" name="テキスト ボックス 1153"/>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830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5" name="テキスト ボックス 330"/>
              <p:cNvSpPr txBox="1">
                <a:spLocks noChangeArrowheads="1"/>
              </p:cNvSpPr>
              <p:nvPr/>
            </p:nvSpPr>
            <p:spPr bwMode="auto">
              <a:xfrm>
                <a:off x="117120" y="2209787"/>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２４</a:t>
                </a:r>
              </a:p>
            </p:txBody>
          </p:sp>
        </p:grpSp>
      </p:grpSp>
      <p:sp>
        <p:nvSpPr>
          <p:cNvPr id="1156" name="テキスト ボックス 1155"/>
          <p:cNvSpPr txBox="1"/>
          <p:nvPr/>
        </p:nvSpPr>
        <p:spPr>
          <a:xfrm>
            <a:off x="7794560" y="4464115"/>
            <a:ext cx="565875"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(2013.12.27)</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7" name="楕円 1156"/>
          <p:cNvSpPr/>
          <p:nvPr/>
        </p:nvSpPr>
        <p:spPr>
          <a:xfrm>
            <a:off x="1338333" y="2496406"/>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8" name="グループ化 1157"/>
          <p:cNvGrpSpPr/>
          <p:nvPr/>
        </p:nvGrpSpPr>
        <p:grpSpPr>
          <a:xfrm>
            <a:off x="989694" y="2482929"/>
            <a:ext cx="425602" cy="405045"/>
            <a:chOff x="107657" y="2051797"/>
            <a:chExt cx="425602" cy="405045"/>
          </a:xfrm>
        </p:grpSpPr>
        <p:sp>
          <p:nvSpPr>
            <p:cNvPr id="1159" name="円柱 1158"/>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1160" name="グループ化 1159"/>
            <p:cNvGrpSpPr/>
            <p:nvPr/>
          </p:nvGrpSpPr>
          <p:grpSpPr>
            <a:xfrm>
              <a:off x="107657" y="2051797"/>
              <a:ext cx="425602" cy="405045"/>
              <a:chOff x="107657" y="2051797"/>
              <a:chExt cx="425602" cy="405045"/>
            </a:xfrm>
          </p:grpSpPr>
          <p:sp>
            <p:nvSpPr>
              <p:cNvPr id="1161" name="テキスト ボックス 1160"/>
              <p:cNvSpPr txBox="1"/>
              <p:nvPr/>
            </p:nvSpPr>
            <p:spPr>
              <a:xfrm>
                <a:off x="107657" y="2051797"/>
                <a:ext cx="419199"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540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2" name="テキスト ボックス 330"/>
              <p:cNvSpPr txBox="1">
                <a:spLocks noChangeArrowheads="1"/>
              </p:cNvSpPr>
              <p:nvPr/>
            </p:nvSpPr>
            <p:spPr bwMode="auto">
              <a:xfrm>
                <a:off x="117120" y="2213412"/>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ts val="1500"/>
                  </a:lnSpc>
                  <a:spcBef>
                    <a:spcPct val="0"/>
                  </a:spcBef>
                  <a:spcAft>
                    <a:spcPct val="0"/>
                  </a:spcAft>
                </a:pPr>
                <a:r>
                  <a:rPr lang="ja-JP" altLang="en-US" sz="1000" b="1" dirty="0">
                    <a:solidFill>
                      <a:schemeClr val="bg1"/>
                    </a:solidFill>
                  </a:rPr>
                  <a:t> ２６</a:t>
                </a:r>
              </a:p>
            </p:txBody>
          </p:sp>
        </p:grpSp>
      </p:grpSp>
      <p:grpSp>
        <p:nvGrpSpPr>
          <p:cNvPr id="1163" name="グループ化 1162"/>
          <p:cNvGrpSpPr/>
          <p:nvPr/>
        </p:nvGrpSpPr>
        <p:grpSpPr>
          <a:xfrm>
            <a:off x="1346781" y="2482929"/>
            <a:ext cx="480554" cy="425307"/>
            <a:chOff x="82796" y="2051797"/>
            <a:chExt cx="480554" cy="425307"/>
          </a:xfrm>
        </p:grpSpPr>
        <p:sp>
          <p:nvSpPr>
            <p:cNvPr id="1164" name="円柱 1163"/>
            <p:cNvSpPr/>
            <p:nvPr/>
          </p:nvSpPr>
          <p:spPr>
            <a:xfrm>
              <a:off x="174447" y="2211645"/>
              <a:ext cx="285620" cy="227245"/>
            </a:xfrm>
            <a:prstGeom prst="can">
              <a:avLst>
                <a:gd name="adj" fmla="val 18293"/>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1165" name="グループ化 1164"/>
            <p:cNvGrpSpPr/>
            <p:nvPr/>
          </p:nvGrpSpPr>
          <p:grpSpPr>
            <a:xfrm>
              <a:off x="82796" y="2051797"/>
              <a:ext cx="480554" cy="425307"/>
              <a:chOff x="82796" y="2051797"/>
              <a:chExt cx="480554" cy="425307"/>
            </a:xfrm>
          </p:grpSpPr>
          <p:sp>
            <p:nvSpPr>
              <p:cNvPr id="1166" name="テキスト ボックス 1165"/>
              <p:cNvSpPr txBox="1"/>
              <p:nvPr/>
            </p:nvSpPr>
            <p:spPr>
              <a:xfrm>
                <a:off x="82796" y="2051797"/>
                <a:ext cx="480554" cy="200055"/>
              </a:xfrm>
              <a:prstGeom prst="rect">
                <a:avLst/>
              </a:prstGeom>
              <a:noFill/>
            </p:spPr>
            <p:txBody>
              <a:bodyPr wrap="square" rtlCol="0">
                <a:spAutoFit/>
              </a:bodyPr>
              <a:lstStyle/>
              <a:p>
                <a:pPr algn="ctr"/>
                <a:r>
                  <a:rPr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1,210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7" name="テキスト ボックス 330"/>
              <p:cNvSpPr txBox="1">
                <a:spLocks noChangeArrowheads="1"/>
              </p:cNvSpPr>
              <p:nvPr/>
            </p:nvSpPr>
            <p:spPr bwMode="auto">
              <a:xfrm>
                <a:off x="117120" y="2213412"/>
                <a:ext cx="416139" cy="26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t>１３</a:t>
                </a:r>
              </a:p>
            </p:txBody>
          </p:sp>
        </p:grpSp>
      </p:grpSp>
      <p:sp>
        <p:nvSpPr>
          <p:cNvPr id="1168" name="テキスト ボックス 1167"/>
          <p:cNvSpPr txBox="1"/>
          <p:nvPr/>
        </p:nvSpPr>
        <p:spPr>
          <a:xfrm>
            <a:off x="1352600" y="2856635"/>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(2014.8.12)</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9" name="楕円 1168"/>
          <p:cNvSpPr/>
          <p:nvPr/>
        </p:nvSpPr>
        <p:spPr>
          <a:xfrm>
            <a:off x="1332898" y="2999133"/>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70" name="グループ化 1169"/>
          <p:cNvGrpSpPr/>
          <p:nvPr/>
        </p:nvGrpSpPr>
        <p:grpSpPr>
          <a:xfrm>
            <a:off x="1331444" y="2977984"/>
            <a:ext cx="496606" cy="425307"/>
            <a:chOff x="73801" y="2051797"/>
            <a:chExt cx="496606" cy="425307"/>
          </a:xfrm>
        </p:grpSpPr>
        <p:sp>
          <p:nvSpPr>
            <p:cNvPr id="1171" name="円柱 1170"/>
            <p:cNvSpPr/>
            <p:nvPr/>
          </p:nvSpPr>
          <p:spPr>
            <a:xfrm>
              <a:off x="174447" y="2211645"/>
              <a:ext cx="285620" cy="227245"/>
            </a:xfrm>
            <a:prstGeom prst="can">
              <a:avLst>
                <a:gd name="adj" fmla="val 18293"/>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grpSp>
          <p:nvGrpSpPr>
            <p:cNvPr id="1172" name="グループ化 1171"/>
            <p:cNvGrpSpPr/>
            <p:nvPr/>
          </p:nvGrpSpPr>
          <p:grpSpPr>
            <a:xfrm>
              <a:off x="73801" y="2051797"/>
              <a:ext cx="496606" cy="425307"/>
              <a:chOff x="73801" y="2051797"/>
              <a:chExt cx="496606" cy="425307"/>
            </a:xfrm>
          </p:grpSpPr>
          <p:sp>
            <p:nvSpPr>
              <p:cNvPr id="1173" name="テキスト ボックス 1172"/>
              <p:cNvSpPr txBox="1"/>
              <p:nvPr/>
            </p:nvSpPr>
            <p:spPr>
              <a:xfrm>
                <a:off x="73801" y="2051797"/>
                <a:ext cx="496606" cy="200055"/>
              </a:xfrm>
              <a:prstGeom prst="rect">
                <a:avLst/>
              </a:prstGeom>
              <a:noFill/>
            </p:spPr>
            <p:txBody>
              <a:bodyPr wrap="square" rtlCol="0">
                <a:spAutoFit/>
              </a:bodyPr>
              <a:lstStyle/>
              <a:p>
                <a:pPr algn="ctr"/>
                <a:r>
                  <a:rPr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1,160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74" name="テキスト ボックス 330"/>
              <p:cNvSpPr txBox="1">
                <a:spLocks noChangeArrowheads="1"/>
              </p:cNvSpPr>
              <p:nvPr/>
            </p:nvSpPr>
            <p:spPr bwMode="auto">
              <a:xfrm>
                <a:off x="117120" y="2213412"/>
                <a:ext cx="416139" cy="26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３２</a:t>
                </a:r>
              </a:p>
            </p:txBody>
          </p:sp>
        </p:grpSp>
      </p:grpSp>
      <p:grpSp>
        <p:nvGrpSpPr>
          <p:cNvPr id="1175" name="グループ化 1174"/>
          <p:cNvGrpSpPr/>
          <p:nvPr/>
        </p:nvGrpSpPr>
        <p:grpSpPr>
          <a:xfrm>
            <a:off x="989694" y="2977984"/>
            <a:ext cx="419199" cy="387093"/>
            <a:chOff x="989694" y="3190846"/>
            <a:chExt cx="419199" cy="387093"/>
          </a:xfrm>
        </p:grpSpPr>
        <p:grpSp>
          <p:nvGrpSpPr>
            <p:cNvPr id="1176" name="グループ化 1175"/>
            <p:cNvGrpSpPr/>
            <p:nvPr/>
          </p:nvGrpSpPr>
          <p:grpSpPr>
            <a:xfrm>
              <a:off x="989694" y="3190846"/>
              <a:ext cx="419199" cy="387093"/>
              <a:chOff x="107657" y="2051797"/>
              <a:chExt cx="419199" cy="387093"/>
            </a:xfrm>
          </p:grpSpPr>
          <p:sp>
            <p:nvSpPr>
              <p:cNvPr id="1179" name="円柱 1178"/>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1180" name="テキスト ボックス 1179"/>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1177" name="直線コネクタ 1176"/>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8" name="直線コネクタ 1177"/>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81" name="テキスト ボックス 1180"/>
          <p:cNvSpPr txBox="1"/>
          <p:nvPr/>
        </p:nvSpPr>
        <p:spPr>
          <a:xfrm>
            <a:off x="1334865" y="3351690"/>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(2015.11.5)</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82" name="楕円 1181"/>
          <p:cNvSpPr/>
          <p:nvPr/>
        </p:nvSpPr>
        <p:spPr>
          <a:xfrm>
            <a:off x="7479695" y="6138884"/>
            <a:ext cx="491404" cy="4914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3" name="グループ化 1182"/>
          <p:cNvGrpSpPr/>
          <p:nvPr/>
        </p:nvGrpSpPr>
        <p:grpSpPr>
          <a:xfrm>
            <a:off x="7851015" y="6131108"/>
            <a:ext cx="461119" cy="401420"/>
            <a:chOff x="86697" y="2051797"/>
            <a:chExt cx="461119" cy="401420"/>
          </a:xfrm>
        </p:grpSpPr>
        <p:sp>
          <p:nvSpPr>
            <p:cNvPr id="1184" name="円柱 1183"/>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185" name="グループ化 1184"/>
            <p:cNvGrpSpPr/>
            <p:nvPr/>
          </p:nvGrpSpPr>
          <p:grpSpPr>
            <a:xfrm>
              <a:off x="86697" y="2051797"/>
              <a:ext cx="461119" cy="401420"/>
              <a:chOff x="86697" y="2051797"/>
              <a:chExt cx="461119" cy="401420"/>
            </a:xfrm>
          </p:grpSpPr>
          <p:sp>
            <p:nvSpPr>
              <p:cNvPr id="1186" name="テキスト ボックス 1185"/>
              <p:cNvSpPr txBox="1"/>
              <p:nvPr/>
            </p:nvSpPr>
            <p:spPr>
              <a:xfrm>
                <a:off x="86697" y="2051797"/>
                <a:ext cx="461119" cy="307777"/>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1,140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87" name="テキスト ボックス 330"/>
              <p:cNvSpPr txBox="1">
                <a:spLocks noChangeArrowheads="1"/>
              </p:cNvSpPr>
              <p:nvPr/>
            </p:nvSpPr>
            <p:spPr bwMode="auto">
              <a:xfrm>
                <a:off x="113084" y="2209787"/>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２６</a:t>
                </a:r>
              </a:p>
            </p:txBody>
          </p:sp>
        </p:grpSp>
      </p:grpSp>
      <p:sp>
        <p:nvSpPr>
          <p:cNvPr id="1188" name="テキスト ボックス 1187"/>
          <p:cNvSpPr txBox="1"/>
          <p:nvPr/>
        </p:nvSpPr>
        <p:spPr>
          <a:xfrm>
            <a:off x="7473280" y="6521084"/>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(2015.6.16)</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89" name="グループ化 1188"/>
          <p:cNvGrpSpPr/>
          <p:nvPr/>
        </p:nvGrpSpPr>
        <p:grpSpPr>
          <a:xfrm>
            <a:off x="7483171" y="6132925"/>
            <a:ext cx="461119" cy="401420"/>
            <a:chOff x="92545" y="2051797"/>
            <a:chExt cx="461119" cy="401420"/>
          </a:xfrm>
        </p:grpSpPr>
        <p:sp>
          <p:nvSpPr>
            <p:cNvPr id="1190" name="円柱 1189"/>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1191" name="グループ化 1190"/>
            <p:cNvGrpSpPr/>
            <p:nvPr/>
          </p:nvGrpSpPr>
          <p:grpSpPr>
            <a:xfrm>
              <a:off x="92545" y="2051797"/>
              <a:ext cx="461119" cy="401420"/>
              <a:chOff x="92545" y="2051797"/>
              <a:chExt cx="461119" cy="401420"/>
            </a:xfrm>
          </p:grpSpPr>
          <p:sp>
            <p:nvSpPr>
              <p:cNvPr id="1192" name="テキスト ボックス 1191"/>
              <p:cNvSpPr txBox="1"/>
              <p:nvPr/>
            </p:nvSpPr>
            <p:spPr>
              <a:xfrm>
                <a:off x="92545" y="2051797"/>
                <a:ext cx="461119" cy="307777"/>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93" name="テキスト ボックス 330"/>
              <p:cNvSpPr txBox="1">
                <a:spLocks noChangeArrowheads="1"/>
              </p:cNvSpPr>
              <p:nvPr/>
            </p:nvSpPr>
            <p:spPr bwMode="auto">
              <a:xfrm>
                <a:off x="117120" y="2209787"/>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dirty="0">
                    <a:solidFill>
                      <a:schemeClr val="bg1"/>
                    </a:solidFill>
                  </a:rPr>
                  <a:t>３２</a:t>
                </a:r>
              </a:p>
            </p:txBody>
          </p:sp>
        </p:grpSp>
      </p:grpSp>
      <p:grpSp>
        <p:nvGrpSpPr>
          <p:cNvPr id="1194" name="グループ化 1193"/>
          <p:cNvGrpSpPr/>
          <p:nvPr/>
        </p:nvGrpSpPr>
        <p:grpSpPr>
          <a:xfrm>
            <a:off x="7130523" y="6139564"/>
            <a:ext cx="419199" cy="387093"/>
            <a:chOff x="989694" y="3190846"/>
            <a:chExt cx="419199" cy="387093"/>
          </a:xfrm>
        </p:grpSpPr>
        <p:grpSp>
          <p:nvGrpSpPr>
            <p:cNvPr id="1195" name="グループ化 1194"/>
            <p:cNvGrpSpPr/>
            <p:nvPr/>
          </p:nvGrpSpPr>
          <p:grpSpPr>
            <a:xfrm>
              <a:off x="989694" y="3190846"/>
              <a:ext cx="419199" cy="387093"/>
              <a:chOff x="107657" y="2051797"/>
              <a:chExt cx="419199" cy="387093"/>
            </a:xfrm>
          </p:grpSpPr>
          <p:sp>
            <p:nvSpPr>
              <p:cNvPr id="1198" name="円柱 1197"/>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1199" name="テキスト ボックス 1198"/>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840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1196" name="直線コネクタ 1195"/>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7" name="直線コネクタ 1196"/>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00" name="テキスト ボックス 1199"/>
          <p:cNvSpPr txBox="1"/>
          <p:nvPr/>
        </p:nvSpPr>
        <p:spPr>
          <a:xfrm>
            <a:off x="2119000" y="3820784"/>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(2016.10.5)</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1" name="テキスト ボックス 1200"/>
          <p:cNvSpPr txBox="1"/>
          <p:nvPr/>
        </p:nvSpPr>
        <p:spPr>
          <a:xfrm>
            <a:off x="2072680" y="4419110"/>
            <a:ext cx="485725"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(2018.5.9)</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2" name="テキスト ボックス 1201"/>
          <p:cNvSpPr txBox="1"/>
          <p:nvPr/>
        </p:nvSpPr>
        <p:spPr>
          <a:xfrm>
            <a:off x="1667635" y="4419110"/>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(2018.3.14)</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3" name="テキスト ボックス 1202"/>
          <p:cNvSpPr txBox="1"/>
          <p:nvPr/>
        </p:nvSpPr>
        <p:spPr>
          <a:xfrm>
            <a:off x="2072680" y="5004175"/>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(2017.5.17)</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4" name="テキスト ボックス 1203"/>
          <p:cNvSpPr txBox="1"/>
          <p:nvPr/>
        </p:nvSpPr>
        <p:spPr>
          <a:xfrm>
            <a:off x="1712640" y="5004175"/>
            <a:ext cx="485725"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(2017.6.6)</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5" name="テキスト ボックス 1204"/>
          <p:cNvSpPr txBox="1"/>
          <p:nvPr/>
        </p:nvSpPr>
        <p:spPr>
          <a:xfrm>
            <a:off x="1262590" y="5514065"/>
            <a:ext cx="565875"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(2013.12.25)</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6" name="テキスト ボックス 1205"/>
          <p:cNvSpPr txBox="1"/>
          <p:nvPr/>
        </p:nvSpPr>
        <p:spPr>
          <a:xfrm>
            <a:off x="2080903" y="6090530"/>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(2018.6.16)</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7" name="テキスト ボックス 1206"/>
          <p:cNvSpPr txBox="1"/>
          <p:nvPr/>
        </p:nvSpPr>
        <p:spPr>
          <a:xfrm>
            <a:off x="1667635" y="6090945"/>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(2018.3.23)</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8" name="テキスト ボックス 1207"/>
          <p:cNvSpPr txBox="1"/>
          <p:nvPr/>
        </p:nvSpPr>
        <p:spPr>
          <a:xfrm>
            <a:off x="5834810" y="6566089"/>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(2016.8.12)</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9" name="テキスト ボックス 1208"/>
          <p:cNvSpPr txBox="1"/>
          <p:nvPr/>
        </p:nvSpPr>
        <p:spPr>
          <a:xfrm>
            <a:off x="8193360" y="2965689"/>
            <a:ext cx="565875"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(2014.12.16)</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0" name="楕円 1209"/>
          <p:cNvSpPr/>
          <p:nvPr/>
        </p:nvSpPr>
        <p:spPr>
          <a:xfrm>
            <a:off x="6016363" y="3370829"/>
            <a:ext cx="74631" cy="746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1" name="楕円 1210"/>
          <p:cNvSpPr/>
          <p:nvPr/>
        </p:nvSpPr>
        <p:spPr>
          <a:xfrm>
            <a:off x="5515413" y="4586448"/>
            <a:ext cx="74631" cy="746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2" name="直線コネクタ 1211"/>
          <p:cNvCxnSpPr>
            <a:stCxn id="1211" idx="1"/>
          </p:cNvCxnSpPr>
          <p:nvPr/>
        </p:nvCxnSpPr>
        <p:spPr>
          <a:xfrm flipH="1" flipV="1">
            <a:off x="3384240" y="2456463"/>
            <a:ext cx="2142102" cy="2140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3" name="楕円 1212"/>
          <p:cNvSpPr/>
          <p:nvPr/>
        </p:nvSpPr>
        <p:spPr>
          <a:xfrm>
            <a:off x="5023476" y="4734145"/>
            <a:ext cx="74631" cy="746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4" name="直線コネクタ 1213"/>
          <p:cNvCxnSpPr/>
          <p:nvPr/>
        </p:nvCxnSpPr>
        <p:spPr>
          <a:xfrm flipH="1" flipV="1">
            <a:off x="3089262" y="2789637"/>
            <a:ext cx="1945143" cy="1944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5" name="直線コネクタ 1214"/>
          <p:cNvCxnSpPr/>
          <p:nvPr/>
        </p:nvCxnSpPr>
        <p:spPr>
          <a:xfrm flipH="1">
            <a:off x="1839612" y="2784480"/>
            <a:ext cx="1248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6" name="楕円 1215"/>
          <p:cNvSpPr/>
          <p:nvPr/>
        </p:nvSpPr>
        <p:spPr>
          <a:xfrm>
            <a:off x="4882475" y="5131631"/>
            <a:ext cx="74631" cy="74631"/>
          </a:xfrm>
          <a:prstGeom prst="ellipse">
            <a:avLst/>
          </a:prstGeom>
          <a:solidFill>
            <a:srgbClr val="00B050"/>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7" name="楕円 1216"/>
          <p:cNvSpPr/>
          <p:nvPr/>
        </p:nvSpPr>
        <p:spPr>
          <a:xfrm>
            <a:off x="4850291" y="5178409"/>
            <a:ext cx="74631" cy="74631"/>
          </a:xfrm>
          <a:prstGeom prst="ellipse">
            <a:avLst/>
          </a:prstGeom>
          <a:solidFill>
            <a:srgbClr val="00B050"/>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8" name="楕円 1217"/>
          <p:cNvSpPr/>
          <p:nvPr/>
        </p:nvSpPr>
        <p:spPr>
          <a:xfrm>
            <a:off x="4796825" y="5203807"/>
            <a:ext cx="74631" cy="74631"/>
          </a:xfrm>
          <a:prstGeom prst="ellipse">
            <a:avLst/>
          </a:prstGeom>
          <a:solidFill>
            <a:srgbClr val="00B050"/>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9" name="楕円 1218"/>
          <p:cNvSpPr/>
          <p:nvPr/>
        </p:nvSpPr>
        <p:spPr>
          <a:xfrm>
            <a:off x="4727975" y="5216506"/>
            <a:ext cx="74631" cy="74631"/>
          </a:xfrm>
          <a:prstGeom prst="ellipse">
            <a:avLst/>
          </a:prstGeom>
          <a:solidFill>
            <a:srgbClr val="00B050"/>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20" name="直線コネクタ 1219"/>
          <p:cNvCxnSpPr>
            <a:stCxn id="1216" idx="1"/>
          </p:cNvCxnSpPr>
          <p:nvPr/>
        </p:nvCxnSpPr>
        <p:spPr>
          <a:xfrm flipH="1" flipV="1">
            <a:off x="2953970" y="3222906"/>
            <a:ext cx="1939434" cy="1919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1" name="直線コネクタ 1220"/>
          <p:cNvCxnSpPr/>
          <p:nvPr/>
        </p:nvCxnSpPr>
        <p:spPr>
          <a:xfrm flipH="1">
            <a:off x="1825504" y="3222906"/>
            <a:ext cx="1140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2" name="直線コネクタ 1221"/>
          <p:cNvCxnSpPr>
            <a:stCxn id="1217" idx="1"/>
          </p:cNvCxnSpPr>
          <p:nvPr/>
        </p:nvCxnSpPr>
        <p:spPr>
          <a:xfrm flipH="1" flipV="1">
            <a:off x="3447628" y="3772886"/>
            <a:ext cx="1418400" cy="1416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3" name="直線コネクタ 1222"/>
          <p:cNvCxnSpPr/>
          <p:nvPr/>
        </p:nvCxnSpPr>
        <p:spPr>
          <a:xfrm flipH="1">
            <a:off x="2154534" y="3772886"/>
            <a:ext cx="12941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4" name="直線コネクタ 1223"/>
          <p:cNvCxnSpPr>
            <a:stCxn id="1218" idx="1"/>
          </p:cNvCxnSpPr>
          <p:nvPr/>
        </p:nvCxnSpPr>
        <p:spPr>
          <a:xfrm flipH="1" flipV="1">
            <a:off x="3838011" y="4251557"/>
            <a:ext cx="969743" cy="963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5" name="直線コネクタ 1224"/>
          <p:cNvCxnSpPr/>
          <p:nvPr/>
        </p:nvCxnSpPr>
        <p:spPr>
          <a:xfrm flipH="1">
            <a:off x="2576207" y="4253441"/>
            <a:ext cx="12667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6" name="直線コネクタ 1225"/>
          <p:cNvCxnSpPr>
            <a:stCxn id="1219" idx="2"/>
          </p:cNvCxnSpPr>
          <p:nvPr/>
        </p:nvCxnSpPr>
        <p:spPr>
          <a:xfrm flipH="1" flipV="1">
            <a:off x="4281082" y="4794391"/>
            <a:ext cx="446893" cy="45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7" name="直線コネクタ 1226"/>
          <p:cNvCxnSpPr/>
          <p:nvPr/>
        </p:nvCxnSpPr>
        <p:spPr>
          <a:xfrm flipH="1">
            <a:off x="2549683" y="4802990"/>
            <a:ext cx="1734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8" name="楕円 1227"/>
          <p:cNvSpPr/>
          <p:nvPr/>
        </p:nvSpPr>
        <p:spPr>
          <a:xfrm>
            <a:off x="4167382" y="5175549"/>
            <a:ext cx="74631" cy="746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9" name="直線コネクタ 1228"/>
          <p:cNvCxnSpPr>
            <a:stCxn id="1228" idx="3"/>
          </p:cNvCxnSpPr>
          <p:nvPr/>
        </p:nvCxnSpPr>
        <p:spPr>
          <a:xfrm flipH="1">
            <a:off x="4036274" y="5239251"/>
            <a:ext cx="142037" cy="132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0" name="直線コネクタ 1229"/>
          <p:cNvCxnSpPr/>
          <p:nvPr/>
        </p:nvCxnSpPr>
        <p:spPr>
          <a:xfrm flipH="1">
            <a:off x="2180327" y="5368264"/>
            <a:ext cx="1855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1" name="楕円 1230"/>
          <p:cNvSpPr/>
          <p:nvPr/>
        </p:nvSpPr>
        <p:spPr>
          <a:xfrm>
            <a:off x="3336878" y="5815861"/>
            <a:ext cx="74631" cy="74631"/>
          </a:xfrm>
          <a:prstGeom prst="ellipse">
            <a:avLst/>
          </a:prstGeom>
          <a:solidFill>
            <a:srgbClr val="00B050"/>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2" name="楕円 1231"/>
          <p:cNvSpPr/>
          <p:nvPr/>
        </p:nvSpPr>
        <p:spPr>
          <a:xfrm>
            <a:off x="3451497" y="6298591"/>
            <a:ext cx="74631" cy="74631"/>
          </a:xfrm>
          <a:prstGeom prst="ellipse">
            <a:avLst/>
          </a:prstGeom>
          <a:solidFill>
            <a:srgbClr val="00B050"/>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33" name="直線コネクタ 1232"/>
          <p:cNvCxnSpPr>
            <a:stCxn id="1231" idx="3"/>
          </p:cNvCxnSpPr>
          <p:nvPr/>
        </p:nvCxnSpPr>
        <p:spPr>
          <a:xfrm flipH="1">
            <a:off x="3238066" y="5879563"/>
            <a:ext cx="109741" cy="114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4" name="直線コネクタ 1233"/>
          <p:cNvCxnSpPr/>
          <p:nvPr/>
        </p:nvCxnSpPr>
        <p:spPr>
          <a:xfrm flipH="1">
            <a:off x="2582611" y="5995312"/>
            <a:ext cx="652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5" name="直線コネクタ 1234"/>
          <p:cNvCxnSpPr>
            <a:stCxn id="1232" idx="3"/>
          </p:cNvCxnSpPr>
          <p:nvPr/>
        </p:nvCxnSpPr>
        <p:spPr>
          <a:xfrm flipH="1">
            <a:off x="3282317" y="6362293"/>
            <a:ext cx="180109"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6" name="直線コネクタ 1235"/>
          <p:cNvCxnSpPr/>
          <p:nvPr/>
        </p:nvCxnSpPr>
        <p:spPr>
          <a:xfrm flipH="1">
            <a:off x="1881949" y="6541047"/>
            <a:ext cx="14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7" name="楕円 1236"/>
          <p:cNvSpPr/>
          <p:nvPr/>
        </p:nvSpPr>
        <p:spPr>
          <a:xfrm>
            <a:off x="3972529" y="5794958"/>
            <a:ext cx="74631" cy="74631"/>
          </a:xfrm>
          <a:prstGeom prst="ellipse">
            <a:avLst/>
          </a:prstGeom>
          <a:solidFill>
            <a:srgbClr val="00B050"/>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38" name="直線コネクタ 1237"/>
          <p:cNvCxnSpPr/>
          <p:nvPr/>
        </p:nvCxnSpPr>
        <p:spPr>
          <a:xfrm>
            <a:off x="4048071" y="5861325"/>
            <a:ext cx="463236" cy="46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9" name="楕円 1238"/>
          <p:cNvSpPr/>
          <p:nvPr/>
        </p:nvSpPr>
        <p:spPr>
          <a:xfrm>
            <a:off x="5356223" y="5479583"/>
            <a:ext cx="74631" cy="746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0" name="直線コネクタ 1239"/>
          <p:cNvCxnSpPr/>
          <p:nvPr/>
        </p:nvCxnSpPr>
        <p:spPr>
          <a:xfrm flipH="1" flipV="1">
            <a:off x="6054551" y="5527727"/>
            <a:ext cx="724754" cy="724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1" name="直線コネクタ 1240"/>
          <p:cNvCxnSpPr/>
          <p:nvPr/>
        </p:nvCxnSpPr>
        <p:spPr>
          <a:xfrm>
            <a:off x="5420821" y="5534851"/>
            <a:ext cx="640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2" name="楕円 1241"/>
          <p:cNvSpPr/>
          <p:nvPr/>
        </p:nvSpPr>
        <p:spPr>
          <a:xfrm>
            <a:off x="5979048" y="4921085"/>
            <a:ext cx="74631" cy="746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3" name="直線コネクタ 1242"/>
          <p:cNvCxnSpPr/>
          <p:nvPr/>
        </p:nvCxnSpPr>
        <p:spPr>
          <a:xfrm>
            <a:off x="6044423" y="4986223"/>
            <a:ext cx="843984" cy="843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4" name="直線コネクタ 1243"/>
          <p:cNvCxnSpPr/>
          <p:nvPr/>
        </p:nvCxnSpPr>
        <p:spPr>
          <a:xfrm>
            <a:off x="6885669" y="5826964"/>
            <a:ext cx="9718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5" name="楕円 1244"/>
          <p:cNvSpPr/>
          <p:nvPr/>
        </p:nvSpPr>
        <p:spPr>
          <a:xfrm>
            <a:off x="6093504" y="4689140"/>
            <a:ext cx="74631" cy="746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6" name="楕円 1245"/>
          <p:cNvSpPr/>
          <p:nvPr/>
        </p:nvSpPr>
        <p:spPr>
          <a:xfrm>
            <a:off x="6093504" y="4599130"/>
            <a:ext cx="74631" cy="746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7" name="直線コネクタ 1246"/>
          <p:cNvCxnSpPr/>
          <p:nvPr/>
        </p:nvCxnSpPr>
        <p:spPr>
          <a:xfrm>
            <a:off x="6168135" y="4661079"/>
            <a:ext cx="242387" cy="242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8" name="直線コネクタ 1247"/>
          <p:cNvCxnSpPr>
            <a:stCxn id="1245" idx="4"/>
          </p:cNvCxnSpPr>
          <p:nvPr/>
        </p:nvCxnSpPr>
        <p:spPr>
          <a:xfrm>
            <a:off x="6130820" y="4763771"/>
            <a:ext cx="632112" cy="601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9" name="直線コネクタ 1248"/>
          <p:cNvCxnSpPr/>
          <p:nvPr/>
        </p:nvCxnSpPr>
        <p:spPr>
          <a:xfrm>
            <a:off x="6753200" y="5364215"/>
            <a:ext cx="376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0" name="楕円 1249"/>
          <p:cNvSpPr/>
          <p:nvPr/>
        </p:nvSpPr>
        <p:spPr>
          <a:xfrm>
            <a:off x="6213140" y="4329100"/>
            <a:ext cx="74631" cy="746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1" name="直線コネクタ 1250"/>
          <p:cNvCxnSpPr/>
          <p:nvPr/>
        </p:nvCxnSpPr>
        <p:spPr>
          <a:xfrm>
            <a:off x="6290132" y="4366415"/>
            <a:ext cx="12002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2" name="楕円 1251"/>
          <p:cNvSpPr/>
          <p:nvPr/>
        </p:nvSpPr>
        <p:spPr>
          <a:xfrm>
            <a:off x="6175824" y="3485176"/>
            <a:ext cx="74631" cy="746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3" name="直線コネクタ 1252"/>
          <p:cNvCxnSpPr/>
          <p:nvPr/>
        </p:nvCxnSpPr>
        <p:spPr>
          <a:xfrm>
            <a:off x="6250304" y="3522491"/>
            <a:ext cx="309905" cy="309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4" name="直線コネクタ 1253"/>
          <p:cNvCxnSpPr/>
          <p:nvPr/>
        </p:nvCxnSpPr>
        <p:spPr>
          <a:xfrm>
            <a:off x="6551120" y="3832396"/>
            <a:ext cx="1552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5" name="直線コネクタ 1254"/>
          <p:cNvCxnSpPr/>
          <p:nvPr/>
        </p:nvCxnSpPr>
        <p:spPr>
          <a:xfrm flipV="1">
            <a:off x="6250304" y="3293890"/>
            <a:ext cx="228601" cy="228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6" name="直線コネクタ 1255"/>
          <p:cNvCxnSpPr/>
          <p:nvPr/>
        </p:nvCxnSpPr>
        <p:spPr>
          <a:xfrm>
            <a:off x="6483170" y="3297492"/>
            <a:ext cx="16937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7" name="直線コネクタ 1256"/>
          <p:cNvCxnSpPr>
            <a:stCxn id="1210" idx="7"/>
          </p:cNvCxnSpPr>
          <p:nvPr/>
        </p:nvCxnSpPr>
        <p:spPr>
          <a:xfrm flipV="1">
            <a:off x="6080065" y="2814230"/>
            <a:ext cx="560908" cy="567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8" name="直線コネクタ 1257"/>
          <p:cNvCxnSpPr/>
          <p:nvPr/>
        </p:nvCxnSpPr>
        <p:spPr>
          <a:xfrm>
            <a:off x="6627804" y="2811858"/>
            <a:ext cx="1562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9" name="楕円 1258"/>
          <p:cNvSpPr/>
          <p:nvPr/>
        </p:nvSpPr>
        <p:spPr>
          <a:xfrm>
            <a:off x="5945050" y="2851683"/>
            <a:ext cx="74631" cy="74631"/>
          </a:xfrm>
          <a:prstGeom prst="ellipse">
            <a:avLst/>
          </a:prstGeom>
          <a:solidFill>
            <a:srgbClr val="00B050"/>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60" name="直線コネクタ 1259"/>
          <p:cNvCxnSpPr>
            <a:stCxn id="1259" idx="1"/>
          </p:cNvCxnSpPr>
          <p:nvPr/>
        </p:nvCxnSpPr>
        <p:spPr>
          <a:xfrm flipH="1" flipV="1">
            <a:off x="5743939" y="2668911"/>
            <a:ext cx="212040" cy="19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6" name="テキスト ボックス 1265"/>
          <p:cNvSpPr txBox="1"/>
          <p:nvPr/>
        </p:nvSpPr>
        <p:spPr>
          <a:xfrm>
            <a:off x="1708571" y="5511387"/>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(2018.8.10)</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7" name="テキスト ボックス 129"/>
          <p:cNvSpPr txBox="1">
            <a:spLocks noChangeArrowheads="1"/>
          </p:cNvSpPr>
          <p:nvPr/>
        </p:nvSpPr>
        <p:spPr bwMode="auto">
          <a:xfrm>
            <a:off x="4242013" y="6309320"/>
            <a:ext cx="1127028" cy="333174"/>
          </a:xfrm>
          <a:prstGeom prst="rect">
            <a:avLst/>
          </a:prstGeom>
          <a:noFill/>
          <a:ln>
            <a:noFill/>
          </a:ln>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Shikoku EPCO</a:t>
            </a:r>
          </a:p>
          <a:p>
            <a:pPr lvl="0"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Ikata</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8" name="テキスト ボックス 87"/>
          <p:cNvSpPr txBox="1">
            <a:spLocks noChangeArrowheads="1"/>
          </p:cNvSpPr>
          <p:nvPr/>
        </p:nvSpPr>
        <p:spPr bwMode="auto">
          <a:xfrm>
            <a:off x="4107709" y="2195726"/>
            <a:ext cx="1025311" cy="3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27816" tIns="27816" rIns="27816" bIns="27816">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defRPr/>
            </a:pPr>
            <a:r>
              <a:rPr lang="en-US" altLang="ja-JP" sz="9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Hokkaido EPCO</a:t>
            </a:r>
          </a:p>
          <a:p>
            <a:pPr lvl="0" eaLnBrk="1" hangingPunct="1">
              <a:defRPr/>
            </a:pPr>
            <a:r>
              <a:rPr lang="en-US" altLang="ja-JP" sz="9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Tomari</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1" name="角丸四角形 480"/>
          <p:cNvSpPr/>
          <p:nvPr/>
        </p:nvSpPr>
        <p:spPr bwMode="auto">
          <a:xfrm>
            <a:off x="8249062" y="5638342"/>
            <a:ext cx="380856" cy="391663"/>
          </a:xfrm>
          <a:prstGeom prst="roundRect">
            <a:avLst>
              <a:gd name="adj" fmla="val 12635"/>
            </a:avLst>
          </a:prstGeom>
          <a:solidFill>
            <a:schemeClr val="accent6">
              <a:lumMod val="60000"/>
              <a:lumOff val="40000"/>
            </a:schemeClr>
          </a:solidFill>
          <a:ln w="28575">
            <a:solidFill>
              <a:schemeClr val="accent6"/>
            </a:solidFill>
            <a:prstDash val="sysDot"/>
            <a:miter lim="800000"/>
            <a:headEnd/>
            <a:tailEnd/>
          </a:ln>
          <a:effectLst/>
        </p:spPr>
        <p:txBody>
          <a:bodyPr wrap="none" rtlCol="0" anchor="ctr"/>
          <a:lstStyle/>
          <a:p>
            <a:pPr algn="l"/>
            <a:endParaRPr kumimoji="0" lang="ja-JP" altLang="en-US" sz="1800" dirty="0"/>
          </a:p>
        </p:txBody>
      </p:sp>
      <p:grpSp>
        <p:nvGrpSpPr>
          <p:cNvPr id="482" name="グループ化 481"/>
          <p:cNvGrpSpPr/>
          <p:nvPr/>
        </p:nvGrpSpPr>
        <p:grpSpPr>
          <a:xfrm>
            <a:off x="8162389" y="5605278"/>
            <a:ext cx="557954" cy="396340"/>
            <a:chOff x="38279" y="2056877"/>
            <a:chExt cx="557954" cy="396340"/>
          </a:xfrm>
        </p:grpSpPr>
        <p:sp>
          <p:nvSpPr>
            <p:cNvPr id="483" name="円柱 482"/>
            <p:cNvSpPr/>
            <p:nvPr/>
          </p:nvSpPr>
          <p:spPr>
            <a:xfrm>
              <a:off x="174447" y="2211645"/>
              <a:ext cx="285620" cy="227245"/>
            </a:xfrm>
            <a:prstGeom prst="can">
              <a:avLst>
                <a:gd name="adj" fmla="val 18293"/>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grpSp>
          <p:nvGrpSpPr>
            <p:cNvPr id="484" name="グループ化 483"/>
            <p:cNvGrpSpPr/>
            <p:nvPr/>
          </p:nvGrpSpPr>
          <p:grpSpPr>
            <a:xfrm>
              <a:off x="38279" y="2056877"/>
              <a:ext cx="557954" cy="396340"/>
              <a:chOff x="38279" y="2056877"/>
              <a:chExt cx="557954" cy="396340"/>
            </a:xfrm>
          </p:grpSpPr>
          <p:sp>
            <p:nvSpPr>
              <p:cNvPr id="485" name="テキスト ボックス 484"/>
              <p:cNvSpPr txBox="1"/>
              <p:nvPr/>
            </p:nvSpPr>
            <p:spPr>
              <a:xfrm>
                <a:off x="38279" y="2056877"/>
                <a:ext cx="557954" cy="200055"/>
              </a:xfrm>
              <a:prstGeom prst="rect">
                <a:avLst/>
              </a:prstGeom>
              <a:noFill/>
            </p:spPr>
            <p:txBody>
              <a:bodyPr wrap="square" rtlCol="0">
                <a:spAutoFit/>
              </a:bodyPr>
              <a:lstStyle/>
              <a:p>
                <a:pPr algn="ctr"/>
                <a:r>
                  <a:rPr kumimoji="1" lang="en-US" altLang="ja-JP" sz="700" b="1" i="1" dirty="0">
                    <a:latin typeface="メイリオ" panose="020B0604030504040204" pitchFamily="50" charset="-128"/>
                    <a:ea typeface="メイリオ" panose="020B0604030504040204" pitchFamily="50" charset="-128"/>
                    <a:cs typeface="メイリオ" panose="020B0604030504040204" pitchFamily="50" charset="-128"/>
                  </a:rPr>
                  <a:t>1,100</a:t>
                </a:r>
                <a:endParaRPr kumimoji="1" lang="ja-JP" altLang="en-US" sz="7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3" name="テキスト ボックス 330"/>
              <p:cNvSpPr txBox="1">
                <a:spLocks noChangeArrowheads="1"/>
              </p:cNvSpPr>
              <p:nvPr/>
            </p:nvSpPr>
            <p:spPr bwMode="auto">
              <a:xfrm>
                <a:off x="117120" y="2209787"/>
                <a:ext cx="416139" cy="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651" tIns="35321" rIns="70651" bIns="3532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lnSpc>
                    <a:spcPts val="1500"/>
                  </a:lnSpc>
                  <a:spcBef>
                    <a:spcPct val="0"/>
                  </a:spcBef>
                  <a:spcAft>
                    <a:spcPct val="0"/>
                  </a:spcAft>
                </a:pPr>
                <a:r>
                  <a:rPr lang="ja-JP" altLang="en-US" sz="1000" b="1">
                    <a:solidFill>
                      <a:schemeClr val="bg1"/>
                    </a:solidFill>
                  </a:rPr>
                  <a:t>４０</a:t>
                </a:r>
                <a:endParaRPr lang="ja-JP" altLang="en-US" sz="1000" b="1" dirty="0">
                  <a:solidFill>
                    <a:schemeClr val="bg1"/>
                  </a:solidFill>
                </a:endParaRPr>
              </a:p>
            </p:txBody>
          </p:sp>
        </p:grpSp>
      </p:grpSp>
      <p:sp>
        <p:nvSpPr>
          <p:cNvPr id="480" name="テキスト ボックス 479"/>
          <p:cNvSpPr txBox="1"/>
          <p:nvPr/>
        </p:nvSpPr>
        <p:spPr>
          <a:xfrm>
            <a:off x="8193360" y="6026029"/>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(2018.9.26)</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15" name="グループ化 514"/>
          <p:cNvGrpSpPr/>
          <p:nvPr/>
        </p:nvGrpSpPr>
        <p:grpSpPr>
          <a:xfrm>
            <a:off x="7502297" y="4106546"/>
            <a:ext cx="419199" cy="387093"/>
            <a:chOff x="989694" y="3190846"/>
            <a:chExt cx="419199" cy="387093"/>
          </a:xfrm>
        </p:grpSpPr>
        <p:grpSp>
          <p:nvGrpSpPr>
            <p:cNvPr id="516" name="グループ化 515"/>
            <p:cNvGrpSpPr/>
            <p:nvPr/>
          </p:nvGrpSpPr>
          <p:grpSpPr>
            <a:xfrm>
              <a:off x="989694" y="3190846"/>
              <a:ext cx="419199" cy="387093"/>
              <a:chOff x="107657" y="2051797"/>
              <a:chExt cx="419199" cy="387093"/>
            </a:xfrm>
          </p:grpSpPr>
          <p:sp>
            <p:nvSpPr>
              <p:cNvPr id="520" name="円柱 519"/>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800" b="1" dirty="0"/>
              </a:p>
            </p:txBody>
          </p:sp>
          <p:sp>
            <p:nvSpPr>
              <p:cNvPr id="521" name="テキスト ボックス 520"/>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520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517" name="直線コネクタ 516"/>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9" name="直線コネクタ 518"/>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5" name="テキスト ボックス 494"/>
          <p:cNvSpPr txBox="1"/>
          <p:nvPr/>
        </p:nvSpPr>
        <p:spPr>
          <a:xfrm>
            <a:off x="137465" y="1513284"/>
            <a:ext cx="1822248" cy="297501"/>
          </a:xfrm>
          <a:prstGeom prst="rect">
            <a:avLst/>
          </a:prstGeom>
          <a:noFill/>
        </p:spPr>
        <p:txBody>
          <a:bodyPr wrap="square" lIns="91423" tIns="45712" rIns="91423" bIns="45712" rtlCol="0">
            <a:spAutoFit/>
          </a:bodyPr>
          <a:lstStyle/>
          <a:p>
            <a:pPr>
              <a:lnSpc>
                <a:spcPts val="800"/>
              </a:lnSpc>
              <a:spcBef>
                <a:spcPts val="0"/>
              </a:spcBef>
            </a:pPr>
            <a:r>
              <a:rPr lang="en-US" altLang="ja-JP" sz="800" dirty="0">
                <a:solidFill>
                  <a:prstClr val="black"/>
                </a:solidFill>
                <a:latin typeface="メイリオ" panose="020B0604030504040204" pitchFamily="50" charset="-128"/>
                <a:ea typeface="メイリオ" panose="020B0604030504040204" pitchFamily="50" charset="-128"/>
              </a:rPr>
              <a:t>In Operation :</a:t>
            </a:r>
            <a:r>
              <a:rPr lang="ja-JP" altLang="en-US" sz="800" dirty="0">
                <a:solidFill>
                  <a:prstClr val="black"/>
                </a:solidFill>
                <a:latin typeface="メイリオ" panose="020B0604030504040204" pitchFamily="50" charset="-128"/>
                <a:ea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rPr>
              <a:t>6 reactors</a:t>
            </a:r>
            <a:r>
              <a:rPr lang="ja-JP" altLang="en-US" sz="800" dirty="0">
                <a:solidFill>
                  <a:prstClr val="black"/>
                </a:solidFill>
                <a:latin typeface="メイリオ" panose="020B0604030504040204" pitchFamily="50" charset="-128"/>
                <a:ea typeface="メイリオ" panose="020B0604030504040204" pitchFamily="50" charset="-128"/>
              </a:rPr>
              <a:t> </a:t>
            </a:r>
            <a:endParaRPr lang="en-US" altLang="ja-JP" sz="800" dirty="0">
              <a:solidFill>
                <a:prstClr val="black"/>
              </a:solidFill>
              <a:latin typeface="メイリオ" panose="020B0604030504040204" pitchFamily="50" charset="-128"/>
              <a:ea typeface="メイリオ" panose="020B0604030504040204" pitchFamily="50" charset="-128"/>
            </a:endParaRPr>
          </a:p>
          <a:p>
            <a:pPr>
              <a:lnSpc>
                <a:spcPts val="800"/>
              </a:lnSpc>
              <a:spcBef>
                <a:spcPts val="0"/>
              </a:spcBef>
            </a:pPr>
            <a:r>
              <a:rPr lang="en-US" altLang="ja-JP" sz="800" dirty="0">
                <a:solidFill>
                  <a:prstClr val="black"/>
                </a:solidFill>
                <a:latin typeface="メイリオ" panose="020B0604030504040204" pitchFamily="50" charset="-128"/>
                <a:ea typeface="メイリオ" panose="020B0604030504040204" pitchFamily="50" charset="-128"/>
              </a:rPr>
              <a:t>Suspended :</a:t>
            </a:r>
            <a:r>
              <a:rPr lang="ja-JP" altLang="en-US" sz="800" dirty="0">
                <a:solidFill>
                  <a:prstClr val="black"/>
                </a:solidFill>
                <a:latin typeface="メイリオ" panose="020B0604030504040204" pitchFamily="50" charset="-128"/>
                <a:ea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rPr>
              <a:t>3</a:t>
            </a:r>
            <a:r>
              <a:rPr lang="ja-JP" altLang="en-US" sz="800" dirty="0">
                <a:solidFill>
                  <a:prstClr val="black"/>
                </a:solidFill>
                <a:latin typeface="メイリオ" panose="020B0604030504040204" pitchFamily="50" charset="-128"/>
                <a:ea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rPr>
              <a:t>reactors</a:t>
            </a:r>
            <a:endParaRPr lang="ja-JP" altLang="en-US" sz="800" dirty="0">
              <a:solidFill>
                <a:prstClr val="black"/>
              </a:solidFill>
              <a:latin typeface="メイリオ" panose="020B0604030504040204" pitchFamily="50" charset="-128"/>
              <a:ea typeface="メイリオ" panose="020B0604030504040204" pitchFamily="50" charset="-128"/>
            </a:endParaRPr>
          </a:p>
        </p:txBody>
      </p:sp>
      <p:sp>
        <p:nvSpPr>
          <p:cNvPr id="499" name="テキスト ボックス 498"/>
          <p:cNvSpPr txBox="1"/>
          <p:nvPr/>
        </p:nvSpPr>
        <p:spPr>
          <a:xfrm>
            <a:off x="1098112" y="5004175"/>
            <a:ext cx="525800"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(2016.4.20)</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8" name="テキスト ボックス 477"/>
          <p:cNvSpPr txBox="1"/>
          <p:nvPr/>
        </p:nvSpPr>
        <p:spPr>
          <a:xfrm>
            <a:off x="3442020" y="2438890"/>
            <a:ext cx="565875" cy="148276"/>
          </a:xfrm>
          <a:prstGeom prst="rect">
            <a:avLst/>
          </a:prstGeom>
          <a:noFill/>
        </p:spPr>
        <p:txBody>
          <a:bodyPr wrap="none" lIns="70651" tIns="35321" rIns="70651" bIns="35321" rtlCol="0">
            <a:spAutoFit/>
          </a:bodyPr>
          <a:lstStyle/>
          <a:p>
            <a:pPr fontAlgn="base">
              <a:spcBef>
                <a:spcPct val="0"/>
              </a:spcBef>
              <a:spcAft>
                <a:spcPct val="0"/>
              </a:spcAft>
            </a:pPr>
            <a:r>
              <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(2017.12.27)</a:t>
            </a: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1" name="テキスト ボックス 530"/>
          <p:cNvSpPr txBox="1"/>
          <p:nvPr/>
        </p:nvSpPr>
        <p:spPr>
          <a:xfrm>
            <a:off x="6079727" y="499619"/>
            <a:ext cx="2340000" cy="646331"/>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Not</a:t>
            </a:r>
            <a:r>
              <a:rPr kumimoji="1" lang="en-US" altLang="ja-JP" sz="1800" b="1" i="0" u="none" strike="noStrike" kern="1200" cap="none" spc="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yet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b="1" baseline="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Applied</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2" name="テキスト ボックス 531"/>
          <p:cNvSpPr txBox="1"/>
          <p:nvPr/>
        </p:nvSpPr>
        <p:spPr>
          <a:xfrm>
            <a:off x="6592250" y="1124744"/>
            <a:ext cx="148156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reactors</a:t>
            </a:r>
          </a:p>
        </p:txBody>
      </p:sp>
      <p:grpSp>
        <p:nvGrpSpPr>
          <p:cNvPr id="533" name="グループ化 532"/>
          <p:cNvGrpSpPr/>
          <p:nvPr/>
        </p:nvGrpSpPr>
        <p:grpSpPr>
          <a:xfrm>
            <a:off x="1344126" y="5690610"/>
            <a:ext cx="419199" cy="387093"/>
            <a:chOff x="989694" y="3190846"/>
            <a:chExt cx="419199" cy="387093"/>
          </a:xfrm>
        </p:grpSpPr>
        <p:grpSp>
          <p:nvGrpSpPr>
            <p:cNvPr id="544" name="グループ化 543"/>
            <p:cNvGrpSpPr/>
            <p:nvPr/>
          </p:nvGrpSpPr>
          <p:grpSpPr>
            <a:xfrm>
              <a:off x="989694" y="3190846"/>
              <a:ext cx="419199" cy="387093"/>
              <a:chOff x="107657" y="2051797"/>
              <a:chExt cx="419199" cy="387093"/>
            </a:xfrm>
          </p:grpSpPr>
          <p:sp>
            <p:nvSpPr>
              <p:cNvPr id="555" name="円柱 554"/>
              <p:cNvSpPr/>
              <p:nvPr/>
            </p:nvSpPr>
            <p:spPr>
              <a:xfrm>
                <a:off x="174447" y="2211645"/>
                <a:ext cx="285620" cy="227245"/>
              </a:xfrm>
              <a:prstGeom prst="can">
                <a:avLst>
                  <a:gd name="adj" fmla="val 1829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kumimoji="1" lang="ja-JP" altLang="en-US" sz="1000" b="1" dirty="0"/>
              </a:p>
            </p:txBody>
          </p:sp>
          <p:sp>
            <p:nvSpPr>
              <p:cNvPr id="560" name="テキスト ボックス 559"/>
              <p:cNvSpPr txBox="1"/>
              <p:nvPr/>
            </p:nvSpPr>
            <p:spPr>
              <a:xfrm>
                <a:off x="107657" y="2051797"/>
                <a:ext cx="419199" cy="200055"/>
              </a:xfrm>
              <a:prstGeom prst="rect">
                <a:avLst/>
              </a:prstGeom>
              <a:noFill/>
            </p:spPr>
            <p:txBody>
              <a:bodyPr wrap="square" rtlCol="0">
                <a:spAutoFit/>
              </a:bodyPr>
              <a:lstStyle/>
              <a:p>
                <a:pPr algn="ctr"/>
                <a:r>
                  <a:rPr lang="en-US" altLang="ja-JP"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560</a:t>
                </a:r>
                <a:endParaRPr kumimoji="1" lang="ja-JP" altLang="en-US" sz="700" b="1" i="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551" name="直線コネクタ 550"/>
            <p:cNvCxnSpPr/>
            <p:nvPr/>
          </p:nvCxnSpPr>
          <p:spPr>
            <a:xfrm>
              <a:off x="1062038" y="3378994"/>
              <a:ext cx="273843" cy="1809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2" name="直線コネクタ 551"/>
            <p:cNvCxnSpPr/>
            <p:nvPr/>
          </p:nvCxnSpPr>
          <p:spPr>
            <a:xfrm flipV="1">
              <a:off x="1062038" y="3376614"/>
              <a:ext cx="271462" cy="18097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09" name="テキスト ボックス 508"/>
          <p:cNvSpPr txBox="1"/>
          <p:nvPr/>
        </p:nvSpPr>
        <p:spPr>
          <a:xfrm>
            <a:off x="7968335" y="661640"/>
            <a:ext cx="1979960" cy="353943"/>
          </a:xfrm>
          <a:prstGeom prst="rect">
            <a:avLst/>
          </a:prstGeom>
          <a:noFill/>
        </p:spPr>
        <p:txBody>
          <a:bodyPr wrap="square" rtlCol="0" anchor="ctr">
            <a:spAutoFit/>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anose="020B0604020202020204" pitchFamily="34" charset="0"/>
              </a:rPr>
              <a:t>Decommission</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2" name="テキスト ボックス 521"/>
          <p:cNvSpPr txBox="1"/>
          <p:nvPr/>
        </p:nvSpPr>
        <p:spPr>
          <a:xfrm>
            <a:off x="0" y="5417"/>
            <a:ext cx="9906000" cy="399247"/>
          </a:xfrm>
          <a:prstGeom prst="rect">
            <a:avLst/>
          </a:prstGeom>
          <a:solidFill>
            <a:srgbClr val="0070C0"/>
          </a:solidFill>
          <a:ln w="9525">
            <a:noFill/>
            <a:miter lim="800000"/>
            <a:headEnd/>
            <a:tailEnd/>
          </a:ln>
        </p:spPr>
        <p:txBody>
          <a:bodyPr vert="horz" wrap="square" lIns="90588" tIns="45293" rIns="90588" bIns="45293" numCol="1" anchor="ctr" anchorCtr="0" compatLnSpc="1">
            <a:prstTxWarp prst="textNoShape">
              <a:avLst/>
            </a:prstTxWarp>
            <a:spAutoFit/>
          </a:bodyPr>
          <a:lstStyle>
            <a:lvl1pPr eaLnBrk="0" hangingPunct="0">
              <a:defRPr lang="ja-JP" altLang="en-US" sz="2400" b="1">
                <a:latin typeface="メイリオ" panose="020B0604030504040204" pitchFamily="50" charset="-128"/>
                <a:ea typeface="メイリオ" panose="020B0604030504040204" pitchFamily="50" charset="-128"/>
                <a:cs typeface="メイリオ" panose="020B0604030504040204" pitchFamily="50" charset="-128"/>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2930" algn="ctr" fontAlgn="base">
              <a:spcBef>
                <a:spcPct val="0"/>
              </a:spcBef>
              <a:spcAft>
                <a:spcPct val="0"/>
              </a:spcAft>
              <a:defRPr sz="4400">
                <a:latin typeface="Calibri" pitchFamily="34" charset="0"/>
              </a:defRPr>
            </a:lvl6pPr>
            <a:lvl7pPr marL="905852" algn="ctr" fontAlgn="base">
              <a:spcBef>
                <a:spcPct val="0"/>
              </a:spcBef>
              <a:spcAft>
                <a:spcPct val="0"/>
              </a:spcAft>
              <a:defRPr sz="4400">
                <a:latin typeface="Calibri" pitchFamily="34" charset="0"/>
              </a:defRPr>
            </a:lvl7pPr>
            <a:lvl8pPr marL="1358787" algn="ctr" fontAlgn="base">
              <a:spcBef>
                <a:spcPct val="0"/>
              </a:spcBef>
              <a:spcAft>
                <a:spcPct val="0"/>
              </a:spcAft>
              <a:defRPr sz="4400">
                <a:latin typeface="Calibri" pitchFamily="34" charset="0"/>
              </a:defRPr>
            </a:lvl8pPr>
            <a:lvl9pPr marL="1811725" algn="ctr" fontAlgn="base">
              <a:spcBef>
                <a:spcPct val="0"/>
              </a:spcBef>
              <a:spcAft>
                <a:spcPct val="0"/>
              </a:spcAft>
              <a:defRPr sz="4400">
                <a:latin typeface="Calibri" pitchFamily="34" charset="0"/>
              </a:defRPr>
            </a:lvl9pPr>
          </a:lstStyle>
          <a:p>
            <a:pPr lvl="0" algn="ctr">
              <a:defRPr/>
            </a:pPr>
            <a:r>
              <a:rPr lang="en-US" altLang="ja-JP" sz="2000" dirty="0">
                <a:solidFill>
                  <a:schemeClr val="bg1"/>
                </a:solidFill>
              </a:rPr>
              <a:t>Nuclear Power Plants</a:t>
            </a:r>
            <a:r>
              <a:rPr lang="ja-JP" altLang="en-US" sz="2000" dirty="0">
                <a:solidFill>
                  <a:schemeClr val="bg1"/>
                </a:solidFill>
              </a:rPr>
              <a:t> </a:t>
            </a:r>
            <a:r>
              <a:rPr lang="en-US" altLang="ja-JP" sz="2000" dirty="0">
                <a:solidFill>
                  <a:schemeClr val="bg1"/>
                </a:solidFill>
              </a:rPr>
              <a:t>in Japan</a:t>
            </a:r>
            <a:endParaRPr lang="ja-JP" altLang="en-US" sz="2000" dirty="0">
              <a:solidFill>
                <a:schemeClr val="bg1"/>
              </a:solidFill>
            </a:endParaRPr>
          </a:p>
        </p:txBody>
      </p:sp>
      <p:sp>
        <p:nvSpPr>
          <p:cNvPr id="508" name="テキスト ボックス 507"/>
          <p:cNvSpPr txBox="1"/>
          <p:nvPr/>
        </p:nvSpPr>
        <p:spPr>
          <a:xfrm>
            <a:off x="7936425" y="110397"/>
            <a:ext cx="1961352" cy="222972"/>
          </a:xfrm>
          <a:prstGeom prst="rect">
            <a:avLst/>
          </a:prstGeom>
          <a:noFill/>
          <a:ln>
            <a:noFill/>
          </a:ln>
        </p:spPr>
        <p:txBody>
          <a:bodyPr wrap="square" lIns="68415" tIns="34208" rIns="68415" bIns="34208"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As of </a:t>
            </a:r>
            <a:r>
              <a:rPr kumimoji="1" lang="ja-JP" altLang="en-US" sz="1000" b="0" i="0" u="none" strike="noStrike" kern="1200" cap="none" spc="0" normalizeH="0" baseline="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sz="1000" baseline="30000" noProof="0"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a:t>
            </a:r>
            <a:r>
              <a:rPr kumimoji="1" lang="en-US" altLang="ja-JP" sz="10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b="0" i="0" u="none" strike="noStrike" kern="1200" cap="none" spc="0" normalizeH="0" baseline="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November</a:t>
            </a:r>
            <a:r>
              <a:rPr kumimoji="1" lang="en-US" altLang="ja-JP" sz="10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2019</a:t>
            </a:r>
            <a:endParaRPr kumimoji="1" lang="ja-JP" altLang="en-US" sz="10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3" name="テキスト ボックス 522"/>
          <p:cNvSpPr txBox="1"/>
          <p:nvPr/>
        </p:nvSpPr>
        <p:spPr>
          <a:xfrm>
            <a:off x="9560092" y="6439148"/>
            <a:ext cx="312906" cy="369332"/>
          </a:xfrm>
          <a:prstGeom prst="rect">
            <a:avLst/>
          </a:prstGeom>
          <a:noFill/>
        </p:spPr>
        <p:txBody>
          <a:bodyPr wrap="none" rtlCol="0">
            <a:spAutoFit/>
          </a:bodyPr>
          <a:lstStyle/>
          <a:p>
            <a:r>
              <a:rPr lang="en-US" altLang="ja-JP" dirty="0"/>
              <a:t>2</a:t>
            </a:r>
            <a:endParaRPr kumimoji="1" lang="ja-JP" altLang="en-US" dirty="0"/>
          </a:p>
        </p:txBody>
      </p:sp>
      <p:sp>
        <p:nvSpPr>
          <p:cNvPr id="2" name="テキスト ボックス 1">
            <a:extLst>
              <a:ext uri="{FF2B5EF4-FFF2-40B4-BE49-F238E27FC236}">
                <a16:creationId xmlns:a16="http://schemas.microsoft.com/office/drawing/2014/main" xmlns="" id="{A07392DF-D710-407C-B512-68D8FFD5C2FE}"/>
              </a:ext>
            </a:extLst>
          </p:cNvPr>
          <p:cNvSpPr txBox="1"/>
          <p:nvPr/>
        </p:nvSpPr>
        <p:spPr>
          <a:xfrm>
            <a:off x="8302272" y="6607536"/>
            <a:ext cx="1582333" cy="307777"/>
          </a:xfrm>
          <a:prstGeom prst="rect">
            <a:avLst/>
          </a:prstGeom>
          <a:noFill/>
        </p:spPr>
        <p:txBody>
          <a:bodyPr wrap="square" rtlCol="0">
            <a:spAutoFit/>
          </a:bodyPr>
          <a:lstStyle/>
          <a:p>
            <a:r>
              <a:rPr kumimoji="1" lang="en-US" altLang="ja-JP" sz="1400" dirty="0"/>
              <a:t>From METI</a:t>
            </a:r>
            <a:endParaRPr kumimoji="1" lang="ja-JP" altLang="en-US" sz="1400" dirty="0"/>
          </a:p>
        </p:txBody>
      </p:sp>
    </p:spTree>
    <p:extLst>
      <p:ext uri="{BB962C8B-B14F-4D97-AF65-F5344CB8AC3E}">
        <p14:creationId xmlns:p14="http://schemas.microsoft.com/office/powerpoint/2010/main" val="65148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248834" y="1563899"/>
            <a:ext cx="7408333" cy="4686264"/>
          </a:xfrm>
        </p:spPr>
        <p:txBody>
          <a:bodyPr>
            <a:normAutofit fontScale="92500" lnSpcReduction="20000"/>
          </a:bodyPr>
          <a:lstStyle/>
          <a:p>
            <a:r>
              <a:rPr kumimoji="1" lang="en-US" altLang="ja-JP" dirty="0"/>
              <a:t>Based on gentlemen’s agreement between an </a:t>
            </a:r>
            <a:r>
              <a:rPr lang="en-US" altLang="ja-JP" dirty="0"/>
              <a:t>electric power company</a:t>
            </a:r>
            <a:r>
              <a:rPr kumimoji="1" lang="en-US" altLang="ja-JP" dirty="0"/>
              <a:t> and local government &amp; municipalities; </a:t>
            </a:r>
          </a:p>
          <a:p>
            <a:pPr lvl="1"/>
            <a:r>
              <a:rPr kumimoji="1" lang="en-US" altLang="ja-JP" dirty="0"/>
              <a:t>Prefecture Government represented by the Governor</a:t>
            </a:r>
          </a:p>
          <a:p>
            <a:pPr lvl="1"/>
            <a:r>
              <a:rPr lang="en-US" altLang="ja-JP" dirty="0"/>
              <a:t>Prefectural Assembly</a:t>
            </a:r>
          </a:p>
          <a:p>
            <a:pPr marL="301943" lvl="1" indent="0">
              <a:buNone/>
            </a:pPr>
            <a:r>
              <a:rPr lang="en-US" altLang="ja-JP" dirty="0"/>
              <a:t>    </a:t>
            </a:r>
            <a:r>
              <a:rPr lang="en-US" altLang="ja-JP" sz="1900" i="1" dirty="0"/>
              <a:t>Some prefecture governments has their own technical</a:t>
            </a:r>
          </a:p>
          <a:p>
            <a:pPr marL="301943" lvl="1" indent="0">
              <a:buNone/>
            </a:pPr>
            <a:r>
              <a:rPr lang="en-US" altLang="ja-JP" sz="1900" i="1" dirty="0"/>
              <a:t>    advisory committee</a:t>
            </a:r>
          </a:p>
          <a:p>
            <a:pPr marL="301943" lvl="1" indent="0">
              <a:buNone/>
            </a:pPr>
            <a:endParaRPr lang="en-US" altLang="ja-JP" dirty="0"/>
          </a:p>
          <a:p>
            <a:pPr marL="301943" lvl="1" indent="0">
              <a:buNone/>
            </a:pPr>
            <a:endParaRPr lang="en-US" altLang="ja-JP" dirty="0"/>
          </a:p>
          <a:p>
            <a:pPr marL="301943" lvl="1" indent="0">
              <a:buNone/>
            </a:pPr>
            <a:endParaRPr lang="en-US" altLang="ja-JP" dirty="0"/>
          </a:p>
          <a:p>
            <a:pPr marL="301943" lvl="1" indent="0">
              <a:buNone/>
            </a:pPr>
            <a:endParaRPr lang="en-US" altLang="ja-JP" dirty="0"/>
          </a:p>
          <a:p>
            <a:endParaRPr lang="en-US" altLang="ja-JP" dirty="0"/>
          </a:p>
          <a:p>
            <a:pPr lvl="1"/>
            <a:r>
              <a:rPr lang="en-US" altLang="ja-JP" dirty="0"/>
              <a:t>Local Municipalities represented by the Mayors</a:t>
            </a:r>
          </a:p>
          <a:p>
            <a:pPr lvl="1"/>
            <a:r>
              <a:rPr lang="en-US" altLang="ja-JP" dirty="0"/>
              <a:t>Local Municipalities’ Assemblies</a:t>
            </a:r>
          </a:p>
          <a:p>
            <a:pPr lvl="2"/>
            <a:r>
              <a:rPr lang="en-US" altLang="ja-JP" dirty="0"/>
              <a:t>Municipality with NPP</a:t>
            </a:r>
          </a:p>
          <a:p>
            <a:pPr lvl="2"/>
            <a:r>
              <a:rPr lang="en-US" altLang="ja-JP" dirty="0"/>
              <a:t>Municipalities near NPP</a:t>
            </a:r>
          </a:p>
          <a:p>
            <a:endParaRPr lang="en-US" altLang="ja-JP" dirty="0"/>
          </a:p>
          <a:p>
            <a:endParaRPr kumimoji="1" lang="ja-JP" altLang="en-US" dirty="0"/>
          </a:p>
        </p:txBody>
      </p:sp>
      <p:sp>
        <p:nvSpPr>
          <p:cNvPr id="3" name="スライド番号プレースホルダー 2"/>
          <p:cNvSpPr>
            <a:spLocks noGrp="1"/>
          </p:cNvSpPr>
          <p:nvPr>
            <p:ph type="sldNum" sz="quarter" idx="12"/>
          </p:nvPr>
        </p:nvSpPr>
        <p:spPr/>
        <p:txBody>
          <a:bodyPr/>
          <a:lstStyle/>
          <a:p>
            <a:fld id="{78FD4A1B-C429-4140-920B-28071C41CB29}" type="slidenum">
              <a:rPr kumimoji="1" lang="ja-JP" altLang="en-US" smtClean="0"/>
              <a:t>14</a:t>
            </a:fld>
            <a:endParaRPr kumimoji="1" lang="ja-JP" altLang="en-US" dirty="0"/>
          </a:p>
        </p:txBody>
      </p:sp>
      <p:sp>
        <p:nvSpPr>
          <p:cNvPr id="4" name="タイトル 3"/>
          <p:cNvSpPr>
            <a:spLocks noGrp="1"/>
          </p:cNvSpPr>
          <p:nvPr>
            <p:ph type="title"/>
          </p:nvPr>
        </p:nvSpPr>
        <p:spPr/>
        <p:txBody>
          <a:bodyPr>
            <a:normAutofit/>
          </a:bodyPr>
          <a:lstStyle/>
          <a:p>
            <a:r>
              <a:rPr lang="en-US" altLang="ja-JP" sz="3323" dirty="0"/>
              <a:t>Local Acceptance Process</a:t>
            </a:r>
            <a:endParaRPr lang="ja-JP" altLang="en-US" sz="3323" dirty="0"/>
          </a:p>
        </p:txBody>
      </p:sp>
      <p:pic>
        <p:nvPicPr>
          <p:cNvPr id="6" name="図 5">
            <a:extLst>
              <a:ext uri="{FF2B5EF4-FFF2-40B4-BE49-F238E27FC236}">
                <a16:creationId xmlns:a16="http://schemas.microsoft.com/office/drawing/2014/main" xmlns="" id="{B7274A68-0569-49BE-8F55-D6F5D3F7C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680" y="3428999"/>
            <a:ext cx="1939368" cy="1454526"/>
          </a:xfrm>
          <a:prstGeom prst="rect">
            <a:avLst/>
          </a:prstGeom>
        </p:spPr>
      </p:pic>
      <p:pic>
        <p:nvPicPr>
          <p:cNvPr id="7" name="図 6">
            <a:extLst>
              <a:ext uri="{FF2B5EF4-FFF2-40B4-BE49-F238E27FC236}">
                <a16:creationId xmlns:a16="http://schemas.microsoft.com/office/drawing/2014/main" xmlns="" id="{629AA2BB-6797-49C0-91EE-BAF96D19B078}"/>
              </a:ext>
            </a:extLst>
          </p:cNvPr>
          <p:cNvPicPr>
            <a:picLocks noChangeAspect="1"/>
          </p:cNvPicPr>
          <p:nvPr/>
        </p:nvPicPr>
        <p:blipFill>
          <a:blip r:embed="rId3"/>
          <a:stretch>
            <a:fillRect/>
          </a:stretch>
        </p:blipFill>
        <p:spPr>
          <a:xfrm>
            <a:off x="4232921" y="3429001"/>
            <a:ext cx="1932725" cy="1454525"/>
          </a:xfrm>
          <a:prstGeom prst="rect">
            <a:avLst/>
          </a:prstGeom>
        </p:spPr>
      </p:pic>
      <p:sp>
        <p:nvSpPr>
          <p:cNvPr id="8" name="正方形/長方形 7">
            <a:extLst>
              <a:ext uri="{FF2B5EF4-FFF2-40B4-BE49-F238E27FC236}">
                <a16:creationId xmlns:a16="http://schemas.microsoft.com/office/drawing/2014/main" xmlns="" id="{78F2850B-A6C4-440C-82AB-E4BEF37A821A}"/>
              </a:ext>
            </a:extLst>
          </p:cNvPr>
          <p:cNvSpPr/>
          <p:nvPr/>
        </p:nvSpPr>
        <p:spPr>
          <a:xfrm>
            <a:off x="6165646" y="4159602"/>
            <a:ext cx="2491521" cy="461665"/>
          </a:xfrm>
          <a:prstGeom prst="rect">
            <a:avLst/>
          </a:prstGeom>
        </p:spPr>
        <p:txBody>
          <a:bodyPr wrap="square">
            <a:spAutoFit/>
          </a:bodyPr>
          <a:lstStyle/>
          <a:p>
            <a:r>
              <a:rPr lang="en-US" altLang="ja-JP" sz="1200" dirty="0"/>
              <a:t>http://photo.tepco.co.jp/date/2016/201606-j/160624-01j.html</a:t>
            </a:r>
            <a:endParaRPr lang="ja-JP" altLang="en-US" sz="1200" dirty="0"/>
          </a:p>
        </p:txBody>
      </p:sp>
    </p:spTree>
    <p:extLst>
      <p:ext uri="{BB962C8B-B14F-4D97-AF65-F5344CB8AC3E}">
        <p14:creationId xmlns:p14="http://schemas.microsoft.com/office/powerpoint/2010/main" val="171364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280593" y="4077073"/>
            <a:ext cx="7408333" cy="1617629"/>
          </a:xfrm>
        </p:spPr>
        <p:txBody>
          <a:bodyPr>
            <a:normAutofit lnSpcReduction="10000"/>
          </a:bodyPr>
          <a:lstStyle/>
          <a:p>
            <a:r>
              <a:rPr kumimoji="1" lang="en-US" altLang="ja-JP" dirty="0"/>
              <a:t>Face to face communication</a:t>
            </a:r>
          </a:p>
          <a:p>
            <a:pPr lvl="1"/>
            <a:r>
              <a:rPr lang="en-US" altLang="ja-JP" dirty="0"/>
              <a:t>Home visits</a:t>
            </a:r>
          </a:p>
          <a:p>
            <a:pPr lvl="1"/>
            <a:r>
              <a:rPr kumimoji="1" lang="en-US" altLang="ja-JP" dirty="0"/>
              <a:t>Facility tours</a:t>
            </a:r>
          </a:p>
          <a:p>
            <a:pPr lvl="1"/>
            <a:r>
              <a:rPr lang="en-US" altLang="ja-JP" dirty="0"/>
              <a:t>Explanation meeting</a:t>
            </a:r>
            <a:endParaRPr kumimoji="1" lang="ja-JP" altLang="en-US" dirty="0"/>
          </a:p>
        </p:txBody>
      </p:sp>
      <p:sp>
        <p:nvSpPr>
          <p:cNvPr id="3" name="スライド番号プレースホルダー 2"/>
          <p:cNvSpPr>
            <a:spLocks noGrp="1"/>
          </p:cNvSpPr>
          <p:nvPr>
            <p:ph type="sldNum" sz="quarter" idx="12"/>
          </p:nvPr>
        </p:nvSpPr>
        <p:spPr/>
        <p:txBody>
          <a:bodyPr/>
          <a:lstStyle/>
          <a:p>
            <a:fld id="{78FD4A1B-C429-4140-920B-28071C41CB29}" type="slidenum">
              <a:rPr kumimoji="1" lang="ja-JP" altLang="en-US" smtClean="0"/>
              <a:t>15</a:t>
            </a:fld>
            <a:endParaRPr kumimoji="1" lang="ja-JP" altLang="en-US" dirty="0"/>
          </a:p>
        </p:txBody>
      </p:sp>
      <p:sp>
        <p:nvSpPr>
          <p:cNvPr id="4" name="タイトル 3"/>
          <p:cNvSpPr>
            <a:spLocks noGrp="1"/>
          </p:cNvSpPr>
          <p:nvPr>
            <p:ph type="title"/>
          </p:nvPr>
        </p:nvSpPr>
        <p:spPr/>
        <p:txBody>
          <a:bodyPr>
            <a:normAutofit/>
          </a:bodyPr>
          <a:lstStyle/>
          <a:p>
            <a:r>
              <a:rPr lang="en-US" altLang="ja-JP" sz="3600" dirty="0"/>
              <a:t>Local Acceptance Process</a:t>
            </a:r>
            <a:endParaRPr lang="ja-JP" altLang="en-US" sz="3600" dirty="0"/>
          </a:p>
        </p:txBody>
      </p:sp>
      <p:sp>
        <p:nvSpPr>
          <p:cNvPr id="6" name="コンテンツ プレースホルダー 1"/>
          <p:cNvSpPr txBox="1">
            <a:spLocks/>
          </p:cNvSpPr>
          <p:nvPr/>
        </p:nvSpPr>
        <p:spPr>
          <a:xfrm>
            <a:off x="1248834" y="2027423"/>
            <a:ext cx="7408333" cy="161762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r>
              <a:rPr lang="en-US" altLang="ja-JP" dirty="0"/>
              <a:t>Prerequisite for the agreement by governor, mayors and assemblies is a understanding of residents</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104" y="3284984"/>
            <a:ext cx="3574154" cy="2373238"/>
          </a:xfrm>
          <a:prstGeom prst="rect">
            <a:avLst/>
          </a:prstGeom>
        </p:spPr>
      </p:pic>
      <p:sp>
        <p:nvSpPr>
          <p:cNvPr id="8" name="正方形/長方形 7"/>
          <p:cNvSpPr/>
          <p:nvPr/>
        </p:nvSpPr>
        <p:spPr>
          <a:xfrm>
            <a:off x="4664968" y="5658223"/>
            <a:ext cx="4572000" cy="646331"/>
          </a:xfrm>
          <a:prstGeom prst="rect">
            <a:avLst/>
          </a:prstGeom>
        </p:spPr>
        <p:txBody>
          <a:bodyPr>
            <a:spAutoFit/>
          </a:bodyPr>
          <a:lstStyle/>
          <a:p>
            <a:r>
              <a:rPr lang="en-US" altLang="ja-JP" dirty="0"/>
              <a:t>http://www.yonden.co.jp/energy/atom/library/page_04.html</a:t>
            </a:r>
            <a:endParaRPr lang="ja-JP" altLang="en-US" dirty="0"/>
          </a:p>
        </p:txBody>
      </p:sp>
    </p:spTree>
    <p:extLst>
      <p:ext uri="{BB962C8B-B14F-4D97-AF65-F5344CB8AC3E}">
        <p14:creationId xmlns:p14="http://schemas.microsoft.com/office/powerpoint/2010/main" val="138750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3572"/>
          <a:stretch>
            <a:fillRect/>
          </a:stretch>
        </p:blipFill>
        <p:spPr bwMode="auto">
          <a:xfrm>
            <a:off x="1918482" y="908720"/>
            <a:ext cx="5111750" cy="5174954"/>
          </a:xfrm>
          <a:prstGeom prst="rect">
            <a:avLst/>
          </a:prstGeom>
          <a:noFill/>
          <a:ln w="2857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円/楕円 2"/>
          <p:cNvSpPr/>
          <p:nvPr/>
        </p:nvSpPr>
        <p:spPr bwMode="auto">
          <a:xfrm>
            <a:off x="5687162" y="2469316"/>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4" name="円/楕円 3"/>
          <p:cNvSpPr/>
          <p:nvPr/>
        </p:nvSpPr>
        <p:spPr bwMode="auto">
          <a:xfrm>
            <a:off x="2940782" y="4440484"/>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5" name="円/楕円 4"/>
          <p:cNvSpPr/>
          <p:nvPr/>
        </p:nvSpPr>
        <p:spPr bwMode="auto">
          <a:xfrm>
            <a:off x="5576037" y="2320781"/>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6" name="円/楕円 5"/>
          <p:cNvSpPr/>
          <p:nvPr/>
        </p:nvSpPr>
        <p:spPr bwMode="auto">
          <a:xfrm>
            <a:off x="2093062" y="5642021"/>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7" name="円/楕円 6"/>
          <p:cNvSpPr/>
          <p:nvPr/>
        </p:nvSpPr>
        <p:spPr bwMode="auto">
          <a:xfrm>
            <a:off x="3920268" y="4397299"/>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8" name="円/楕円 7"/>
          <p:cNvSpPr/>
          <p:nvPr/>
        </p:nvSpPr>
        <p:spPr bwMode="auto">
          <a:xfrm>
            <a:off x="5630004" y="3656110"/>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9" name="円/楕円 8"/>
          <p:cNvSpPr/>
          <p:nvPr/>
        </p:nvSpPr>
        <p:spPr bwMode="auto">
          <a:xfrm>
            <a:off x="4739418" y="4692883"/>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10" name="円/楕円 9"/>
          <p:cNvSpPr/>
          <p:nvPr/>
        </p:nvSpPr>
        <p:spPr bwMode="auto">
          <a:xfrm>
            <a:off x="5625242" y="3791276"/>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11" name="円/楕円 10"/>
          <p:cNvSpPr/>
          <p:nvPr/>
        </p:nvSpPr>
        <p:spPr bwMode="auto">
          <a:xfrm>
            <a:off x="5423634" y="1722187"/>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12" name="円/楕円 11"/>
          <p:cNvSpPr/>
          <p:nvPr/>
        </p:nvSpPr>
        <p:spPr bwMode="auto">
          <a:xfrm>
            <a:off x="5801461" y="3359040"/>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13" name="円/楕円 12"/>
          <p:cNvSpPr/>
          <p:nvPr/>
        </p:nvSpPr>
        <p:spPr bwMode="auto">
          <a:xfrm>
            <a:off x="5528405" y="4155187"/>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14" name="円/楕円 13"/>
          <p:cNvSpPr/>
          <p:nvPr/>
        </p:nvSpPr>
        <p:spPr bwMode="auto">
          <a:xfrm>
            <a:off x="2767742" y="5098384"/>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15" name="円/楕円 14"/>
          <p:cNvSpPr/>
          <p:nvPr/>
        </p:nvSpPr>
        <p:spPr bwMode="auto">
          <a:xfrm>
            <a:off x="1985112" y="5024115"/>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16" name="円/楕円 15"/>
          <p:cNvSpPr/>
          <p:nvPr/>
        </p:nvSpPr>
        <p:spPr bwMode="auto">
          <a:xfrm>
            <a:off x="3996468" y="4367592"/>
            <a:ext cx="107950" cy="10249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17" name="円/楕円 16"/>
          <p:cNvSpPr/>
          <p:nvPr/>
        </p:nvSpPr>
        <p:spPr bwMode="auto">
          <a:xfrm>
            <a:off x="4082200" y="4331943"/>
            <a:ext cx="107950" cy="10249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18" name="円/楕円 17"/>
          <p:cNvSpPr/>
          <p:nvPr/>
        </p:nvSpPr>
        <p:spPr bwMode="auto">
          <a:xfrm>
            <a:off x="4083787" y="4265102"/>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19" name="円/楕円 18"/>
          <p:cNvSpPr/>
          <p:nvPr/>
        </p:nvSpPr>
        <p:spPr bwMode="auto">
          <a:xfrm>
            <a:off x="4283804" y="3892280"/>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20" name="円/楕円 19"/>
          <p:cNvSpPr/>
          <p:nvPr/>
        </p:nvSpPr>
        <p:spPr bwMode="auto">
          <a:xfrm>
            <a:off x="4760054" y="3785335"/>
            <a:ext cx="107950" cy="101004"/>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eaLnBrk="0" fontAlgn="base" hangingPunct="0">
              <a:spcBef>
                <a:spcPct val="0"/>
              </a:spcBef>
              <a:spcAft>
                <a:spcPct val="0"/>
              </a:spcAft>
              <a:defRPr/>
            </a:pPr>
            <a:endParaRPr lang="ja-JP" altLang="en-US" b="1" dirty="0">
              <a:solidFill>
                <a:prstClr val="black"/>
              </a:solidFill>
              <a:latin typeface="ＭＳ ゴシック" pitchFamily="49" charset="-128"/>
              <a:ea typeface="ＭＳ ゴシック" pitchFamily="49" charset="-128"/>
            </a:endParaRPr>
          </a:p>
        </p:txBody>
      </p:sp>
      <p:sp>
        <p:nvSpPr>
          <p:cNvPr id="21" name="スライド番号プレースホルダー 3"/>
          <p:cNvSpPr txBox="1">
            <a:spLocks/>
          </p:cNvSpPr>
          <p:nvPr/>
        </p:nvSpPr>
        <p:spPr>
          <a:xfrm>
            <a:off x="7617417" y="6492828"/>
            <a:ext cx="2311400" cy="365125"/>
          </a:xfrm>
          <a:prstGeom prst="rect">
            <a:avLst/>
          </a:prstGeom>
        </p:spPr>
        <p:txBody>
          <a:bodyPr vert="horz" lIns="95723" tIns="47862" rIns="95723" bIns="47862" rtlCol="0" anchor="ctr"/>
          <a:lstStyle>
            <a:defPPr>
              <a:defRPr lang="ja-JP"/>
            </a:defPPr>
            <a:lvl1pPr marL="0" algn="r" defTabSz="1007144" rtl="0" eaLnBrk="1" latinLnBrk="0" hangingPunct="1">
              <a:defRPr kumimoji="1" sz="1300" kern="1200">
                <a:solidFill>
                  <a:schemeClr val="tx1">
                    <a:tint val="75000"/>
                  </a:schemeClr>
                </a:solidFill>
                <a:latin typeface="+mn-lt"/>
                <a:ea typeface="+mn-ea"/>
                <a:cs typeface="+mn-cs"/>
              </a:defRPr>
            </a:lvl1pPr>
            <a:lvl2pPr marL="503572" algn="l" defTabSz="1007144" rtl="0" eaLnBrk="1" latinLnBrk="0" hangingPunct="1">
              <a:defRPr kumimoji="1" sz="2000" kern="1200">
                <a:solidFill>
                  <a:schemeClr val="tx1"/>
                </a:solidFill>
                <a:latin typeface="+mn-lt"/>
                <a:ea typeface="+mn-ea"/>
                <a:cs typeface="+mn-cs"/>
              </a:defRPr>
            </a:lvl2pPr>
            <a:lvl3pPr marL="1007144" algn="l" defTabSz="1007144" rtl="0" eaLnBrk="1" latinLnBrk="0" hangingPunct="1">
              <a:defRPr kumimoji="1" sz="2000" kern="1200">
                <a:solidFill>
                  <a:schemeClr val="tx1"/>
                </a:solidFill>
                <a:latin typeface="+mn-lt"/>
                <a:ea typeface="+mn-ea"/>
                <a:cs typeface="+mn-cs"/>
              </a:defRPr>
            </a:lvl3pPr>
            <a:lvl4pPr marL="1510715" algn="l" defTabSz="1007144" rtl="0" eaLnBrk="1" latinLnBrk="0" hangingPunct="1">
              <a:defRPr kumimoji="1" sz="2000" kern="1200">
                <a:solidFill>
                  <a:schemeClr val="tx1"/>
                </a:solidFill>
                <a:latin typeface="+mn-lt"/>
                <a:ea typeface="+mn-ea"/>
                <a:cs typeface="+mn-cs"/>
              </a:defRPr>
            </a:lvl4pPr>
            <a:lvl5pPr marL="2014287" algn="l" defTabSz="1007144" rtl="0" eaLnBrk="1" latinLnBrk="0" hangingPunct="1">
              <a:defRPr kumimoji="1" sz="2000" kern="1200">
                <a:solidFill>
                  <a:schemeClr val="tx1"/>
                </a:solidFill>
                <a:latin typeface="+mn-lt"/>
                <a:ea typeface="+mn-ea"/>
                <a:cs typeface="+mn-cs"/>
              </a:defRPr>
            </a:lvl5pPr>
            <a:lvl6pPr marL="2517859" algn="l" defTabSz="1007144" rtl="0" eaLnBrk="1" latinLnBrk="0" hangingPunct="1">
              <a:defRPr kumimoji="1" sz="2000" kern="1200">
                <a:solidFill>
                  <a:schemeClr val="tx1"/>
                </a:solidFill>
                <a:latin typeface="+mn-lt"/>
                <a:ea typeface="+mn-ea"/>
                <a:cs typeface="+mn-cs"/>
              </a:defRPr>
            </a:lvl6pPr>
            <a:lvl7pPr marL="3021429" algn="l" defTabSz="1007144" rtl="0" eaLnBrk="1" latinLnBrk="0" hangingPunct="1">
              <a:defRPr kumimoji="1" sz="2000" kern="1200">
                <a:solidFill>
                  <a:schemeClr val="tx1"/>
                </a:solidFill>
                <a:latin typeface="+mn-lt"/>
                <a:ea typeface="+mn-ea"/>
                <a:cs typeface="+mn-cs"/>
              </a:defRPr>
            </a:lvl7pPr>
            <a:lvl8pPr marL="3525000" algn="l" defTabSz="1007144" rtl="0" eaLnBrk="1" latinLnBrk="0" hangingPunct="1">
              <a:defRPr kumimoji="1" sz="2000" kern="1200">
                <a:solidFill>
                  <a:schemeClr val="tx1"/>
                </a:solidFill>
                <a:latin typeface="+mn-lt"/>
                <a:ea typeface="+mn-ea"/>
                <a:cs typeface="+mn-cs"/>
              </a:defRPr>
            </a:lvl8pPr>
            <a:lvl9pPr marL="4028567" algn="l" defTabSz="1007144" rtl="0" eaLnBrk="1" latinLnBrk="0" hangingPunct="1">
              <a:defRPr kumimoji="1" sz="2000" kern="1200">
                <a:solidFill>
                  <a:schemeClr val="tx1"/>
                </a:solidFill>
                <a:latin typeface="+mn-lt"/>
                <a:ea typeface="+mn-ea"/>
                <a:cs typeface="+mn-cs"/>
              </a:defRPr>
            </a:lvl9pPr>
          </a:lstStyle>
          <a:p>
            <a:fld id="{D9550142-B990-490A-A107-ED7302A7FD52}" type="slidenum">
              <a:rPr lang="ja-JP" altLang="en-US" sz="2000">
                <a:solidFill>
                  <a:prstClr val="black">
                    <a:tint val="75000"/>
                  </a:prstClr>
                </a:solidFill>
              </a:rPr>
              <a:pPr/>
              <a:t>16</a:t>
            </a:fld>
            <a:endParaRPr lang="ja-JP" altLang="en-US" sz="2000" dirty="0">
              <a:solidFill>
                <a:prstClr val="black">
                  <a:tint val="75000"/>
                </a:prstClr>
              </a:solidFill>
            </a:endParaRPr>
          </a:p>
        </p:txBody>
      </p:sp>
      <p:pic>
        <p:nvPicPr>
          <p:cNvPr id="22" name="Picture 2" descr="\\mrdf990001.ring.meti.go.jp\share$\OKAE2669\downloads\about_pic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055" y="2068993"/>
            <a:ext cx="1418828" cy="95594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bwMode="auto">
          <a:xfrm>
            <a:off x="1272914" y="1378513"/>
            <a:ext cx="1760613" cy="714248"/>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kumimoji="1" lang="en-US" altLang="ja-JP" sz="2000" b="1" dirty="0">
                <a:latin typeface="Arial" panose="020B0604020202020204" pitchFamily="34" charset="0"/>
                <a:ea typeface="ＭＳ Ｐ明朝" pitchFamily="18" charset="-128"/>
                <a:cs typeface="Arial" panose="020B0604020202020204" pitchFamily="34" charset="0"/>
              </a:rPr>
              <a:t>Takahama</a:t>
            </a:r>
            <a:r>
              <a:rPr lang="en-US" altLang="ja-JP" sz="2000" b="1" dirty="0">
                <a:latin typeface="Arial" panose="020B0604020202020204" pitchFamily="34" charset="0"/>
                <a:ea typeface="ＭＳ Ｐ明朝" pitchFamily="18" charset="-128"/>
                <a:cs typeface="Arial" panose="020B0604020202020204" pitchFamily="34" charset="0"/>
              </a:rPr>
              <a:t>   </a:t>
            </a:r>
          </a:p>
          <a:p>
            <a:r>
              <a:rPr lang="en-US" altLang="ja-JP" sz="2000" b="1" dirty="0">
                <a:latin typeface="Arial" panose="020B0604020202020204" pitchFamily="34" charset="0"/>
                <a:ea typeface="ＭＳ Ｐ明朝" pitchFamily="18" charset="-128"/>
                <a:cs typeface="Arial" panose="020B0604020202020204" pitchFamily="34" charset="0"/>
              </a:rPr>
              <a:t>  Unit 3 &amp; 4</a:t>
            </a:r>
            <a:endParaRPr kumimoji="1" lang="ja-JP" altLang="en-US" sz="2000" b="1" dirty="0">
              <a:latin typeface="Arial" panose="020B0604020202020204" pitchFamily="34" charset="0"/>
              <a:ea typeface="ＭＳ Ｐ明朝" pitchFamily="18" charset="-128"/>
              <a:cs typeface="Arial" panose="020B0604020202020204" pitchFamily="34" charset="0"/>
            </a:endParaRPr>
          </a:p>
        </p:txBody>
      </p:sp>
      <p:pic>
        <p:nvPicPr>
          <p:cNvPr id="24" name="Picture 2" descr="\\mrdf990001.ring.meti.go.jp\share$\OKAE2669\downloads\photo_2.jpg"/>
          <p:cNvPicPr>
            <a:picLocks noChangeAspect="1" noChangeArrowheads="1"/>
          </p:cNvPicPr>
          <p:nvPr/>
        </p:nvPicPr>
        <p:blipFill rotWithShape="1">
          <a:blip r:embed="rId5">
            <a:extLst>
              <a:ext uri="{28A0092B-C50C-407E-A947-70E740481C1C}">
                <a14:useLocalDpi xmlns:a14="http://schemas.microsoft.com/office/drawing/2010/main" val="0"/>
              </a:ext>
            </a:extLst>
          </a:blip>
          <a:srcRect l="28266" t="29848" r="16626" b="15831"/>
          <a:stretch/>
        </p:blipFill>
        <p:spPr bwMode="auto">
          <a:xfrm>
            <a:off x="351057" y="5903253"/>
            <a:ext cx="1604427" cy="87774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bwMode="auto">
          <a:xfrm>
            <a:off x="1928630" y="6407899"/>
            <a:ext cx="2192216" cy="406471"/>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48870" tIns="48870" rIns="48870" bIns="48870" rtlCol="0">
            <a:spAutoFit/>
          </a:bodyPr>
          <a:lstStyle/>
          <a:p>
            <a:r>
              <a:rPr kumimoji="1" lang="en-US" altLang="ja-JP" sz="2000" b="1" dirty="0">
                <a:latin typeface="Arial" panose="020B0604020202020204" pitchFamily="34" charset="0"/>
                <a:ea typeface="ＭＳ Ｐ明朝" pitchFamily="18" charset="-128"/>
                <a:cs typeface="Arial" panose="020B0604020202020204" pitchFamily="34" charset="0"/>
              </a:rPr>
              <a:t>Sendai</a:t>
            </a:r>
            <a:r>
              <a:rPr lang="en-US" altLang="ja-JP" sz="2000" b="1" dirty="0">
                <a:latin typeface="Arial" panose="020B0604020202020204" pitchFamily="34" charset="0"/>
                <a:ea typeface="ＭＳ Ｐ明朝" pitchFamily="18" charset="-128"/>
                <a:cs typeface="Arial" panose="020B0604020202020204" pitchFamily="34" charset="0"/>
              </a:rPr>
              <a:t> Unit 1 &amp; 2</a:t>
            </a:r>
            <a:endParaRPr kumimoji="1" lang="ja-JP" altLang="en-US" sz="2000" b="1" dirty="0">
              <a:latin typeface="Arial" panose="020B0604020202020204" pitchFamily="34" charset="0"/>
              <a:ea typeface="ＭＳ Ｐ明朝" pitchFamily="18" charset="-128"/>
              <a:cs typeface="Arial" panose="020B0604020202020204" pitchFamily="34" charset="0"/>
            </a:endParaRPr>
          </a:p>
        </p:txBody>
      </p:sp>
      <p:cxnSp>
        <p:nvCxnSpPr>
          <p:cNvPr id="26" name="直線コネクタ 25"/>
          <p:cNvCxnSpPr>
            <a:cxnSpLocks/>
          </p:cNvCxnSpPr>
          <p:nvPr/>
        </p:nvCxnSpPr>
        <p:spPr>
          <a:xfrm flipH="1" flipV="1">
            <a:off x="2269853" y="3020764"/>
            <a:ext cx="1650730" cy="139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cxnSpLocks/>
            <a:stCxn id="6" idx="3"/>
            <a:endCxn id="24" idx="0"/>
          </p:cNvCxnSpPr>
          <p:nvPr/>
        </p:nvCxnSpPr>
        <p:spPr>
          <a:xfrm flipH="1">
            <a:off x="1153271" y="5728233"/>
            <a:ext cx="955600" cy="175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4" descr="\\mrdf990001.ring.meti.go.jp\share$\OKAE2669\downloads\ikata_ps_gaiyo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8505" y="5360314"/>
            <a:ext cx="1849971" cy="751088"/>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bwMode="auto">
          <a:xfrm>
            <a:off x="4425284" y="5008543"/>
            <a:ext cx="1464453" cy="406471"/>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48870" tIns="48870" rIns="48870" bIns="48870" rtlCol="0">
            <a:spAutoFit/>
          </a:bodyPr>
          <a:lstStyle/>
          <a:p>
            <a:r>
              <a:rPr lang="en-US" altLang="ja-JP" sz="2000" b="1" dirty="0">
                <a:latin typeface="Arial" panose="020B0604020202020204" pitchFamily="34" charset="0"/>
                <a:ea typeface="ＭＳ Ｐ明朝" pitchFamily="18" charset="-128"/>
                <a:cs typeface="Arial" panose="020B0604020202020204" pitchFamily="34" charset="0"/>
              </a:rPr>
              <a:t>Ikata Unit 3</a:t>
            </a:r>
            <a:endParaRPr kumimoji="1" lang="ja-JP" altLang="en-US" sz="2000" b="1" dirty="0">
              <a:latin typeface="Arial" panose="020B0604020202020204" pitchFamily="34" charset="0"/>
              <a:ea typeface="ＭＳ Ｐ明朝" pitchFamily="18" charset="-128"/>
              <a:cs typeface="Arial" panose="020B0604020202020204" pitchFamily="34" charset="0"/>
            </a:endParaRPr>
          </a:p>
        </p:txBody>
      </p:sp>
      <p:cxnSp>
        <p:nvCxnSpPr>
          <p:cNvPr id="30" name="直線コネクタ 29"/>
          <p:cNvCxnSpPr>
            <a:cxnSpLocks/>
            <a:stCxn id="28" idx="1"/>
            <a:endCxn id="14" idx="5"/>
          </p:cNvCxnSpPr>
          <p:nvPr/>
        </p:nvCxnSpPr>
        <p:spPr>
          <a:xfrm flipH="1" flipV="1">
            <a:off x="2859883" y="5184596"/>
            <a:ext cx="1308622" cy="551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bwMode="auto">
          <a:xfrm>
            <a:off x="6599527" y="3166130"/>
            <a:ext cx="531505" cy="929691"/>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48870" tIns="48870" rIns="48870" bIns="48870" rtlCol="0">
            <a:spAutoFit/>
          </a:bodyPr>
          <a:lstStyle/>
          <a:p>
            <a:r>
              <a:rPr lang="ja-JP" altLang="en-US" sz="5400" b="1" dirty="0">
                <a:solidFill>
                  <a:schemeClr val="accent1"/>
                </a:solidFill>
                <a:latin typeface="Arial" panose="020B0604020202020204" pitchFamily="34" charset="0"/>
                <a:ea typeface="ＭＳ Ｐ明朝" pitchFamily="18" charset="-128"/>
                <a:cs typeface="Arial" panose="020B0604020202020204" pitchFamily="34" charset="0"/>
              </a:rPr>
              <a:t>９</a:t>
            </a:r>
            <a:endParaRPr kumimoji="1" lang="ja-JP" altLang="en-US" sz="5400" b="1" dirty="0">
              <a:solidFill>
                <a:schemeClr val="accent1"/>
              </a:solidFill>
              <a:latin typeface="Arial" panose="020B0604020202020204" pitchFamily="34" charset="0"/>
              <a:ea typeface="ＭＳ Ｐ明朝" pitchFamily="18" charset="-128"/>
              <a:cs typeface="Arial" panose="020B0604020202020204" pitchFamily="34" charset="0"/>
            </a:endParaRPr>
          </a:p>
        </p:txBody>
      </p:sp>
      <p:cxnSp>
        <p:nvCxnSpPr>
          <p:cNvPr id="32" name="直線コネクタ 31"/>
          <p:cNvCxnSpPr/>
          <p:nvPr/>
        </p:nvCxnSpPr>
        <p:spPr>
          <a:xfrm flipH="1">
            <a:off x="6528516" y="3682809"/>
            <a:ext cx="1069159" cy="718032"/>
          </a:xfrm>
          <a:prstGeom prst="line">
            <a:avLst/>
          </a:prstGeom>
          <a:effectLst/>
        </p:spPr>
        <p:style>
          <a:lnRef idx="3">
            <a:schemeClr val="dk1"/>
          </a:lnRef>
          <a:fillRef idx="0">
            <a:schemeClr val="dk1"/>
          </a:fillRef>
          <a:effectRef idx="2">
            <a:schemeClr val="dk1"/>
          </a:effectRef>
          <a:fontRef idx="minor">
            <a:schemeClr val="tx1"/>
          </a:fontRef>
        </p:style>
      </p:cxnSp>
      <p:sp>
        <p:nvSpPr>
          <p:cNvPr id="33" name="テキスト ボックス 32"/>
          <p:cNvSpPr txBox="1"/>
          <p:nvPr/>
        </p:nvSpPr>
        <p:spPr bwMode="auto">
          <a:xfrm>
            <a:off x="7084207" y="3837512"/>
            <a:ext cx="2496787" cy="837358"/>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48870" tIns="48870" rIns="48870" bIns="48870" rtlCol="0">
            <a:spAutoFit/>
          </a:bodyPr>
          <a:lstStyle/>
          <a:p>
            <a:r>
              <a:rPr lang="en-US" altLang="ja-JP" sz="4800" b="1" dirty="0">
                <a:latin typeface="Arial" panose="020B0604020202020204" pitchFamily="34" charset="0"/>
                <a:ea typeface="ＭＳ Ｐ明朝" pitchFamily="18" charset="-128"/>
                <a:cs typeface="Arial" panose="020B0604020202020204" pitchFamily="34" charset="0"/>
              </a:rPr>
              <a:t>36 </a:t>
            </a:r>
            <a:r>
              <a:rPr lang="en-US" altLang="ja-JP" sz="2800" b="1" dirty="0">
                <a:latin typeface="Arial" panose="020B0604020202020204" pitchFamily="34" charset="0"/>
                <a:ea typeface="ＭＳ Ｐ明朝" pitchFamily="18" charset="-128"/>
                <a:cs typeface="Arial" panose="020B0604020202020204" pitchFamily="34" charset="0"/>
              </a:rPr>
              <a:t>Reactors</a:t>
            </a:r>
            <a:endParaRPr kumimoji="1" lang="ja-JP" altLang="en-US" sz="4800" b="1" dirty="0">
              <a:latin typeface="Arial" panose="020B0604020202020204" pitchFamily="34" charset="0"/>
              <a:ea typeface="ＭＳ Ｐ明朝" pitchFamily="18" charset="-128"/>
              <a:cs typeface="Arial" panose="020B0604020202020204" pitchFamily="34" charset="0"/>
            </a:endParaRPr>
          </a:p>
        </p:txBody>
      </p:sp>
      <p:sp>
        <p:nvSpPr>
          <p:cNvPr id="34" name="正方形/長方形 33"/>
          <p:cNvSpPr/>
          <p:nvPr/>
        </p:nvSpPr>
        <p:spPr>
          <a:xfrm>
            <a:off x="0" y="-27384"/>
            <a:ext cx="9906000" cy="739234"/>
          </a:xfrm>
          <a:prstGeom prst="rect">
            <a:avLst/>
          </a:prstGeom>
          <a:solidFill>
            <a:schemeClr val="accent1"/>
          </a:solidFill>
          <a:ln>
            <a:noFill/>
          </a:ln>
        </p:spPr>
        <p:txBody>
          <a:bodyPr wrap="square" lIns="35977" tIns="35977" rIns="35977" bIns="35977" anchor="ctr" anchorCtr="0">
            <a:noAutofit/>
          </a:bodyPr>
          <a:lstStyle/>
          <a:p>
            <a:pPr marL="84129" indent="-84129" algn="ctr" defTabSz="953988" eaLnBrk="0" hangingPunct="0">
              <a:spcBef>
                <a:spcPct val="50000"/>
              </a:spcBef>
            </a:pPr>
            <a:r>
              <a:rPr lang="en-US" altLang="ja-JP" sz="3200" b="1" dirty="0">
                <a:solidFill>
                  <a:srgbClr val="FFFFFF"/>
                </a:solidFill>
                <a:latin typeface="Arial" panose="020B0604020202020204" pitchFamily="34" charset="0"/>
                <a:cs typeface="Arial" panose="020B0604020202020204" pitchFamily="34" charset="0"/>
              </a:rPr>
              <a:t>Restarted NPPs in Japan </a:t>
            </a:r>
            <a:endParaRPr lang="ja-JP" altLang="en-US" sz="3200" b="1" dirty="0">
              <a:solidFill>
                <a:srgbClr val="FFFFFF"/>
              </a:solidFill>
              <a:latin typeface="Arial" panose="020B0604020202020204" pitchFamily="34" charset="0"/>
              <a:cs typeface="Arial" panose="020B0604020202020204" pitchFamily="34" charset="0"/>
            </a:endParaRPr>
          </a:p>
        </p:txBody>
      </p:sp>
      <p:pic>
        <p:nvPicPr>
          <p:cNvPr id="42" name="図 41">
            <a:extLst>
              <a:ext uri="{FF2B5EF4-FFF2-40B4-BE49-F238E27FC236}">
                <a16:creationId xmlns:a16="http://schemas.microsoft.com/office/drawing/2014/main" xmlns="" id="{0C3F6476-56C1-40B3-BBCB-A63F65AC59D6}"/>
              </a:ext>
            </a:extLst>
          </p:cNvPr>
          <p:cNvPicPr>
            <a:picLocks noChangeAspect="1"/>
          </p:cNvPicPr>
          <p:nvPr/>
        </p:nvPicPr>
        <p:blipFill>
          <a:blip r:embed="rId7"/>
          <a:stretch>
            <a:fillRect/>
          </a:stretch>
        </p:blipFill>
        <p:spPr>
          <a:xfrm>
            <a:off x="3368718" y="2068993"/>
            <a:ext cx="1410131" cy="950088"/>
          </a:xfrm>
          <a:prstGeom prst="rect">
            <a:avLst/>
          </a:prstGeom>
        </p:spPr>
      </p:pic>
      <p:pic>
        <p:nvPicPr>
          <p:cNvPr id="44" name="図 43">
            <a:extLst>
              <a:ext uri="{FF2B5EF4-FFF2-40B4-BE49-F238E27FC236}">
                <a16:creationId xmlns:a16="http://schemas.microsoft.com/office/drawing/2014/main" xmlns="" id="{CD601B22-0291-4288-81A8-CF7EDBA54A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526" y="3789158"/>
            <a:ext cx="2054822" cy="695548"/>
          </a:xfrm>
          <a:prstGeom prst="rect">
            <a:avLst/>
          </a:prstGeom>
        </p:spPr>
      </p:pic>
      <p:sp>
        <p:nvSpPr>
          <p:cNvPr id="46" name="テキスト ボックス 45">
            <a:extLst>
              <a:ext uri="{FF2B5EF4-FFF2-40B4-BE49-F238E27FC236}">
                <a16:creationId xmlns:a16="http://schemas.microsoft.com/office/drawing/2014/main" xmlns="" id="{9512E294-117E-4670-8095-9AD3F539017A}"/>
              </a:ext>
            </a:extLst>
          </p:cNvPr>
          <p:cNvSpPr txBox="1"/>
          <p:nvPr/>
        </p:nvSpPr>
        <p:spPr bwMode="auto">
          <a:xfrm>
            <a:off x="3157803" y="1386595"/>
            <a:ext cx="1760613" cy="714248"/>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lang="en-US" altLang="ja-JP" sz="2000" b="1" dirty="0" err="1">
                <a:latin typeface="Arial" panose="020B0604020202020204" pitchFamily="34" charset="0"/>
                <a:ea typeface="ＭＳ Ｐ明朝" pitchFamily="18" charset="-128"/>
                <a:cs typeface="Arial" panose="020B0604020202020204" pitchFamily="34" charset="0"/>
              </a:rPr>
              <a:t>Ohi</a:t>
            </a:r>
            <a:r>
              <a:rPr lang="en-US" altLang="ja-JP" sz="2000" b="1" dirty="0">
                <a:latin typeface="Arial" panose="020B0604020202020204" pitchFamily="34" charset="0"/>
                <a:ea typeface="ＭＳ Ｐ明朝" pitchFamily="18" charset="-128"/>
                <a:cs typeface="Arial" panose="020B0604020202020204" pitchFamily="34" charset="0"/>
              </a:rPr>
              <a:t>   </a:t>
            </a:r>
          </a:p>
          <a:p>
            <a:r>
              <a:rPr lang="en-US" altLang="ja-JP" sz="2000" b="1" dirty="0">
                <a:latin typeface="Arial" panose="020B0604020202020204" pitchFamily="34" charset="0"/>
                <a:ea typeface="ＭＳ Ｐ明朝" pitchFamily="18" charset="-128"/>
                <a:cs typeface="Arial" panose="020B0604020202020204" pitchFamily="34" charset="0"/>
              </a:rPr>
              <a:t>  Unit 3 &amp; 4</a:t>
            </a:r>
            <a:endParaRPr kumimoji="1" lang="ja-JP" altLang="en-US" sz="2000" b="1" dirty="0">
              <a:latin typeface="Arial" panose="020B0604020202020204" pitchFamily="34" charset="0"/>
              <a:ea typeface="ＭＳ Ｐ明朝" pitchFamily="18" charset="-128"/>
              <a:cs typeface="Arial" panose="020B0604020202020204" pitchFamily="34" charset="0"/>
            </a:endParaRPr>
          </a:p>
        </p:txBody>
      </p:sp>
      <p:sp>
        <p:nvSpPr>
          <p:cNvPr id="47" name="テキスト ボックス 46">
            <a:extLst>
              <a:ext uri="{FF2B5EF4-FFF2-40B4-BE49-F238E27FC236}">
                <a16:creationId xmlns:a16="http://schemas.microsoft.com/office/drawing/2014/main" xmlns="" id="{6F08EAA3-5BEE-4437-854D-6E9C6E0CD472}"/>
              </a:ext>
            </a:extLst>
          </p:cNvPr>
          <p:cNvSpPr txBox="1"/>
          <p:nvPr/>
        </p:nvSpPr>
        <p:spPr bwMode="auto">
          <a:xfrm>
            <a:off x="240116" y="3367666"/>
            <a:ext cx="2383176" cy="406471"/>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lang="en-US" altLang="ja-JP" sz="2000" b="1" dirty="0" err="1">
                <a:latin typeface="Arial" panose="020B0604020202020204" pitchFamily="34" charset="0"/>
                <a:ea typeface="ＭＳ Ｐ明朝" pitchFamily="18" charset="-128"/>
                <a:cs typeface="Arial" panose="020B0604020202020204" pitchFamily="34" charset="0"/>
              </a:rPr>
              <a:t>Genkai</a:t>
            </a:r>
            <a:r>
              <a:rPr lang="en-US" altLang="ja-JP" sz="2000" b="1" dirty="0">
                <a:latin typeface="Arial" panose="020B0604020202020204" pitchFamily="34" charset="0"/>
                <a:ea typeface="ＭＳ Ｐ明朝" pitchFamily="18" charset="-128"/>
                <a:cs typeface="Arial" panose="020B0604020202020204" pitchFamily="34" charset="0"/>
              </a:rPr>
              <a:t>  Unit 3 &amp; 4 </a:t>
            </a:r>
            <a:endParaRPr kumimoji="1" lang="ja-JP" altLang="en-US" sz="2000" b="1" dirty="0">
              <a:latin typeface="Arial" panose="020B0604020202020204" pitchFamily="34" charset="0"/>
              <a:ea typeface="ＭＳ Ｐ明朝" pitchFamily="18" charset="-128"/>
              <a:cs typeface="Arial" panose="020B0604020202020204" pitchFamily="34" charset="0"/>
            </a:endParaRPr>
          </a:p>
        </p:txBody>
      </p:sp>
      <p:cxnSp>
        <p:nvCxnSpPr>
          <p:cNvPr id="52" name="直線コネクタ 51">
            <a:extLst>
              <a:ext uri="{FF2B5EF4-FFF2-40B4-BE49-F238E27FC236}">
                <a16:creationId xmlns:a16="http://schemas.microsoft.com/office/drawing/2014/main" xmlns="" id="{683EA467-CD2E-403F-80AE-B2225466A3F3}"/>
              </a:ext>
            </a:extLst>
          </p:cNvPr>
          <p:cNvCxnSpPr>
            <a:stCxn id="44" idx="2"/>
            <a:endCxn id="15" idx="1"/>
          </p:cNvCxnSpPr>
          <p:nvPr/>
        </p:nvCxnSpPr>
        <p:spPr>
          <a:xfrm>
            <a:off x="1313937" y="4484706"/>
            <a:ext cx="686984" cy="554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xmlns="" id="{D31AF8EB-149F-4A8A-A46A-2C47D97B4257}"/>
              </a:ext>
            </a:extLst>
          </p:cNvPr>
          <p:cNvCxnSpPr>
            <a:stCxn id="16" idx="0"/>
            <a:endCxn id="42" idx="2"/>
          </p:cNvCxnSpPr>
          <p:nvPr/>
        </p:nvCxnSpPr>
        <p:spPr>
          <a:xfrm flipV="1">
            <a:off x="4050443" y="3019081"/>
            <a:ext cx="23341" cy="1348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27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3A69FA6A-7D1B-4830-A365-68FE7611B6F0}"/>
              </a:ext>
            </a:extLst>
          </p:cNvPr>
          <p:cNvSpPr>
            <a:spLocks noGrp="1"/>
          </p:cNvSpPr>
          <p:nvPr>
            <p:ph type="sldNum" sz="quarter" idx="12"/>
          </p:nvPr>
        </p:nvSpPr>
        <p:spPr/>
        <p:txBody>
          <a:bodyPr/>
          <a:lstStyle/>
          <a:p>
            <a:fld id="{78FD4A1B-C429-4140-920B-28071C41CB29}" type="slidenum">
              <a:rPr kumimoji="1" lang="ja-JP" altLang="en-US" smtClean="0"/>
              <a:t>17</a:t>
            </a:fld>
            <a:endParaRPr kumimoji="1" lang="ja-JP" altLang="en-US"/>
          </a:p>
        </p:txBody>
      </p:sp>
      <p:pic>
        <p:nvPicPr>
          <p:cNvPr id="3" name="図 2">
            <a:extLst>
              <a:ext uri="{FF2B5EF4-FFF2-40B4-BE49-F238E27FC236}">
                <a16:creationId xmlns:a16="http://schemas.microsoft.com/office/drawing/2014/main" xmlns="" id="{CF179446-B1EE-4E6C-8CE8-CBCE453D65A0}"/>
              </a:ext>
            </a:extLst>
          </p:cNvPr>
          <p:cNvPicPr>
            <a:picLocks noChangeAspect="1"/>
          </p:cNvPicPr>
          <p:nvPr/>
        </p:nvPicPr>
        <p:blipFill>
          <a:blip r:embed="rId2"/>
          <a:stretch>
            <a:fillRect/>
          </a:stretch>
        </p:blipFill>
        <p:spPr>
          <a:xfrm>
            <a:off x="560512" y="692696"/>
            <a:ext cx="9144000" cy="6120680"/>
          </a:xfrm>
          <a:prstGeom prst="rect">
            <a:avLst/>
          </a:prstGeom>
        </p:spPr>
      </p:pic>
      <p:sp>
        <p:nvSpPr>
          <p:cNvPr id="4" name="テキスト ボックス 3">
            <a:extLst>
              <a:ext uri="{FF2B5EF4-FFF2-40B4-BE49-F238E27FC236}">
                <a16:creationId xmlns:a16="http://schemas.microsoft.com/office/drawing/2014/main" xmlns="" id="{DB0F6842-EC4E-4455-B499-3E3E204FBEB0}"/>
              </a:ext>
            </a:extLst>
          </p:cNvPr>
          <p:cNvSpPr txBox="1"/>
          <p:nvPr/>
        </p:nvSpPr>
        <p:spPr bwMode="auto">
          <a:xfrm>
            <a:off x="1496616" y="260648"/>
            <a:ext cx="7632848"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eaLnBrk="1" hangingPunct="1">
              <a:spcBef>
                <a:spcPct val="0"/>
              </a:spcBef>
              <a:buFontTx/>
              <a:buNone/>
            </a:pPr>
            <a:r>
              <a:rPr lang="en-US" altLang="ja-JP" sz="2000" dirty="0">
                <a:latin typeface="Arial" panose="020B0604020202020204" pitchFamily="34" charset="0"/>
                <a:cs typeface="Arial" panose="020B0604020202020204" pitchFamily="34" charset="0"/>
              </a:rPr>
              <a:t>Electricity Rate Reduction with restart of </a:t>
            </a:r>
            <a:r>
              <a:rPr lang="en-US" altLang="ja-JP" sz="2000" dirty="0" err="1">
                <a:latin typeface="Arial" panose="020B0604020202020204" pitchFamily="34" charset="0"/>
                <a:cs typeface="Arial" panose="020B0604020202020204" pitchFamily="34" charset="0"/>
              </a:rPr>
              <a:t>Ohi</a:t>
            </a:r>
            <a:r>
              <a:rPr lang="en-US" altLang="ja-JP" sz="2000" dirty="0">
                <a:latin typeface="Arial" panose="020B0604020202020204" pitchFamily="34" charset="0"/>
                <a:cs typeface="Arial" panose="020B0604020202020204" pitchFamily="34" charset="0"/>
              </a:rPr>
              <a:t> 3&amp;4 of KEPCO (1/2)</a:t>
            </a:r>
            <a:endParaRPr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74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67041" y="1484784"/>
            <a:ext cx="8915400" cy="4862280"/>
          </a:xfrm>
        </p:spPr>
        <p:txBody>
          <a:bodyPr>
            <a:normAutofit/>
          </a:bodyPr>
          <a:lstStyle/>
          <a:p>
            <a:pPr marL="0" indent="0">
              <a:buNone/>
            </a:pPr>
            <a:endParaRPr lang="en-US" altLang="ja-JP" dirty="0"/>
          </a:p>
          <a:p>
            <a:r>
              <a:rPr lang="en-US" altLang="ja-JP" dirty="0"/>
              <a:t>Steady progress has been made toward decommissioning</a:t>
            </a:r>
          </a:p>
          <a:p>
            <a:pPr marL="0" indent="0">
              <a:buNone/>
            </a:pPr>
            <a:r>
              <a:rPr lang="en-US" altLang="ja-JP" dirty="0"/>
              <a:t>    in Fukushima Daiichi</a:t>
            </a:r>
          </a:p>
          <a:p>
            <a:pPr marL="0" indent="0">
              <a:buNone/>
            </a:pPr>
            <a:endParaRPr lang="en-US" altLang="ja-JP" dirty="0"/>
          </a:p>
          <a:p>
            <a:r>
              <a:rPr lang="en-US" altLang="ja-JP" dirty="0">
                <a:solidFill>
                  <a:srgbClr val="FF0000"/>
                </a:solidFill>
              </a:rPr>
              <a:t>Nuclear Power  is positioned as an important  base-load power source in Japan</a:t>
            </a:r>
            <a:r>
              <a:rPr lang="en-US" altLang="ja-JP" dirty="0"/>
              <a:t> and an option for decarbonization in the phase of practical use toward 2050</a:t>
            </a:r>
          </a:p>
          <a:p>
            <a:endParaRPr lang="en-US" altLang="ja-JP" dirty="0"/>
          </a:p>
          <a:p>
            <a:r>
              <a:rPr lang="en-US" altLang="ja-JP" dirty="0">
                <a:solidFill>
                  <a:srgbClr val="FF0000"/>
                </a:solidFill>
              </a:rPr>
              <a:t>Nuclear power plants  </a:t>
            </a:r>
            <a:r>
              <a:rPr lang="en-US" altLang="ja-JP" dirty="0"/>
              <a:t>whose safety have been confirmed under the new regulatory standards </a:t>
            </a:r>
            <a:r>
              <a:rPr lang="en-US" altLang="ja-JP" dirty="0">
                <a:solidFill>
                  <a:srgbClr val="FF0000"/>
                </a:solidFill>
              </a:rPr>
              <a:t>are restarting one by one, while obtaining local consents</a:t>
            </a:r>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p:txBody>
      </p:sp>
      <p:sp>
        <p:nvSpPr>
          <p:cNvPr id="3" name="タイトル 2"/>
          <p:cNvSpPr>
            <a:spLocks noGrp="1"/>
          </p:cNvSpPr>
          <p:nvPr>
            <p:ph type="title"/>
          </p:nvPr>
        </p:nvSpPr>
        <p:spPr/>
        <p:txBody>
          <a:bodyPr>
            <a:normAutofit/>
          </a:bodyPr>
          <a:lstStyle/>
          <a:p>
            <a:r>
              <a:rPr lang="en-US" altLang="ja-JP" sz="3600" dirty="0">
                <a:latin typeface="Arial Unicode MS" panose="020B0604020202020204" pitchFamily="50" charset="-128"/>
                <a:ea typeface="Arial Unicode MS" panose="020B0604020202020204" pitchFamily="50" charset="-128"/>
                <a:cs typeface="Arial Unicode MS" panose="020B0604020202020204" pitchFamily="50" charset="-128"/>
              </a:rPr>
              <a:t>4. Summary</a:t>
            </a:r>
            <a:endParaRPr lang="ja-JP" altLang="en-US" sz="3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スライド番号プレースホルダー 3"/>
          <p:cNvSpPr>
            <a:spLocks noGrp="1"/>
          </p:cNvSpPr>
          <p:nvPr>
            <p:ph type="sldNum" sz="quarter" idx="12"/>
          </p:nvPr>
        </p:nvSpPr>
        <p:spPr>
          <a:xfrm>
            <a:off x="9410700" y="6597352"/>
            <a:ext cx="380904" cy="206388"/>
          </a:xfrm>
        </p:spPr>
        <p:txBody>
          <a:bodyPr/>
          <a:lstStyle/>
          <a:p>
            <a:r>
              <a:rPr lang="en-US" altLang="ja-JP" dirty="0">
                <a:solidFill>
                  <a:srgbClr val="073E87"/>
                </a:solidFill>
              </a:rPr>
              <a:t>28</a:t>
            </a:r>
            <a:endParaRPr lang="ja-JP" altLang="en-US" dirty="0">
              <a:solidFill>
                <a:srgbClr val="073E87"/>
              </a:solidFill>
            </a:endParaRPr>
          </a:p>
        </p:txBody>
      </p:sp>
    </p:spTree>
    <p:extLst>
      <p:ext uri="{BB962C8B-B14F-4D97-AF65-F5344CB8AC3E}">
        <p14:creationId xmlns:p14="http://schemas.microsoft.com/office/powerpoint/2010/main" val="78134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424608" y="2185406"/>
            <a:ext cx="7408333" cy="3450696"/>
          </a:xfrm>
        </p:spPr>
        <p:txBody>
          <a:bodyPr>
            <a:normAutofit lnSpcReduction="10000"/>
          </a:bodyPr>
          <a:lstStyle/>
          <a:p>
            <a:pPr marL="457200" indent="-457200">
              <a:buAutoNum type="arabicPeriod"/>
            </a:pPr>
            <a:r>
              <a:rPr lang="en-US" altLang="ja-JP" sz="2800" b="1" dirty="0"/>
              <a:t>Present Status</a:t>
            </a:r>
            <a:r>
              <a:rPr lang="ja-JP" altLang="en-US" sz="2800" b="1" dirty="0"/>
              <a:t>　</a:t>
            </a:r>
            <a:r>
              <a:rPr lang="en-US" altLang="ja-JP" sz="2800" b="1" dirty="0"/>
              <a:t>of </a:t>
            </a:r>
            <a:r>
              <a:rPr lang="ja-JP" altLang="en-US" sz="2800" b="1" dirty="0"/>
              <a:t> </a:t>
            </a:r>
            <a:r>
              <a:rPr lang="en-US" altLang="ja-JP" sz="2800" b="1" dirty="0"/>
              <a:t>Fukushima</a:t>
            </a:r>
          </a:p>
          <a:p>
            <a:pPr marL="457200" indent="-457200">
              <a:buAutoNum type="arabicPeriod"/>
            </a:pPr>
            <a:endParaRPr lang="en-US" altLang="ja-JP" b="1" dirty="0"/>
          </a:p>
          <a:p>
            <a:pPr marL="457200" indent="-457200">
              <a:buAutoNum type="arabicPeriod"/>
            </a:pPr>
            <a:r>
              <a:rPr lang="en-US" altLang="ja-JP" sz="2800" b="1" dirty="0"/>
              <a:t>Nuclear Energy Policy of Japan</a:t>
            </a:r>
          </a:p>
          <a:p>
            <a:pPr marL="457200" indent="-457200">
              <a:buAutoNum type="arabicPeriod"/>
            </a:pPr>
            <a:endParaRPr lang="en-US" altLang="ja-JP" sz="2800" b="1" dirty="0"/>
          </a:p>
          <a:p>
            <a:pPr marL="457200" indent="-457200">
              <a:buAutoNum type="arabicPeriod"/>
            </a:pPr>
            <a:r>
              <a:rPr lang="en-US" altLang="ja-JP" sz="2800" b="1" dirty="0"/>
              <a:t>Present Status of Nuclear Power in Japan</a:t>
            </a:r>
          </a:p>
          <a:p>
            <a:pPr marL="457200" indent="-457200">
              <a:buAutoNum type="arabicPeriod"/>
            </a:pPr>
            <a:endParaRPr lang="en-US" altLang="ja-JP" sz="2800" b="1" dirty="0"/>
          </a:p>
          <a:p>
            <a:pPr marL="457200" indent="-457200">
              <a:buAutoNum type="arabicPeriod"/>
            </a:pPr>
            <a:r>
              <a:rPr lang="en-US" altLang="ja-JP" sz="2800" b="1" dirty="0"/>
              <a:t>Summary</a:t>
            </a:r>
          </a:p>
          <a:p>
            <a:pPr marL="457200" indent="-457200">
              <a:buAutoNum type="arabicPeriod"/>
            </a:pPr>
            <a:endParaRPr lang="en-US" altLang="ja-JP" b="1" dirty="0"/>
          </a:p>
          <a:p>
            <a:pPr marL="457200" indent="-457200">
              <a:buAutoNum type="arabicPeriod"/>
            </a:pPr>
            <a:endParaRPr lang="en-US" altLang="ja-JP" b="1" dirty="0"/>
          </a:p>
          <a:p>
            <a:pPr marL="457200" indent="-457200">
              <a:buAutoNum type="arabicPeriod"/>
            </a:pPr>
            <a:endParaRPr kumimoji="1" lang="en-US" altLang="ja-JP" b="1" dirty="0"/>
          </a:p>
          <a:p>
            <a:pPr marL="457200" indent="-457200">
              <a:buAutoNum type="arabicPeriod"/>
            </a:pPr>
            <a:endParaRPr kumimoji="1" lang="ja-JP" altLang="en-US" dirty="0"/>
          </a:p>
        </p:txBody>
      </p:sp>
      <p:sp>
        <p:nvSpPr>
          <p:cNvPr id="3" name="タイトル 2"/>
          <p:cNvSpPr>
            <a:spLocks noGrp="1"/>
          </p:cNvSpPr>
          <p:nvPr>
            <p:ph type="title"/>
          </p:nvPr>
        </p:nvSpPr>
        <p:spPr/>
        <p:txBody>
          <a:bodyPr/>
          <a:lstStyle/>
          <a:p>
            <a:r>
              <a:rPr kumimoji="1" lang="en-US" altLang="ja-JP" dirty="0"/>
              <a:t>Contents</a:t>
            </a:r>
            <a:endParaRPr kumimoji="1" lang="ja-JP" altLang="en-US" dirty="0"/>
          </a:p>
        </p:txBody>
      </p:sp>
      <p:sp>
        <p:nvSpPr>
          <p:cNvPr id="4" name="スライド番号プレースホルダー 3"/>
          <p:cNvSpPr>
            <a:spLocks noGrp="1"/>
          </p:cNvSpPr>
          <p:nvPr>
            <p:ph type="sldNum" sz="quarter" idx="12"/>
          </p:nvPr>
        </p:nvSpPr>
        <p:spPr/>
        <p:txBody>
          <a:bodyPr/>
          <a:lstStyle/>
          <a:p>
            <a:fld id="{78FD4A1B-C429-4140-920B-28071C41CB29}" type="slidenum">
              <a:rPr lang="ja-JP" altLang="en-US" smtClean="0">
                <a:solidFill>
                  <a:srgbClr val="073E87"/>
                </a:solidFill>
              </a:rPr>
              <a:pPr/>
              <a:t>1</a:t>
            </a:fld>
            <a:endParaRPr lang="ja-JP" altLang="en-US">
              <a:solidFill>
                <a:srgbClr val="073E87"/>
              </a:solidFill>
            </a:endParaRPr>
          </a:p>
        </p:txBody>
      </p:sp>
    </p:spTree>
    <p:extLst>
      <p:ext uri="{BB962C8B-B14F-4D97-AF65-F5344CB8AC3E}">
        <p14:creationId xmlns:p14="http://schemas.microsoft.com/office/powerpoint/2010/main" val="254437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FD4A1B-C429-4140-920B-28071C41CB29}" type="slidenum">
              <a:rPr lang="ja-JP" altLang="en-US" smtClean="0">
                <a:solidFill>
                  <a:srgbClr val="073E87"/>
                </a:solidFill>
              </a:rPr>
              <a:pPr/>
              <a:t>2</a:t>
            </a:fld>
            <a:endParaRPr lang="ja-JP" altLang="en-US" dirty="0">
              <a:solidFill>
                <a:srgbClr val="073E87"/>
              </a:solidFill>
            </a:endParaRPr>
          </a:p>
        </p:txBody>
      </p:sp>
      <p:pic>
        <p:nvPicPr>
          <p:cNvPr id="4" name="図 3">
            <a:extLst>
              <a:ext uri="{FF2B5EF4-FFF2-40B4-BE49-F238E27FC236}">
                <a16:creationId xmlns:a16="http://schemas.microsoft.com/office/drawing/2014/main" xmlns="" id="{1812B353-E8FE-41C6-8BE0-5199F6652EEE}"/>
              </a:ext>
            </a:extLst>
          </p:cNvPr>
          <p:cNvPicPr>
            <a:picLocks noChangeAspect="1"/>
          </p:cNvPicPr>
          <p:nvPr/>
        </p:nvPicPr>
        <p:blipFill>
          <a:blip r:embed="rId3"/>
          <a:stretch>
            <a:fillRect/>
          </a:stretch>
        </p:blipFill>
        <p:spPr>
          <a:xfrm>
            <a:off x="0" y="-961206"/>
            <a:ext cx="10425608" cy="7819206"/>
          </a:xfrm>
          <a:prstGeom prst="rect">
            <a:avLst/>
          </a:prstGeom>
        </p:spPr>
      </p:pic>
      <p:sp>
        <p:nvSpPr>
          <p:cNvPr id="6" name="タイトル 1">
            <a:extLst>
              <a:ext uri="{FF2B5EF4-FFF2-40B4-BE49-F238E27FC236}">
                <a16:creationId xmlns:a16="http://schemas.microsoft.com/office/drawing/2014/main" xmlns="" id="{2DB0F053-AF60-4B6C-881C-4152405A3546}"/>
              </a:ext>
            </a:extLst>
          </p:cNvPr>
          <p:cNvSpPr>
            <a:spLocks noGrp="1"/>
          </p:cNvSpPr>
          <p:nvPr>
            <p:ph type="title"/>
          </p:nvPr>
        </p:nvSpPr>
        <p:spPr>
          <a:xfrm>
            <a:off x="495300" y="338138"/>
            <a:ext cx="8915400" cy="1252537"/>
          </a:xfrm>
        </p:spPr>
        <p:txBody>
          <a:bodyPr>
            <a:normAutofit fontScale="90000"/>
          </a:bodyPr>
          <a:lstStyle/>
          <a:p>
            <a:r>
              <a:rPr lang="en-US" altLang="ja-JP" sz="4000" dirty="0">
                <a:latin typeface="Arial Unicode MS" panose="020B0604020202020204" pitchFamily="50" charset="-128"/>
                <a:ea typeface="Arial Unicode MS" panose="020B0604020202020204" pitchFamily="50" charset="-128"/>
                <a:cs typeface="Arial Unicode MS" panose="020B0604020202020204" pitchFamily="50" charset="-128"/>
              </a:rPr>
              <a:t>1. Present Status of Fukushima </a:t>
            </a:r>
            <a:r>
              <a:rPr lang="en-US" altLang="ja-JP" sz="3200" dirty="0"/>
              <a:t/>
            </a:r>
            <a:br>
              <a:rPr lang="en-US" altLang="ja-JP" sz="3200" dirty="0"/>
            </a:br>
            <a:r>
              <a:rPr lang="en-US" altLang="ja-JP" sz="3200" b="1" dirty="0"/>
              <a:t/>
            </a:r>
            <a:br>
              <a:rPr lang="en-US" altLang="ja-JP" sz="3200" b="1" dirty="0"/>
            </a:br>
            <a:endParaRPr lang="ja-JP" altLang="en-US" sz="3200" b="1" dirty="0"/>
          </a:p>
        </p:txBody>
      </p:sp>
    </p:spTree>
    <p:extLst>
      <p:ext uri="{BB962C8B-B14F-4D97-AF65-F5344CB8AC3E}">
        <p14:creationId xmlns:p14="http://schemas.microsoft.com/office/powerpoint/2010/main" val="200372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4974545" y="1341438"/>
            <a:ext cx="0" cy="561975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93" name="直線コネクタ 192"/>
          <p:cNvCxnSpPr/>
          <p:nvPr/>
        </p:nvCxnSpPr>
        <p:spPr>
          <a:xfrm>
            <a:off x="539571" y="4071179"/>
            <a:ext cx="8784544"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552" name="テキスト ボックス 3551"/>
          <p:cNvSpPr txBox="1"/>
          <p:nvPr/>
        </p:nvSpPr>
        <p:spPr>
          <a:xfrm>
            <a:off x="531633" y="1022046"/>
            <a:ext cx="710194" cy="340768"/>
          </a:xfrm>
          <a:prstGeom prst="rect">
            <a:avLst/>
          </a:prstGeom>
          <a:noFill/>
        </p:spPr>
        <p:txBody>
          <a:bodyPr wrap="none" lIns="84169" tIns="42085" rIns="84169" bIns="42085">
            <a:spAutoFit/>
          </a:bodyPr>
          <a:lstStyle/>
          <a:p>
            <a:pPr defTabSz="843657" fontAlgn="auto">
              <a:spcBef>
                <a:spcPts val="0"/>
              </a:spcBef>
              <a:spcAft>
                <a:spcPts val="0"/>
              </a:spcAft>
              <a:defRPr/>
            </a:pPr>
            <a:r>
              <a:rPr lang="en-US" altLang="ja-JP" sz="1662" b="1" u="sng" dirty="0">
                <a:solidFill>
                  <a:prstClr val="black"/>
                </a:solidFill>
                <a:latin typeface="ＭＳ Ｐゴシック"/>
                <a:ea typeface="HGP明朝E" panose="02020900000000000000" pitchFamily="18" charset="-128"/>
              </a:rPr>
              <a:t>Unit 1</a:t>
            </a:r>
            <a:endParaRPr lang="ja-JP" altLang="en-US" sz="1662" b="1" u="sng" dirty="0">
              <a:solidFill>
                <a:prstClr val="black"/>
              </a:solidFill>
              <a:latin typeface="ＭＳ Ｐゴシック"/>
              <a:ea typeface="HGP明朝E" panose="02020900000000000000" pitchFamily="18" charset="-128"/>
            </a:endParaRPr>
          </a:p>
        </p:txBody>
      </p:sp>
      <p:sp>
        <p:nvSpPr>
          <p:cNvPr id="3553" name="テキスト ボックス 3552"/>
          <p:cNvSpPr txBox="1"/>
          <p:nvPr/>
        </p:nvSpPr>
        <p:spPr>
          <a:xfrm>
            <a:off x="531633" y="4079117"/>
            <a:ext cx="710194" cy="340768"/>
          </a:xfrm>
          <a:prstGeom prst="rect">
            <a:avLst/>
          </a:prstGeom>
          <a:noFill/>
        </p:spPr>
        <p:txBody>
          <a:bodyPr wrap="none" lIns="84169" tIns="42085" rIns="84169" bIns="42085">
            <a:spAutoFit/>
          </a:bodyPr>
          <a:lstStyle/>
          <a:p>
            <a:pPr defTabSz="843657" fontAlgn="auto">
              <a:spcBef>
                <a:spcPts val="0"/>
              </a:spcBef>
              <a:spcAft>
                <a:spcPts val="0"/>
              </a:spcAft>
              <a:defRPr/>
            </a:pPr>
            <a:r>
              <a:rPr lang="en-US" altLang="ja-JP" sz="1662" b="1" u="sng" dirty="0">
                <a:solidFill>
                  <a:prstClr val="black"/>
                </a:solidFill>
                <a:latin typeface="ＭＳ Ｐゴシック"/>
                <a:ea typeface="HGP明朝E" panose="02020900000000000000" pitchFamily="18" charset="-128"/>
              </a:rPr>
              <a:t>Unit 2</a:t>
            </a:r>
            <a:endParaRPr lang="ja-JP" altLang="en-US" sz="1662" b="1" u="sng" dirty="0">
              <a:solidFill>
                <a:prstClr val="black"/>
              </a:solidFill>
              <a:latin typeface="ＭＳ Ｐゴシック"/>
              <a:ea typeface="HGP明朝E" panose="02020900000000000000" pitchFamily="18" charset="-128"/>
            </a:endParaRPr>
          </a:p>
        </p:txBody>
      </p:sp>
      <p:sp>
        <p:nvSpPr>
          <p:cNvPr id="3555" name="テキスト ボックス 3554"/>
          <p:cNvSpPr txBox="1"/>
          <p:nvPr/>
        </p:nvSpPr>
        <p:spPr>
          <a:xfrm>
            <a:off x="5084357" y="1100286"/>
            <a:ext cx="710194" cy="340768"/>
          </a:xfrm>
          <a:prstGeom prst="rect">
            <a:avLst/>
          </a:prstGeom>
          <a:noFill/>
        </p:spPr>
        <p:txBody>
          <a:bodyPr wrap="none" lIns="84169" tIns="42085" rIns="84169" bIns="42085">
            <a:spAutoFit/>
          </a:bodyPr>
          <a:lstStyle/>
          <a:p>
            <a:pPr defTabSz="843657" fontAlgn="auto">
              <a:spcBef>
                <a:spcPts val="0"/>
              </a:spcBef>
              <a:spcAft>
                <a:spcPts val="0"/>
              </a:spcAft>
              <a:defRPr/>
            </a:pPr>
            <a:r>
              <a:rPr lang="en-US" altLang="ja-JP" sz="1662" b="1" u="sng" dirty="0">
                <a:solidFill>
                  <a:prstClr val="black"/>
                </a:solidFill>
                <a:latin typeface="ＭＳ Ｐゴシック"/>
                <a:ea typeface="HGP明朝E" panose="02020900000000000000" pitchFamily="18" charset="-128"/>
              </a:rPr>
              <a:t>Unit 3</a:t>
            </a:r>
            <a:endParaRPr lang="ja-JP" altLang="en-US" sz="1662" b="1" u="sng" dirty="0">
              <a:solidFill>
                <a:prstClr val="black"/>
              </a:solidFill>
              <a:latin typeface="ＭＳ Ｐゴシック"/>
              <a:ea typeface="HGP明朝E" panose="02020900000000000000" pitchFamily="18" charset="-128"/>
            </a:endParaRPr>
          </a:p>
        </p:txBody>
      </p:sp>
      <p:sp>
        <p:nvSpPr>
          <p:cNvPr id="3556" name="テキスト ボックス 3555"/>
          <p:cNvSpPr txBox="1"/>
          <p:nvPr/>
        </p:nvSpPr>
        <p:spPr>
          <a:xfrm>
            <a:off x="5084357" y="4079117"/>
            <a:ext cx="710194" cy="340768"/>
          </a:xfrm>
          <a:prstGeom prst="rect">
            <a:avLst/>
          </a:prstGeom>
          <a:noFill/>
        </p:spPr>
        <p:txBody>
          <a:bodyPr wrap="none" lIns="84169" tIns="42085" rIns="84169" bIns="42085">
            <a:spAutoFit/>
          </a:bodyPr>
          <a:lstStyle/>
          <a:p>
            <a:pPr defTabSz="843657" fontAlgn="auto">
              <a:spcBef>
                <a:spcPts val="0"/>
              </a:spcBef>
              <a:spcAft>
                <a:spcPts val="0"/>
              </a:spcAft>
              <a:defRPr/>
            </a:pPr>
            <a:r>
              <a:rPr lang="en-US" altLang="ja-JP" sz="1662" b="1" u="sng" dirty="0">
                <a:solidFill>
                  <a:prstClr val="black"/>
                </a:solidFill>
                <a:latin typeface="ＭＳ Ｐゴシック"/>
                <a:ea typeface="HGP明朝E" panose="02020900000000000000" pitchFamily="18" charset="-128"/>
              </a:rPr>
              <a:t>Unit 4</a:t>
            </a:r>
            <a:endParaRPr lang="ja-JP" altLang="en-US" sz="1662" b="1" u="sng" dirty="0">
              <a:solidFill>
                <a:prstClr val="black"/>
              </a:solidFill>
              <a:latin typeface="ＭＳ Ｐゴシック"/>
              <a:ea typeface="HGP明朝E" panose="02020900000000000000" pitchFamily="18" charset="-128"/>
            </a:endParaRPr>
          </a:p>
        </p:txBody>
      </p:sp>
      <p:pic>
        <p:nvPicPr>
          <p:cNvPr id="104456" name="Picture 2" descr="http://www.meti.go.jp/earthquake/nuclear/hairo_osensui/images/ba1a.jpg"/>
          <p:cNvPicPr>
            <a:picLocks noChangeAspect="1" noChangeArrowheads="1"/>
          </p:cNvPicPr>
          <p:nvPr/>
        </p:nvPicPr>
        <p:blipFill>
          <a:blip r:embed="rId3">
            <a:extLst>
              <a:ext uri="{28A0092B-C50C-407E-A947-70E740481C1C}">
                <a14:useLocalDpi xmlns:a14="http://schemas.microsoft.com/office/drawing/2010/main" val="0"/>
              </a:ext>
            </a:extLst>
          </a:blip>
          <a:srcRect t="9340"/>
          <a:stretch>
            <a:fillRect/>
          </a:stretch>
        </p:blipFill>
        <p:spPr bwMode="auto">
          <a:xfrm>
            <a:off x="485143" y="1516439"/>
            <a:ext cx="1618116" cy="195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6" descr="http://www.meti.go.jp/earthquake/nuclear/hairo_osensui/images/b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53" y="4798185"/>
            <a:ext cx="2148795" cy="146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8" name="Picture 14" descr="http://www.meti.go.jp/earthquake/nuclear/hairo_osensui/images/ba3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61" y="1543654"/>
            <a:ext cx="209776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9" name="Picture 16" descr="http://www.meti.go.jp/earthquake/nuclear/hairo_osensui/images/ba4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133" y="4708449"/>
            <a:ext cx="2105706" cy="157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0" name="Picture 18" descr="http://www.meti.go.jp/earthquake/nuclear/hairo_osensui/images/ba4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7926" y="4751320"/>
            <a:ext cx="2255565" cy="150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387803" y="3535589"/>
            <a:ext cx="2327956" cy="255716"/>
          </a:xfrm>
          <a:prstGeom prst="rect">
            <a:avLst/>
          </a:prstGeom>
          <a:noFill/>
        </p:spPr>
        <p:txBody>
          <a:bodyPr lIns="84397" tIns="42198" rIns="84397" bIns="42198">
            <a:spAutoFit/>
          </a:bodyPr>
          <a:lstStyle/>
          <a:p>
            <a:pPr fontAlgn="auto">
              <a:spcBef>
                <a:spcPts val="0"/>
              </a:spcBef>
              <a:spcAft>
                <a:spcPts val="0"/>
              </a:spcAft>
              <a:defRPr/>
            </a:pPr>
            <a:r>
              <a:rPr lang="en-US" altLang="ja-JP" sz="1108" dirty="0">
                <a:solidFill>
                  <a:prstClr val="black"/>
                </a:solidFill>
                <a:latin typeface="Candara"/>
                <a:ea typeface="HGP明朝E" panose="02020900000000000000" pitchFamily="18" charset="-128"/>
              </a:rPr>
              <a:t>&lt;At the Time of the Accident&gt;</a:t>
            </a:r>
            <a:endParaRPr lang="ja-JP" altLang="en-US" sz="1108" dirty="0">
              <a:solidFill>
                <a:prstClr val="black"/>
              </a:solidFill>
              <a:latin typeface="Candara"/>
              <a:ea typeface="HGP明朝E" panose="02020900000000000000" pitchFamily="18" charset="-128"/>
            </a:endParaRPr>
          </a:p>
        </p:txBody>
      </p:sp>
      <p:sp>
        <p:nvSpPr>
          <p:cNvPr id="6245" name="テキスト ボックス 6244"/>
          <p:cNvSpPr txBox="1"/>
          <p:nvPr/>
        </p:nvSpPr>
        <p:spPr>
          <a:xfrm>
            <a:off x="3127198" y="3406697"/>
            <a:ext cx="614589" cy="255716"/>
          </a:xfrm>
          <a:prstGeom prst="rect">
            <a:avLst/>
          </a:prstGeom>
          <a:noFill/>
        </p:spPr>
        <p:txBody>
          <a:bodyPr lIns="84397" tIns="42198" rIns="84397" bIns="42198">
            <a:spAutoFit/>
          </a:bodyPr>
          <a:lstStyle/>
          <a:p>
            <a:pPr fontAlgn="auto">
              <a:spcBef>
                <a:spcPts val="0"/>
              </a:spcBef>
              <a:spcAft>
                <a:spcPts val="0"/>
              </a:spcAft>
              <a:defRPr/>
            </a:pPr>
            <a:r>
              <a:rPr lang="en-US" altLang="ja-JP" sz="1108" dirty="0">
                <a:solidFill>
                  <a:prstClr val="black"/>
                </a:solidFill>
                <a:latin typeface="Candara"/>
                <a:ea typeface="HGP明朝E" panose="02020900000000000000" pitchFamily="18" charset="-128"/>
              </a:rPr>
              <a:t>&lt;Now&gt;</a:t>
            </a:r>
            <a:endParaRPr lang="ja-JP" altLang="en-US" sz="1108" dirty="0">
              <a:solidFill>
                <a:prstClr val="black"/>
              </a:solidFill>
              <a:latin typeface="Candara"/>
              <a:ea typeface="HGP明朝E" panose="02020900000000000000" pitchFamily="18" charset="-128"/>
            </a:endParaRPr>
          </a:p>
        </p:txBody>
      </p:sp>
      <p:sp>
        <p:nvSpPr>
          <p:cNvPr id="6246" name="テキスト ボックス 6245"/>
          <p:cNvSpPr txBox="1"/>
          <p:nvPr/>
        </p:nvSpPr>
        <p:spPr>
          <a:xfrm>
            <a:off x="580394" y="6225644"/>
            <a:ext cx="2205491" cy="255716"/>
          </a:xfrm>
          <a:prstGeom prst="rect">
            <a:avLst/>
          </a:prstGeom>
          <a:noFill/>
        </p:spPr>
        <p:txBody>
          <a:bodyPr lIns="84397" tIns="42198" rIns="84397" bIns="42198">
            <a:spAutoFit/>
          </a:bodyPr>
          <a:lstStyle/>
          <a:p>
            <a:pPr fontAlgn="auto">
              <a:spcBef>
                <a:spcPts val="0"/>
              </a:spcBef>
              <a:spcAft>
                <a:spcPts val="0"/>
              </a:spcAft>
              <a:defRPr/>
            </a:pPr>
            <a:r>
              <a:rPr lang="en-US" altLang="ja-JP" sz="1108" dirty="0">
                <a:solidFill>
                  <a:prstClr val="black"/>
                </a:solidFill>
                <a:latin typeface="Candara"/>
                <a:ea typeface="HGP明朝E" panose="02020900000000000000" pitchFamily="18" charset="-128"/>
              </a:rPr>
              <a:t>&lt;At the Time of the Accident&gt;</a:t>
            </a:r>
            <a:endParaRPr lang="ja-JP" altLang="en-US" sz="1108" dirty="0">
              <a:solidFill>
                <a:prstClr val="black"/>
              </a:solidFill>
              <a:latin typeface="Candara"/>
              <a:ea typeface="HGP明朝E" panose="02020900000000000000" pitchFamily="18" charset="-128"/>
            </a:endParaRPr>
          </a:p>
        </p:txBody>
      </p:sp>
      <p:sp>
        <p:nvSpPr>
          <p:cNvPr id="6249" name="テキスト ボックス 6248"/>
          <p:cNvSpPr txBox="1"/>
          <p:nvPr/>
        </p:nvSpPr>
        <p:spPr>
          <a:xfrm>
            <a:off x="3638598" y="6225644"/>
            <a:ext cx="701902" cy="255716"/>
          </a:xfrm>
          <a:prstGeom prst="rect">
            <a:avLst/>
          </a:prstGeom>
          <a:noFill/>
        </p:spPr>
        <p:txBody>
          <a:bodyPr lIns="84397" tIns="42198" rIns="84397" bIns="42198">
            <a:spAutoFit/>
          </a:bodyPr>
          <a:lstStyle/>
          <a:p>
            <a:pPr fontAlgn="auto">
              <a:spcBef>
                <a:spcPts val="0"/>
              </a:spcBef>
              <a:spcAft>
                <a:spcPts val="0"/>
              </a:spcAft>
              <a:defRPr/>
            </a:pPr>
            <a:r>
              <a:rPr lang="en-US" altLang="ja-JP" sz="1108" dirty="0">
                <a:solidFill>
                  <a:prstClr val="black"/>
                </a:solidFill>
                <a:latin typeface="Candara"/>
                <a:ea typeface="HGP明朝E" panose="02020900000000000000" pitchFamily="18" charset="-128"/>
              </a:rPr>
              <a:t>&lt;Now&gt;</a:t>
            </a:r>
            <a:endParaRPr lang="ja-JP" altLang="en-US" sz="1108" dirty="0">
              <a:solidFill>
                <a:prstClr val="black"/>
              </a:solidFill>
              <a:latin typeface="Candara"/>
              <a:ea typeface="HGP明朝E" panose="02020900000000000000" pitchFamily="18" charset="-128"/>
            </a:endParaRPr>
          </a:p>
        </p:txBody>
      </p:sp>
      <p:sp>
        <p:nvSpPr>
          <p:cNvPr id="6250" name="テキスト ボックス 6249"/>
          <p:cNvSpPr txBox="1"/>
          <p:nvPr/>
        </p:nvSpPr>
        <p:spPr>
          <a:xfrm>
            <a:off x="5137652" y="3113010"/>
            <a:ext cx="2389188" cy="255716"/>
          </a:xfrm>
          <a:prstGeom prst="rect">
            <a:avLst/>
          </a:prstGeom>
          <a:noFill/>
        </p:spPr>
        <p:txBody>
          <a:bodyPr lIns="84397" tIns="42198" rIns="84397" bIns="42198">
            <a:spAutoFit/>
          </a:bodyPr>
          <a:lstStyle/>
          <a:p>
            <a:pPr fontAlgn="auto">
              <a:spcBef>
                <a:spcPts val="0"/>
              </a:spcBef>
              <a:spcAft>
                <a:spcPts val="0"/>
              </a:spcAft>
              <a:defRPr/>
            </a:pPr>
            <a:r>
              <a:rPr lang="en-US" altLang="ja-JP" sz="1108" dirty="0">
                <a:solidFill>
                  <a:prstClr val="black"/>
                </a:solidFill>
                <a:latin typeface="Candara"/>
                <a:ea typeface="HGP明朝E" panose="02020900000000000000" pitchFamily="18" charset="-128"/>
              </a:rPr>
              <a:t>&lt;At the Time of the Accident&gt;</a:t>
            </a:r>
            <a:endParaRPr lang="ja-JP" altLang="en-US" sz="1108" dirty="0">
              <a:solidFill>
                <a:prstClr val="black"/>
              </a:solidFill>
              <a:latin typeface="Candara"/>
              <a:ea typeface="HGP明朝E" panose="02020900000000000000" pitchFamily="18" charset="-128"/>
            </a:endParaRPr>
          </a:p>
        </p:txBody>
      </p:sp>
      <p:sp>
        <p:nvSpPr>
          <p:cNvPr id="6296" name="テキスト ボックス 6295"/>
          <p:cNvSpPr txBox="1"/>
          <p:nvPr/>
        </p:nvSpPr>
        <p:spPr>
          <a:xfrm>
            <a:off x="8084732" y="3113010"/>
            <a:ext cx="641804" cy="255716"/>
          </a:xfrm>
          <a:prstGeom prst="rect">
            <a:avLst/>
          </a:prstGeom>
          <a:noFill/>
        </p:spPr>
        <p:txBody>
          <a:bodyPr lIns="84397" tIns="42198" rIns="84397" bIns="42198">
            <a:spAutoFit/>
          </a:bodyPr>
          <a:lstStyle/>
          <a:p>
            <a:pPr fontAlgn="auto">
              <a:spcBef>
                <a:spcPts val="0"/>
              </a:spcBef>
              <a:spcAft>
                <a:spcPts val="0"/>
              </a:spcAft>
              <a:defRPr/>
            </a:pPr>
            <a:r>
              <a:rPr lang="en-US" altLang="ja-JP" sz="1108" dirty="0">
                <a:solidFill>
                  <a:prstClr val="black"/>
                </a:solidFill>
                <a:latin typeface="Candara"/>
                <a:ea typeface="HGP明朝E" panose="02020900000000000000" pitchFamily="18" charset="-128"/>
              </a:rPr>
              <a:t>&lt;Now&gt;</a:t>
            </a:r>
            <a:endParaRPr lang="ja-JP" altLang="en-US" sz="1108" dirty="0">
              <a:solidFill>
                <a:prstClr val="black"/>
              </a:solidFill>
              <a:latin typeface="Candara"/>
              <a:ea typeface="HGP明朝E" panose="02020900000000000000" pitchFamily="18" charset="-128"/>
            </a:endParaRPr>
          </a:p>
        </p:txBody>
      </p:sp>
      <p:sp>
        <p:nvSpPr>
          <p:cNvPr id="6297" name="テキスト ボックス 6296"/>
          <p:cNvSpPr txBox="1"/>
          <p:nvPr/>
        </p:nvSpPr>
        <p:spPr>
          <a:xfrm>
            <a:off x="5204553" y="6264197"/>
            <a:ext cx="2322286" cy="255716"/>
          </a:xfrm>
          <a:prstGeom prst="rect">
            <a:avLst/>
          </a:prstGeom>
          <a:noFill/>
        </p:spPr>
        <p:txBody>
          <a:bodyPr lIns="84397" tIns="42198" rIns="84397" bIns="42198">
            <a:spAutoFit/>
          </a:bodyPr>
          <a:lstStyle/>
          <a:p>
            <a:pPr fontAlgn="auto">
              <a:spcBef>
                <a:spcPts val="0"/>
              </a:spcBef>
              <a:spcAft>
                <a:spcPts val="0"/>
              </a:spcAft>
              <a:defRPr/>
            </a:pPr>
            <a:r>
              <a:rPr lang="en-US" altLang="ja-JP" sz="1108" dirty="0">
                <a:solidFill>
                  <a:prstClr val="black"/>
                </a:solidFill>
                <a:latin typeface="Candara"/>
                <a:ea typeface="HGP明朝E" panose="02020900000000000000" pitchFamily="18" charset="-128"/>
              </a:rPr>
              <a:t>&lt;At the Time of the Accident&gt;</a:t>
            </a:r>
            <a:endParaRPr lang="ja-JP" altLang="en-US" sz="1108" dirty="0">
              <a:solidFill>
                <a:prstClr val="black"/>
              </a:solidFill>
              <a:latin typeface="Candara"/>
              <a:ea typeface="HGP明朝E" panose="02020900000000000000" pitchFamily="18" charset="-128"/>
            </a:endParaRPr>
          </a:p>
        </p:txBody>
      </p:sp>
      <p:sp>
        <p:nvSpPr>
          <p:cNvPr id="6298" name="テキスト ボックス 6297"/>
          <p:cNvSpPr txBox="1"/>
          <p:nvPr/>
        </p:nvSpPr>
        <p:spPr>
          <a:xfrm>
            <a:off x="8130089" y="6264197"/>
            <a:ext cx="730250" cy="255716"/>
          </a:xfrm>
          <a:prstGeom prst="rect">
            <a:avLst/>
          </a:prstGeom>
          <a:noFill/>
        </p:spPr>
        <p:txBody>
          <a:bodyPr lIns="84397" tIns="42198" rIns="84397" bIns="42198">
            <a:spAutoFit/>
          </a:bodyPr>
          <a:lstStyle/>
          <a:p>
            <a:pPr fontAlgn="auto">
              <a:spcBef>
                <a:spcPts val="0"/>
              </a:spcBef>
              <a:spcAft>
                <a:spcPts val="0"/>
              </a:spcAft>
              <a:defRPr/>
            </a:pPr>
            <a:r>
              <a:rPr lang="en-US" altLang="ja-JP" sz="1108" dirty="0">
                <a:solidFill>
                  <a:prstClr val="black"/>
                </a:solidFill>
                <a:latin typeface="Candara"/>
                <a:ea typeface="HGP明朝E" panose="02020900000000000000" pitchFamily="18" charset="-128"/>
              </a:rPr>
              <a:t>&lt;Now&gt;</a:t>
            </a:r>
            <a:endParaRPr lang="ja-JP" altLang="en-US" sz="1108" dirty="0">
              <a:solidFill>
                <a:prstClr val="black"/>
              </a:solidFill>
              <a:latin typeface="Candara"/>
              <a:ea typeface="HGP明朝E" panose="02020900000000000000" pitchFamily="18" charset="-128"/>
            </a:endParaRPr>
          </a:p>
        </p:txBody>
      </p:sp>
      <p:sp>
        <p:nvSpPr>
          <p:cNvPr id="6299" name="テキスト ボックス 3"/>
          <p:cNvSpPr txBox="1">
            <a:spLocks noChangeArrowheads="1"/>
          </p:cNvSpPr>
          <p:nvPr/>
        </p:nvSpPr>
        <p:spPr bwMode="auto">
          <a:xfrm>
            <a:off x="2426429" y="880305"/>
            <a:ext cx="2601232" cy="59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69" tIns="42085" rIns="84169" bIns="4208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843657" eaLnBrk="1" fontAlgn="auto" hangingPunct="1">
              <a:spcBef>
                <a:spcPts val="0"/>
              </a:spcBef>
              <a:spcAft>
                <a:spcPts val="0"/>
              </a:spcAft>
              <a:defRPr/>
            </a:pPr>
            <a:r>
              <a:rPr lang="en-US" altLang="ja-JP" sz="1662" b="1" dirty="0">
                <a:solidFill>
                  <a:srgbClr val="C00000"/>
                </a:solidFill>
                <a:latin typeface="Segoe UI Symbol" pitchFamily="34" charset="0"/>
              </a:rPr>
              <a:t>Hydrogen explosion </a:t>
            </a:r>
          </a:p>
          <a:p>
            <a:pPr defTabSz="843657" eaLnBrk="1" fontAlgn="auto" hangingPunct="1">
              <a:spcBef>
                <a:spcPts val="0"/>
              </a:spcBef>
              <a:spcAft>
                <a:spcPts val="0"/>
              </a:spcAft>
              <a:defRPr/>
            </a:pPr>
            <a:r>
              <a:rPr lang="en-US" altLang="ja-JP" sz="1662" b="1" dirty="0">
                <a:solidFill>
                  <a:srgbClr val="C00000"/>
                </a:solidFill>
                <a:latin typeface="Segoe UI Symbol" pitchFamily="34" charset="0"/>
              </a:rPr>
              <a:t>Core melt</a:t>
            </a:r>
            <a:endParaRPr lang="ja-JP" altLang="en-US" sz="1662" b="1" dirty="0">
              <a:solidFill>
                <a:srgbClr val="C00000"/>
              </a:solidFill>
              <a:latin typeface="Segoe UI Symbol" pitchFamily="34" charset="0"/>
            </a:endParaRPr>
          </a:p>
        </p:txBody>
      </p:sp>
      <p:sp>
        <p:nvSpPr>
          <p:cNvPr id="6300" name="テキスト ボックス 2834"/>
          <p:cNvSpPr txBox="1">
            <a:spLocks noChangeArrowheads="1"/>
          </p:cNvSpPr>
          <p:nvPr/>
        </p:nvSpPr>
        <p:spPr bwMode="auto">
          <a:xfrm>
            <a:off x="2481992" y="4062108"/>
            <a:ext cx="2585357" cy="59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69" tIns="42085" rIns="84169" bIns="4208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843657" eaLnBrk="1" fontAlgn="auto" hangingPunct="1">
              <a:spcBef>
                <a:spcPts val="0"/>
              </a:spcBef>
              <a:spcAft>
                <a:spcPts val="0"/>
              </a:spcAft>
              <a:defRPr/>
            </a:pPr>
            <a:r>
              <a:rPr lang="en-US" altLang="ja-JP" sz="1662" b="1" u="sng" dirty="0">
                <a:solidFill>
                  <a:srgbClr val="00B050"/>
                </a:solidFill>
                <a:latin typeface="Segoe UI Symbol" pitchFamily="34" charset="0"/>
              </a:rPr>
              <a:t>No hydrogen explosion </a:t>
            </a:r>
          </a:p>
          <a:p>
            <a:pPr defTabSz="843657" eaLnBrk="1" fontAlgn="auto" hangingPunct="1">
              <a:spcBef>
                <a:spcPts val="0"/>
              </a:spcBef>
              <a:spcAft>
                <a:spcPts val="0"/>
              </a:spcAft>
              <a:defRPr/>
            </a:pPr>
            <a:r>
              <a:rPr lang="en-US" altLang="ja-JP" sz="1662" b="1" dirty="0">
                <a:solidFill>
                  <a:srgbClr val="C00000"/>
                </a:solidFill>
                <a:latin typeface="Segoe UI Symbol" pitchFamily="34" charset="0"/>
              </a:rPr>
              <a:t>Core melt</a:t>
            </a:r>
            <a:endParaRPr lang="ja-JP" altLang="en-US" sz="1662" b="1" dirty="0">
              <a:solidFill>
                <a:srgbClr val="C00000"/>
              </a:solidFill>
              <a:latin typeface="Segoe UI Symbol" pitchFamily="34" charset="0"/>
            </a:endParaRPr>
          </a:p>
        </p:txBody>
      </p:sp>
      <p:sp>
        <p:nvSpPr>
          <p:cNvPr id="6301" name="テキスト ボックス 2835"/>
          <p:cNvSpPr txBox="1">
            <a:spLocks noChangeArrowheads="1"/>
          </p:cNvSpPr>
          <p:nvPr/>
        </p:nvSpPr>
        <p:spPr bwMode="auto">
          <a:xfrm>
            <a:off x="7105585" y="876836"/>
            <a:ext cx="2600098" cy="59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69" tIns="42085" rIns="84169" bIns="4208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843657" eaLnBrk="1" fontAlgn="auto" hangingPunct="1">
              <a:spcBef>
                <a:spcPts val="0"/>
              </a:spcBef>
              <a:spcAft>
                <a:spcPts val="0"/>
              </a:spcAft>
              <a:defRPr/>
            </a:pPr>
            <a:r>
              <a:rPr lang="en-US" altLang="ja-JP" sz="1662" b="1" dirty="0">
                <a:solidFill>
                  <a:srgbClr val="C00000"/>
                </a:solidFill>
                <a:latin typeface="Segoe UI Symbol" pitchFamily="34" charset="0"/>
              </a:rPr>
              <a:t>Hydrogen explosion </a:t>
            </a:r>
          </a:p>
          <a:p>
            <a:pPr defTabSz="843657" eaLnBrk="1" fontAlgn="auto" hangingPunct="1">
              <a:spcBef>
                <a:spcPts val="0"/>
              </a:spcBef>
              <a:spcAft>
                <a:spcPts val="0"/>
              </a:spcAft>
              <a:defRPr/>
            </a:pPr>
            <a:r>
              <a:rPr lang="en-US" altLang="ja-JP" sz="1662" b="1" dirty="0">
                <a:solidFill>
                  <a:srgbClr val="C00000"/>
                </a:solidFill>
                <a:latin typeface="Segoe UI Symbol" pitchFamily="34" charset="0"/>
              </a:rPr>
              <a:t>Core melt</a:t>
            </a:r>
            <a:endParaRPr lang="ja-JP" altLang="en-US" sz="1662" b="1" dirty="0">
              <a:solidFill>
                <a:srgbClr val="C00000"/>
              </a:solidFill>
              <a:latin typeface="Segoe UI Symbol" pitchFamily="34" charset="0"/>
            </a:endParaRPr>
          </a:p>
        </p:txBody>
      </p:sp>
      <p:sp>
        <p:nvSpPr>
          <p:cNvPr id="6302" name="テキスト ボックス 2836"/>
          <p:cNvSpPr txBox="1">
            <a:spLocks noChangeArrowheads="1"/>
          </p:cNvSpPr>
          <p:nvPr/>
        </p:nvSpPr>
        <p:spPr bwMode="auto">
          <a:xfrm>
            <a:off x="7009770" y="4062273"/>
            <a:ext cx="2600099" cy="59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69" tIns="42085" rIns="84169" bIns="4208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843657" eaLnBrk="1" fontAlgn="auto" hangingPunct="1">
              <a:spcBef>
                <a:spcPts val="0"/>
              </a:spcBef>
              <a:spcAft>
                <a:spcPts val="0"/>
              </a:spcAft>
              <a:defRPr/>
            </a:pPr>
            <a:r>
              <a:rPr lang="en-US" altLang="ja-JP" sz="1662" b="1" dirty="0">
                <a:solidFill>
                  <a:srgbClr val="C00000"/>
                </a:solidFill>
                <a:latin typeface="Segoe UI Symbol" pitchFamily="34" charset="0"/>
              </a:rPr>
              <a:t>Hydrogen explosion </a:t>
            </a:r>
          </a:p>
          <a:p>
            <a:pPr defTabSz="843657" eaLnBrk="1" fontAlgn="auto" hangingPunct="1">
              <a:spcBef>
                <a:spcPts val="0"/>
              </a:spcBef>
              <a:spcAft>
                <a:spcPts val="0"/>
              </a:spcAft>
              <a:defRPr/>
            </a:pPr>
            <a:r>
              <a:rPr lang="en-US" altLang="ja-JP" sz="1662" b="1" u="sng" dirty="0">
                <a:solidFill>
                  <a:srgbClr val="00B050"/>
                </a:solidFill>
                <a:latin typeface="Segoe UI Symbol" pitchFamily="34" charset="0"/>
              </a:rPr>
              <a:t>No core melt</a:t>
            </a:r>
            <a:endParaRPr lang="ja-JP" altLang="en-US" sz="1662" b="1" u="sng" dirty="0">
              <a:solidFill>
                <a:srgbClr val="00B050"/>
              </a:solidFill>
              <a:latin typeface="Segoe UI Symbol" pitchFamily="34" charset="0"/>
            </a:endParaRPr>
          </a:p>
        </p:txBody>
      </p:sp>
      <p:sp>
        <p:nvSpPr>
          <p:cNvPr id="6304" name="テキスト ボックス 6303"/>
          <p:cNvSpPr txBox="1"/>
          <p:nvPr/>
        </p:nvSpPr>
        <p:spPr>
          <a:xfrm>
            <a:off x="5088894" y="3441850"/>
            <a:ext cx="4392839" cy="562429"/>
          </a:xfrm>
          <a:prstGeom prst="rect">
            <a:avLst/>
          </a:prstGeom>
          <a:noFill/>
          <a:ln>
            <a:noFill/>
          </a:ln>
        </p:spPr>
        <p:txBody>
          <a:bodyPr lIns="16582" tIns="0" rIns="0" bIns="0" anchor="ctr"/>
          <a:lstStyle/>
          <a:p>
            <a:pPr marL="150371" indent="-150371" defTabSz="843657" fontAlgn="auto">
              <a:spcBef>
                <a:spcPts val="0"/>
              </a:spcBef>
              <a:spcAft>
                <a:spcPts val="0"/>
              </a:spcAft>
              <a:buFont typeface="Arial"/>
              <a:buChar char="•"/>
              <a:defRPr/>
            </a:pPr>
            <a:r>
              <a:rPr lang="en-US" altLang="ja-JP" sz="923" dirty="0">
                <a:solidFill>
                  <a:prstClr val="black"/>
                </a:solidFill>
                <a:latin typeface="Candara"/>
                <a:ea typeface="HGP明朝E" panose="02020900000000000000" pitchFamily="18" charset="-128"/>
                <a:cs typeface="Arial" panose="020B0604020202020204" pitchFamily="34" charset="0"/>
              </a:rPr>
              <a:t>28/566 (As of July 21, 2019)</a:t>
            </a:r>
            <a:r>
              <a:rPr lang="ja-JP" altLang="en-US" sz="923" dirty="0">
                <a:solidFill>
                  <a:prstClr val="black"/>
                </a:solidFill>
                <a:latin typeface="Candara"/>
                <a:ea typeface="HGP明朝E" panose="02020900000000000000" pitchFamily="18" charset="-128"/>
                <a:cs typeface="Arial" panose="020B0604020202020204" pitchFamily="34" charset="0"/>
              </a:rPr>
              <a:t>　</a:t>
            </a:r>
            <a:r>
              <a:rPr lang="en-US" altLang="ja-JP" sz="923" dirty="0">
                <a:solidFill>
                  <a:prstClr val="black"/>
                </a:solidFill>
                <a:latin typeface="Candara"/>
                <a:ea typeface="HGP明朝E" panose="02020900000000000000" pitchFamily="18" charset="-128"/>
                <a:cs typeface="Arial" panose="020B0604020202020204" pitchFamily="34" charset="0"/>
              </a:rPr>
              <a:t>fuels were removed</a:t>
            </a:r>
            <a:endParaRPr lang="ja-JP" altLang="en-US" sz="923" dirty="0">
              <a:solidFill>
                <a:prstClr val="black"/>
              </a:solidFill>
              <a:latin typeface="Candara"/>
              <a:ea typeface="HGP明朝E" panose="02020900000000000000" pitchFamily="18" charset="-128"/>
              <a:cs typeface="Arial" panose="020B0604020202020204" pitchFamily="34" charset="0"/>
            </a:endParaRPr>
          </a:p>
          <a:p>
            <a:pPr marL="150371" indent="-150371" defTabSz="843657" fontAlgn="auto">
              <a:spcBef>
                <a:spcPts val="0"/>
              </a:spcBef>
              <a:spcAft>
                <a:spcPts val="0"/>
              </a:spcAft>
              <a:buFont typeface="Arial"/>
              <a:buChar char="•"/>
              <a:defRPr/>
            </a:pPr>
            <a:endParaRPr lang="ja-JP" altLang="en-US" sz="923" dirty="0">
              <a:solidFill>
                <a:prstClr val="black"/>
              </a:solidFill>
              <a:latin typeface="Candara"/>
              <a:ea typeface="HGP明朝E" panose="02020900000000000000" pitchFamily="18" charset="-128"/>
            </a:endParaRPr>
          </a:p>
        </p:txBody>
      </p:sp>
      <p:sp>
        <p:nvSpPr>
          <p:cNvPr id="6305" name="テキスト ボックス 6304"/>
          <p:cNvSpPr txBox="1"/>
          <p:nvPr/>
        </p:nvSpPr>
        <p:spPr>
          <a:xfrm>
            <a:off x="5063068" y="6441637"/>
            <a:ext cx="4366759" cy="265339"/>
          </a:xfrm>
          <a:prstGeom prst="rect">
            <a:avLst/>
          </a:prstGeom>
          <a:noFill/>
          <a:ln>
            <a:noFill/>
          </a:ln>
        </p:spPr>
        <p:txBody>
          <a:bodyPr lIns="16582" tIns="0" rIns="0" bIns="0" anchor="ctr"/>
          <a:lstStyle/>
          <a:p>
            <a:pPr marL="150371" indent="-150371" defTabSz="843657" fontAlgn="auto">
              <a:spcBef>
                <a:spcPts val="0"/>
              </a:spcBef>
              <a:spcAft>
                <a:spcPts val="0"/>
              </a:spcAft>
              <a:buFont typeface="Arial"/>
              <a:buChar char="•"/>
              <a:defRPr/>
            </a:pPr>
            <a:r>
              <a:rPr lang="en-US" altLang="ja-JP" sz="923" dirty="0">
                <a:solidFill>
                  <a:srgbClr val="FF0000"/>
                </a:solidFill>
                <a:latin typeface="Candara"/>
                <a:ea typeface="HGP明朝E" panose="02020900000000000000" pitchFamily="18" charset="-128"/>
              </a:rPr>
              <a:t>On December 22, 2014, all (</a:t>
            </a:r>
            <a:r>
              <a:rPr lang="en-US" altLang="ja-JP" sz="923" b="1" dirty="0">
                <a:solidFill>
                  <a:srgbClr val="FF0000"/>
                </a:solidFill>
                <a:latin typeface="Candara"/>
                <a:ea typeface="HGP明朝E" panose="02020900000000000000" pitchFamily="18" charset="-128"/>
              </a:rPr>
              <a:t>1533</a:t>
            </a:r>
            <a:r>
              <a:rPr lang="en-US" altLang="ja-JP" sz="923" dirty="0">
                <a:solidFill>
                  <a:srgbClr val="FF0000"/>
                </a:solidFill>
                <a:latin typeface="Candara"/>
                <a:ea typeface="HGP明朝E" panose="02020900000000000000" pitchFamily="18" charset="-128"/>
              </a:rPr>
              <a:t>) fuel removal from Unit 4 SFP was completed.</a:t>
            </a:r>
            <a:endParaRPr lang="ja-JP" altLang="en-US" sz="923" dirty="0">
              <a:solidFill>
                <a:srgbClr val="FF0000"/>
              </a:solidFill>
              <a:latin typeface="Candara"/>
              <a:ea typeface="HGP明朝E" panose="02020900000000000000" pitchFamily="18" charset="-128"/>
            </a:endParaRPr>
          </a:p>
        </p:txBody>
      </p:sp>
      <p:sp>
        <p:nvSpPr>
          <p:cNvPr id="34" name="タイトル 1"/>
          <p:cNvSpPr txBox="1">
            <a:spLocks/>
          </p:cNvSpPr>
          <p:nvPr/>
        </p:nvSpPr>
        <p:spPr bwMode="auto">
          <a:xfrm>
            <a:off x="387804" y="311339"/>
            <a:ext cx="9144000" cy="454556"/>
          </a:xfrm>
          <a:prstGeom prst="rect">
            <a:avLst/>
          </a:prstGeom>
          <a:noFill/>
          <a:ln w="9525">
            <a:noFill/>
            <a:miter lim="800000"/>
            <a:headEnd/>
            <a:tailEnd/>
          </a:ln>
        </p:spPr>
        <p:txBody>
          <a:bodyPr lIns="84401" tIns="42200" rIns="84401" bIns="42200" anchor="ctr">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a:lstStyle>
          <a:p>
            <a:pPr defTabSz="819187">
              <a:spcBef>
                <a:spcPct val="50000"/>
              </a:spcBef>
              <a:defRPr/>
            </a:pPr>
            <a:r>
              <a:rPr lang="en-US" altLang="ja-JP" sz="2400" b="1" dirty="0">
                <a:solidFill>
                  <a:prstClr val="white"/>
                </a:solidFill>
                <a:ea typeface="Arial" charset="0"/>
                <a:cs typeface="Arial" charset="0"/>
              </a:rPr>
              <a:t> The Present Status of each Unit at Fukushima Daiichi NPS</a:t>
            </a:r>
          </a:p>
        </p:txBody>
      </p:sp>
      <p:sp>
        <p:nvSpPr>
          <p:cNvPr id="35" name="スライド番号プレースホルダー 3"/>
          <p:cNvSpPr>
            <a:spLocks noGrp="1"/>
          </p:cNvSpPr>
          <p:nvPr>
            <p:ph type="sldNum" sz="quarter" idx="12"/>
          </p:nvPr>
        </p:nvSpPr>
        <p:spPr>
          <a:xfrm>
            <a:off x="8726536" y="6573978"/>
            <a:ext cx="2133600" cy="365125"/>
          </a:xfrm>
        </p:spPr>
        <p:txBody>
          <a:bodyPr/>
          <a:lstStyle/>
          <a:p>
            <a:r>
              <a:rPr lang="en-US" altLang="ja-JP" dirty="0">
                <a:solidFill>
                  <a:srgbClr val="073E87"/>
                </a:solidFill>
              </a:rPr>
              <a:t>3</a:t>
            </a:r>
            <a:endParaRPr lang="ja-JP" altLang="en-US" dirty="0">
              <a:solidFill>
                <a:srgbClr val="073E87"/>
              </a:solidFill>
            </a:endParaRPr>
          </a:p>
        </p:txBody>
      </p:sp>
      <p:sp>
        <p:nvSpPr>
          <p:cNvPr id="2" name="テキスト ボックス 1"/>
          <p:cNvSpPr txBox="1"/>
          <p:nvPr/>
        </p:nvSpPr>
        <p:spPr>
          <a:xfrm>
            <a:off x="8430335" y="6655322"/>
            <a:ext cx="1008112" cy="276999"/>
          </a:xfrm>
          <a:prstGeom prst="rect">
            <a:avLst/>
          </a:prstGeom>
          <a:noFill/>
        </p:spPr>
        <p:txBody>
          <a:bodyPr wrap="square" rtlCol="0">
            <a:spAutoFit/>
          </a:bodyPr>
          <a:lstStyle/>
          <a:p>
            <a:pPr fontAlgn="auto">
              <a:spcBef>
                <a:spcPts val="0"/>
              </a:spcBef>
              <a:spcAft>
                <a:spcPts val="0"/>
              </a:spcAft>
            </a:pPr>
            <a:r>
              <a:rPr lang="en-US" altLang="ja-JP" sz="1200" dirty="0">
                <a:solidFill>
                  <a:prstClr val="black"/>
                </a:solidFill>
                <a:latin typeface="Candara"/>
                <a:ea typeface="HGP明朝E" panose="02020900000000000000" pitchFamily="18" charset="-128"/>
              </a:rPr>
              <a:t>From TEPCO</a:t>
            </a:r>
            <a:endParaRPr lang="ja-JP" altLang="en-US" sz="1200" dirty="0">
              <a:solidFill>
                <a:prstClr val="black"/>
              </a:solidFill>
              <a:latin typeface="Candara"/>
              <a:ea typeface="HGP明朝E" panose="02020900000000000000" pitchFamily="18" charset="-128"/>
            </a:endParaRPr>
          </a:p>
        </p:txBody>
      </p:sp>
      <p:pic>
        <p:nvPicPr>
          <p:cNvPr id="3" name="図 2"/>
          <p:cNvPicPr>
            <a:picLocks noChangeAspect="1"/>
          </p:cNvPicPr>
          <p:nvPr/>
        </p:nvPicPr>
        <p:blipFill>
          <a:blip r:embed="rId8"/>
          <a:stretch>
            <a:fillRect/>
          </a:stretch>
        </p:blipFill>
        <p:spPr>
          <a:xfrm>
            <a:off x="7467098" y="1540277"/>
            <a:ext cx="2086393" cy="1564795"/>
          </a:xfrm>
          <a:prstGeom prst="rect">
            <a:avLst/>
          </a:prstGeom>
        </p:spPr>
      </p:pic>
      <p:pic>
        <p:nvPicPr>
          <p:cNvPr id="6" name="図 5"/>
          <p:cNvPicPr>
            <a:picLocks noChangeAspect="1"/>
          </p:cNvPicPr>
          <p:nvPr/>
        </p:nvPicPr>
        <p:blipFill>
          <a:blip r:embed="rId9"/>
          <a:stretch>
            <a:fillRect/>
          </a:stretch>
        </p:blipFill>
        <p:spPr>
          <a:xfrm>
            <a:off x="2333919" y="1730050"/>
            <a:ext cx="2474621" cy="1621106"/>
          </a:xfrm>
          <a:prstGeom prst="rect">
            <a:avLst/>
          </a:prstGeom>
        </p:spPr>
      </p:pic>
      <p:pic>
        <p:nvPicPr>
          <p:cNvPr id="7" name="図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0305" y="4805114"/>
            <a:ext cx="1952623" cy="1464467"/>
          </a:xfrm>
          <a:prstGeom prst="rect">
            <a:avLst/>
          </a:prstGeom>
        </p:spPr>
      </p:pic>
    </p:spTree>
    <p:extLst>
      <p:ext uri="{BB962C8B-B14F-4D97-AF65-F5344CB8AC3E}">
        <p14:creationId xmlns:p14="http://schemas.microsoft.com/office/powerpoint/2010/main" val="236827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32"/>
          <a:stretch/>
        </p:blipFill>
        <p:spPr bwMode="auto">
          <a:xfrm>
            <a:off x="1352601" y="3789040"/>
            <a:ext cx="5184576" cy="29919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397" y="10040"/>
            <a:ext cx="6865603"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0" y="0"/>
            <a:ext cx="9906000" cy="739234"/>
          </a:xfrm>
          <a:prstGeom prst="rect">
            <a:avLst/>
          </a:prstGeom>
          <a:solidFill>
            <a:schemeClr val="accent1"/>
          </a:solidFill>
          <a:ln>
            <a:noFill/>
          </a:ln>
        </p:spPr>
        <p:txBody>
          <a:bodyPr wrap="square" lIns="35977" tIns="35977" rIns="35977" bIns="35977" anchor="ctr" anchorCtr="0">
            <a:noAutofit/>
          </a:bodyPr>
          <a:lstStyle/>
          <a:p>
            <a:pPr marL="84129" indent="-84129" algn="ctr" defTabSz="953988" eaLnBrk="0" hangingPunct="0">
              <a:spcBef>
                <a:spcPct val="50000"/>
              </a:spcBef>
            </a:pPr>
            <a:r>
              <a:rPr lang="en-US" altLang="ja-JP" sz="3200" b="1" dirty="0">
                <a:solidFill>
                  <a:srgbClr val="FFFFFF"/>
                </a:solidFill>
                <a:latin typeface="Arial" panose="020B0604020202020204" pitchFamily="34" charset="0"/>
                <a:cs typeface="Arial" panose="020B0604020202020204" pitchFamily="34" charset="0"/>
              </a:rPr>
              <a:t>Site Environment of Fukushima Daiichi NPP</a:t>
            </a:r>
            <a:endParaRPr lang="ja-JP" altLang="en-US" sz="3200" b="1" dirty="0">
              <a:solidFill>
                <a:srgbClr val="FFFFFF"/>
              </a:solidFill>
              <a:latin typeface="Arial" panose="020B0604020202020204" pitchFamily="34" charset="0"/>
              <a:cs typeface="Arial" panose="020B0604020202020204" pitchFamily="34" charset="0"/>
            </a:endParaRPr>
          </a:p>
        </p:txBody>
      </p:sp>
      <p:cxnSp>
        <p:nvCxnSpPr>
          <p:cNvPr id="5" name="カギ線コネクタ 4"/>
          <p:cNvCxnSpPr>
            <a:endCxn id="6" idx="2"/>
          </p:cNvCxnSpPr>
          <p:nvPr/>
        </p:nvCxnSpPr>
        <p:spPr>
          <a:xfrm rot="16200000" flipV="1">
            <a:off x="7675743" y="2407327"/>
            <a:ext cx="3267482" cy="936104"/>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
        <p:nvSpPr>
          <p:cNvPr id="6" name="テキスト ボックス 5"/>
          <p:cNvSpPr txBox="1"/>
          <p:nvPr/>
        </p:nvSpPr>
        <p:spPr>
          <a:xfrm>
            <a:off x="8337376" y="836712"/>
            <a:ext cx="1008112" cy="404926"/>
          </a:xfrm>
          <a:prstGeom prst="rect">
            <a:avLst/>
          </a:prstGeom>
          <a:solidFill>
            <a:schemeClr val="bg1"/>
          </a:solidFill>
          <a:ln>
            <a:noFill/>
          </a:ln>
        </p:spPr>
        <p:txBody>
          <a:bodyPr wrap="square" lIns="96210" tIns="48105" rIns="96210" bIns="48105" rtlCol="0">
            <a:spAutoFit/>
          </a:bodyPr>
          <a:lstStyle/>
          <a:p>
            <a:pPr algn="ctr"/>
            <a:r>
              <a:rPr lang="en-US" altLang="ja-JP" sz="2000" dirty="0">
                <a:latin typeface="Arial" panose="020B0604020202020204" pitchFamily="34" charset="0"/>
                <a:ea typeface="Meiryo UI" panose="020B0604030504040204" pitchFamily="50" charset="-128"/>
                <a:cs typeface="Arial" panose="020B0604020202020204" pitchFamily="34" charset="0"/>
              </a:rPr>
              <a:t>Ocean</a:t>
            </a:r>
            <a:endParaRPr lang="ja-JP" altLang="en-US" sz="2000" dirty="0">
              <a:latin typeface="Arial" panose="020B0604020202020204" pitchFamily="34" charset="0"/>
              <a:ea typeface="Meiryo UI" panose="020B0604030504040204" pitchFamily="50" charset="-128"/>
              <a:cs typeface="Arial" panose="020B0604020202020204" pitchFamily="34" charset="0"/>
            </a:endParaRPr>
          </a:p>
        </p:txBody>
      </p:sp>
      <p:sp>
        <p:nvSpPr>
          <p:cNvPr id="7" name="円/楕円 6"/>
          <p:cNvSpPr/>
          <p:nvPr/>
        </p:nvSpPr>
        <p:spPr>
          <a:xfrm>
            <a:off x="8337377" y="2978454"/>
            <a:ext cx="159388" cy="162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83" tIns="47892" rIns="95783" bIns="47892" rtlCol="0" anchor="ctr"/>
          <a:lstStyle/>
          <a:p>
            <a:pPr algn="ctr"/>
            <a:endParaRPr kumimoji="1" lang="ja-JP" altLang="en-US" dirty="0"/>
          </a:p>
        </p:txBody>
      </p:sp>
      <p:sp>
        <p:nvSpPr>
          <p:cNvPr id="8" name="円/楕円 7"/>
          <p:cNvSpPr/>
          <p:nvPr/>
        </p:nvSpPr>
        <p:spPr>
          <a:xfrm>
            <a:off x="9129464" y="1988840"/>
            <a:ext cx="145470" cy="1644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83" tIns="47892" rIns="95783" bIns="47892" rtlCol="0" anchor="ctr"/>
          <a:lstStyle/>
          <a:p>
            <a:pPr algn="ctr"/>
            <a:endParaRPr kumimoji="1" lang="ja-JP" altLang="en-US" dirty="0"/>
          </a:p>
        </p:txBody>
      </p:sp>
      <p:grpSp>
        <p:nvGrpSpPr>
          <p:cNvPr id="9" name="グループ化 56"/>
          <p:cNvGrpSpPr/>
          <p:nvPr/>
        </p:nvGrpSpPr>
        <p:grpSpPr>
          <a:xfrm>
            <a:off x="3152800" y="3789040"/>
            <a:ext cx="6624736" cy="504573"/>
            <a:chOff x="4091766" y="1663322"/>
            <a:chExt cx="1440160" cy="913109"/>
          </a:xfrm>
        </p:grpSpPr>
        <p:sp>
          <p:nvSpPr>
            <p:cNvPr id="10" name="正方形/長方形 9"/>
            <p:cNvSpPr/>
            <p:nvPr/>
          </p:nvSpPr>
          <p:spPr>
            <a:xfrm>
              <a:off x="4091766" y="1663322"/>
              <a:ext cx="1440160" cy="913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000" dirty="0"/>
            </a:p>
          </p:txBody>
        </p:sp>
        <p:sp>
          <p:nvSpPr>
            <p:cNvPr id="11" name="正方形/長方形 10"/>
            <p:cNvSpPr/>
            <p:nvPr/>
          </p:nvSpPr>
          <p:spPr>
            <a:xfrm>
              <a:off x="4108911" y="1821677"/>
              <a:ext cx="85724" cy="260619"/>
            </a:xfrm>
            <a:prstGeom prst="rect">
              <a:avLst/>
            </a:prstGeom>
            <a:solidFill>
              <a:srgbClr val="E970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4108911" y="2082298"/>
              <a:ext cx="85724" cy="260619"/>
            </a:xfrm>
            <a:prstGeom prst="rect">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4537530" y="1821677"/>
              <a:ext cx="154303" cy="390930"/>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テキスト ボックス 13"/>
          <p:cNvSpPr txBox="1"/>
          <p:nvPr/>
        </p:nvSpPr>
        <p:spPr>
          <a:xfrm>
            <a:off x="488504" y="4005064"/>
            <a:ext cx="832618" cy="2470259"/>
          </a:xfrm>
          <a:prstGeom prst="rect">
            <a:avLst/>
          </a:prstGeom>
          <a:solidFill>
            <a:schemeClr val="bg1"/>
          </a:solidFill>
        </p:spPr>
        <p:txBody>
          <a:bodyPr wrap="square" lIns="91429" tIns="45714" rIns="91429" bIns="45714" rtlCol="0">
            <a:spAutoFit/>
          </a:bodyPr>
          <a:lstStyle/>
          <a:p>
            <a:pPr algn="r">
              <a:lnSpc>
                <a:spcPts val="1323"/>
              </a:lnSpc>
            </a:pPr>
            <a:r>
              <a:rPr lang="en-US" altLang="ja-JP" sz="1400" dirty="0"/>
              <a:t>(Bq/L)</a:t>
            </a:r>
          </a:p>
          <a:p>
            <a:pPr algn="r">
              <a:lnSpc>
                <a:spcPts val="1323"/>
              </a:lnSpc>
            </a:pPr>
            <a:endParaRPr lang="en-US" altLang="ja-JP" sz="1600" dirty="0"/>
          </a:p>
          <a:p>
            <a:pPr algn="r">
              <a:lnSpc>
                <a:spcPts val="1323"/>
              </a:lnSpc>
            </a:pPr>
            <a:r>
              <a:rPr lang="en-US" altLang="ja-JP" sz="1600" dirty="0"/>
              <a:t>10,000</a:t>
            </a:r>
            <a:endParaRPr lang="ja-JP" altLang="en-US" sz="1600" dirty="0"/>
          </a:p>
          <a:p>
            <a:pPr algn="r">
              <a:lnSpc>
                <a:spcPts val="1213"/>
              </a:lnSpc>
            </a:pPr>
            <a:endParaRPr lang="en-US" altLang="ja-JP" sz="1600" dirty="0"/>
          </a:p>
          <a:p>
            <a:pPr algn="r">
              <a:lnSpc>
                <a:spcPts val="1213"/>
              </a:lnSpc>
            </a:pPr>
            <a:endParaRPr lang="en-US" altLang="ja-JP" sz="1600" dirty="0"/>
          </a:p>
          <a:p>
            <a:pPr algn="r">
              <a:lnSpc>
                <a:spcPts val="1213"/>
              </a:lnSpc>
            </a:pPr>
            <a:endParaRPr lang="en-US" altLang="ja-JP" sz="1600" dirty="0"/>
          </a:p>
          <a:p>
            <a:pPr algn="r">
              <a:lnSpc>
                <a:spcPts val="1213"/>
              </a:lnSpc>
            </a:pPr>
            <a:endParaRPr lang="en-US" altLang="ja-JP" sz="1600" dirty="0"/>
          </a:p>
          <a:p>
            <a:pPr algn="r">
              <a:lnSpc>
                <a:spcPts val="1213"/>
              </a:lnSpc>
            </a:pPr>
            <a:endParaRPr lang="en-US" altLang="ja-JP" sz="1600" dirty="0"/>
          </a:p>
          <a:p>
            <a:pPr algn="r">
              <a:lnSpc>
                <a:spcPts val="1213"/>
              </a:lnSpc>
            </a:pPr>
            <a:r>
              <a:rPr lang="en-US" altLang="ja-JP" sz="1600" dirty="0"/>
              <a:t>10</a:t>
            </a:r>
          </a:p>
          <a:p>
            <a:pPr algn="r">
              <a:lnSpc>
                <a:spcPts val="1213"/>
              </a:lnSpc>
            </a:pPr>
            <a:endParaRPr lang="en-US" altLang="ja-JP" sz="1100" dirty="0"/>
          </a:p>
          <a:p>
            <a:pPr algn="r">
              <a:lnSpc>
                <a:spcPts val="1213"/>
              </a:lnSpc>
            </a:pPr>
            <a:endParaRPr lang="ja-JP" altLang="en-US" sz="1100" dirty="0"/>
          </a:p>
          <a:p>
            <a:pPr algn="r">
              <a:lnSpc>
                <a:spcPts val="1213"/>
              </a:lnSpc>
            </a:pPr>
            <a:endParaRPr lang="en-US" altLang="ja-JP" sz="1100" dirty="0"/>
          </a:p>
          <a:p>
            <a:pPr algn="r">
              <a:lnSpc>
                <a:spcPts val="1213"/>
              </a:lnSpc>
            </a:pPr>
            <a:endParaRPr lang="en-US" altLang="ja-JP" sz="1100" dirty="0"/>
          </a:p>
          <a:p>
            <a:pPr algn="r">
              <a:lnSpc>
                <a:spcPts val="1213"/>
              </a:lnSpc>
            </a:pPr>
            <a:endParaRPr lang="en-US" altLang="ja-JP" sz="1100" dirty="0"/>
          </a:p>
          <a:p>
            <a:pPr algn="r">
              <a:lnSpc>
                <a:spcPts val="1213"/>
              </a:lnSpc>
            </a:pPr>
            <a:endParaRPr lang="en-US" altLang="ja-JP" sz="1100" dirty="0"/>
          </a:p>
        </p:txBody>
      </p:sp>
      <p:sp>
        <p:nvSpPr>
          <p:cNvPr id="15" name="テキスト ボックス 14"/>
          <p:cNvSpPr txBox="1"/>
          <p:nvPr/>
        </p:nvSpPr>
        <p:spPr>
          <a:xfrm>
            <a:off x="3008784" y="4797152"/>
            <a:ext cx="2754228" cy="563453"/>
          </a:xfrm>
          <a:prstGeom prst="rect">
            <a:avLst/>
          </a:prstGeom>
          <a:solidFill>
            <a:schemeClr val="bg1"/>
          </a:solidFill>
        </p:spPr>
        <p:txBody>
          <a:bodyPr wrap="square" lIns="100803" tIns="50402" rIns="100803" bIns="50402" rtlCol="0">
            <a:spAutoFit/>
          </a:bodyPr>
          <a:lstStyle/>
          <a:p>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424608" y="6381328"/>
            <a:ext cx="4968552" cy="409565"/>
          </a:xfrm>
          <a:prstGeom prst="rect">
            <a:avLst/>
          </a:prstGeom>
          <a:solidFill>
            <a:schemeClr val="bg1"/>
          </a:solidFill>
        </p:spPr>
        <p:txBody>
          <a:bodyPr wrap="square" lIns="100803" tIns="50402" rIns="100803" bIns="50402" rtlCol="0">
            <a:spAutoFit/>
          </a:bodyPr>
          <a:lstStyle/>
          <a:p>
            <a:r>
              <a:rPr lang="en-US" altLang="ja-JP" sz="2000" dirty="0"/>
              <a:t>2011    2012   2013    2014    2015    2016</a:t>
            </a:r>
            <a:endParaRPr lang="ja-JP" altLang="en-US" sz="2000" dirty="0"/>
          </a:p>
        </p:txBody>
      </p:sp>
      <p:sp>
        <p:nvSpPr>
          <p:cNvPr id="17" name="テキスト ボックス 16"/>
          <p:cNvSpPr txBox="1"/>
          <p:nvPr/>
        </p:nvSpPr>
        <p:spPr>
          <a:xfrm>
            <a:off x="19594" y="3145750"/>
            <a:ext cx="3073514" cy="838806"/>
          </a:xfrm>
          <a:prstGeom prst="rect">
            <a:avLst/>
          </a:prstGeom>
          <a:ln>
            <a:noFill/>
          </a:ln>
        </p:spPr>
        <p:style>
          <a:lnRef idx="2">
            <a:schemeClr val="dk1"/>
          </a:lnRef>
          <a:fillRef idx="1">
            <a:schemeClr val="lt1"/>
          </a:fillRef>
          <a:effectRef idx="0">
            <a:schemeClr val="dk1"/>
          </a:effectRef>
          <a:fontRef idx="minor">
            <a:schemeClr val="dk1"/>
          </a:fontRef>
        </p:style>
        <p:txBody>
          <a:bodyPr wrap="square" lIns="96210" tIns="48105" rIns="96210" bIns="48105" rtlCol="0">
            <a:spAutoFit/>
          </a:bodyPr>
          <a:lstStyle/>
          <a:p>
            <a:pPr algn="ctr">
              <a:lnSpc>
                <a:spcPts val="1900"/>
              </a:lnSpc>
            </a:pPr>
            <a:r>
              <a:rPr lang="en-US" altLang="ja-JP" sz="2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General work clothe         on 96</a:t>
            </a:r>
            <a:r>
              <a:rPr lang="ja-JP" altLang="en-US" sz="2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2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of site</a:t>
            </a:r>
          </a:p>
          <a:p>
            <a:pPr algn="ctr">
              <a:lnSpc>
                <a:spcPts val="1900"/>
              </a:lnSpc>
            </a:pPr>
            <a:r>
              <a:rPr lang="ja-JP" altLang="en-US" sz="2000" b="1" dirty="0">
                <a:solidFill>
                  <a:srgbClr val="00B05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2000" b="1" dirty="0">
                <a:solidFill>
                  <a:srgbClr val="00B050"/>
                </a:solidFill>
                <a:latin typeface="Arial" panose="020B0604020202020204" pitchFamily="34" charset="0"/>
                <a:ea typeface="ＭＳ Ｐゴシック" panose="020B0600070205080204" pitchFamily="50" charset="-128"/>
                <a:cs typeface="Arial" panose="020B0604020202020204" pitchFamily="34" charset="0"/>
              </a:rPr>
              <a:t>Green area)</a:t>
            </a:r>
            <a:endParaRPr lang="en-US" altLang="ja-JP" sz="2000" b="1" u="sng"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l="25873" t="22728" b="13176"/>
          <a:stretch/>
        </p:blipFill>
        <p:spPr bwMode="auto">
          <a:xfrm>
            <a:off x="19594" y="764704"/>
            <a:ext cx="3061198" cy="237626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 name="円/楕円 18"/>
          <p:cNvSpPr/>
          <p:nvPr/>
        </p:nvSpPr>
        <p:spPr>
          <a:xfrm>
            <a:off x="7329264" y="3429000"/>
            <a:ext cx="159388" cy="162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83" tIns="47892" rIns="95783" bIns="47892" rtlCol="0" anchor="ctr"/>
          <a:lstStyle/>
          <a:p>
            <a:pPr algn="ctr"/>
            <a:endParaRPr kumimoji="1" lang="ja-JP" altLang="en-US" dirty="0"/>
          </a:p>
        </p:txBody>
      </p:sp>
      <p:sp>
        <p:nvSpPr>
          <p:cNvPr id="20" name="円/楕円 19"/>
          <p:cNvSpPr/>
          <p:nvPr/>
        </p:nvSpPr>
        <p:spPr>
          <a:xfrm>
            <a:off x="7473280" y="3933056"/>
            <a:ext cx="159388" cy="162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83" tIns="47892" rIns="95783" bIns="47892" rtlCol="0" anchor="ctr"/>
          <a:lstStyle/>
          <a:p>
            <a:pPr algn="ctr"/>
            <a:endParaRPr kumimoji="1" lang="ja-JP" altLang="en-US" dirty="0"/>
          </a:p>
        </p:txBody>
      </p:sp>
      <p:sp>
        <p:nvSpPr>
          <p:cNvPr id="21" name="円/楕円 20"/>
          <p:cNvSpPr/>
          <p:nvPr/>
        </p:nvSpPr>
        <p:spPr>
          <a:xfrm>
            <a:off x="5601072" y="2852936"/>
            <a:ext cx="159388" cy="162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83" tIns="47892" rIns="95783" bIns="47892" rtlCol="0" anchor="ctr"/>
          <a:lstStyle/>
          <a:p>
            <a:pPr algn="ctr"/>
            <a:endParaRPr kumimoji="1" lang="ja-JP" altLang="en-US" dirty="0"/>
          </a:p>
        </p:txBody>
      </p:sp>
      <p:sp>
        <p:nvSpPr>
          <p:cNvPr id="22" name="円/楕円 21"/>
          <p:cNvSpPr/>
          <p:nvPr/>
        </p:nvSpPr>
        <p:spPr>
          <a:xfrm>
            <a:off x="5169024" y="2780928"/>
            <a:ext cx="159388" cy="162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83" tIns="47892" rIns="95783" bIns="47892" rtlCol="0" anchor="ctr"/>
          <a:lstStyle/>
          <a:p>
            <a:pPr algn="ctr"/>
            <a:endParaRPr kumimoji="1" lang="ja-JP" altLang="en-US" dirty="0"/>
          </a:p>
        </p:txBody>
      </p:sp>
      <p:sp>
        <p:nvSpPr>
          <p:cNvPr id="23" name="円/楕円 22"/>
          <p:cNvSpPr/>
          <p:nvPr/>
        </p:nvSpPr>
        <p:spPr>
          <a:xfrm>
            <a:off x="3872880" y="2924944"/>
            <a:ext cx="159388" cy="162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83" tIns="47892" rIns="95783" bIns="47892" rtlCol="0" anchor="ctr"/>
          <a:lstStyle/>
          <a:p>
            <a:pPr algn="ctr"/>
            <a:endParaRPr kumimoji="1" lang="ja-JP" altLang="en-US" dirty="0"/>
          </a:p>
        </p:txBody>
      </p:sp>
      <p:sp>
        <p:nvSpPr>
          <p:cNvPr id="24" name="円/楕円 23"/>
          <p:cNvSpPr/>
          <p:nvPr/>
        </p:nvSpPr>
        <p:spPr>
          <a:xfrm>
            <a:off x="3296816" y="1484784"/>
            <a:ext cx="159388" cy="162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83" tIns="47892" rIns="95783" bIns="47892" rtlCol="0" anchor="ctr"/>
          <a:lstStyle/>
          <a:p>
            <a:pPr algn="ctr"/>
            <a:endParaRPr kumimoji="1" lang="ja-JP" altLang="en-US" dirty="0"/>
          </a:p>
        </p:txBody>
      </p:sp>
      <p:sp>
        <p:nvSpPr>
          <p:cNvPr id="25" name="テキスト ボックス 24"/>
          <p:cNvSpPr txBox="1"/>
          <p:nvPr/>
        </p:nvSpPr>
        <p:spPr bwMode="auto">
          <a:xfrm>
            <a:off x="3728864" y="3789040"/>
            <a:ext cx="1296144" cy="375693"/>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High dose</a:t>
            </a:r>
            <a:endParaRPr kumimoji="1" lang="ja-JP" altLang="en-US"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bwMode="auto">
          <a:xfrm>
            <a:off x="5961112" y="3789040"/>
            <a:ext cx="1224136" cy="375693"/>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Low dose</a:t>
            </a:r>
            <a:endParaRPr kumimoji="1" lang="ja-JP" altLang="en-US"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bwMode="auto">
          <a:xfrm>
            <a:off x="7689304" y="3789040"/>
            <a:ext cx="1944216" cy="375693"/>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Monitoring post</a:t>
            </a:r>
            <a:endParaRPr kumimoji="1" lang="ja-JP" altLang="en-US"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3080792" y="4365104"/>
            <a:ext cx="3816424" cy="563453"/>
          </a:xfrm>
          <a:prstGeom prst="rect">
            <a:avLst/>
          </a:prstGeom>
          <a:solidFill>
            <a:schemeClr val="bg1"/>
          </a:solidFill>
        </p:spPr>
        <p:txBody>
          <a:bodyPr wrap="square" lIns="100803" tIns="50402" rIns="100803" bIns="50402" rtlCol="0">
            <a:spAutoFit/>
          </a:bodyPr>
          <a:lstStyle/>
          <a:p>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673080" y="4437112"/>
            <a:ext cx="4104456" cy="792088"/>
          </a:xfrm>
          <a:prstGeom prst="rect">
            <a:avLst/>
          </a:prstGeom>
          <a:solidFill>
            <a:schemeClr val="bg2"/>
          </a:solidFill>
          <a:ln/>
        </p:spPr>
        <p:style>
          <a:lnRef idx="2">
            <a:schemeClr val="dk1"/>
          </a:lnRef>
          <a:fillRef idx="1">
            <a:schemeClr val="lt1"/>
          </a:fillRef>
          <a:effectRef idx="0">
            <a:schemeClr val="dk1"/>
          </a:effectRef>
          <a:fontRef idx="minor">
            <a:schemeClr val="dk1"/>
          </a:fontRef>
        </p:style>
        <p:txBody>
          <a:bodyPr lIns="91429" tIns="45714" rIns="91429" bIns="45714" rtlCol="0" anchor="ctr"/>
          <a:lstStyle/>
          <a:p>
            <a:pPr algn="ctr"/>
            <a:r>
              <a:rPr lang="en-US" altLang="ja-JP" sz="2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level of concentration</a:t>
            </a:r>
          </a:p>
          <a:p>
            <a:pPr algn="ctr"/>
            <a:r>
              <a:rPr lang="en-US" altLang="ja-JP"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Cesium137,monthly average</a:t>
            </a:r>
            <a:endPar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四角形吹き出し 29"/>
          <p:cNvSpPr/>
          <p:nvPr/>
        </p:nvSpPr>
        <p:spPr>
          <a:xfrm>
            <a:off x="6249144" y="5805264"/>
            <a:ext cx="3528392" cy="714857"/>
          </a:xfrm>
          <a:prstGeom prst="wedgeRectCallout">
            <a:avLst>
              <a:gd name="adj1" fmla="val -46148"/>
              <a:gd name="adj2" fmla="val -101658"/>
            </a:avLst>
          </a:prstGeom>
        </p:spPr>
        <p:style>
          <a:lnRef idx="2">
            <a:schemeClr val="dk1"/>
          </a:lnRef>
          <a:fillRef idx="1">
            <a:schemeClr val="lt1"/>
          </a:fillRef>
          <a:effectRef idx="0">
            <a:schemeClr val="dk1"/>
          </a:effectRef>
          <a:fontRef idx="minor">
            <a:schemeClr val="dk1"/>
          </a:fontRef>
        </p:style>
        <p:txBody>
          <a:bodyPr lIns="100803" tIns="50402" rIns="100803" bIns="50402" rtlCol="0" anchor="ctr"/>
          <a:lstStyle/>
          <a:p>
            <a:pPr lvl="0"/>
            <a:r>
              <a:rPr lang="en-US" altLang="ja-JP" sz="20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2000"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WHO Guideline </a:t>
            </a:r>
          </a:p>
          <a:p>
            <a:pPr lvl="0"/>
            <a:r>
              <a:rPr lang="en-US" altLang="ja-JP" sz="20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2000"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drinking water</a:t>
            </a:r>
            <a:r>
              <a:rPr lang="ja-JP" altLang="en-US" sz="2000"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2000"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10Bq/L</a:t>
            </a:r>
          </a:p>
        </p:txBody>
      </p:sp>
      <p:sp>
        <p:nvSpPr>
          <p:cNvPr id="31" name="スライド番号プレースホルダー 1"/>
          <p:cNvSpPr txBox="1">
            <a:spLocks/>
          </p:cNvSpPr>
          <p:nvPr/>
        </p:nvSpPr>
        <p:spPr bwMode="auto">
          <a:xfrm>
            <a:off x="7552974" y="6520121"/>
            <a:ext cx="2311710" cy="3656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fld id="{B11F2E81-7C79-4EF4-BB4B-642FC82EA67A}" type="slidenum">
              <a:rPr lang="ja-JP" altLang="en-US" sz="2000" smtClean="0">
                <a:solidFill>
                  <a:schemeClr val="bg1">
                    <a:lumMod val="75000"/>
                  </a:schemeClr>
                </a:solidFill>
              </a:rPr>
              <a:pPr algn="r"/>
              <a:t>4</a:t>
            </a:fld>
            <a:endParaRPr lang="ja-JP" altLang="en-US" sz="2000" dirty="0">
              <a:solidFill>
                <a:schemeClr val="bg1">
                  <a:lumMod val="75000"/>
                </a:schemeClr>
              </a:solidFill>
            </a:endParaRPr>
          </a:p>
        </p:txBody>
      </p:sp>
    </p:spTree>
    <p:extLst>
      <p:ext uri="{BB962C8B-B14F-4D97-AF65-F5344CB8AC3E}">
        <p14:creationId xmlns:p14="http://schemas.microsoft.com/office/powerpoint/2010/main" val="276086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番号プレースホルダー 1"/>
          <p:cNvSpPr>
            <a:spLocks noGrp="1"/>
          </p:cNvSpPr>
          <p:nvPr>
            <p:ph type="sldNum" sz="quarter" idx="4294967295"/>
          </p:nvPr>
        </p:nvSpPr>
        <p:spPr bwMode="auto">
          <a:xfrm>
            <a:off x="9118932" y="6535524"/>
            <a:ext cx="682748" cy="3157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786">
                <a:solidFill>
                  <a:schemeClr val="tx1"/>
                </a:solidFill>
                <a:latin typeface="Arial" panose="020B0604020202020204" pitchFamily="34" charset="0"/>
                <a:ea typeface="ＭＳ Ｐゴシック" panose="020B0600070205080204" pitchFamily="50" charset="-128"/>
              </a:defRPr>
            </a:lvl1pPr>
            <a:lvl2pPr marL="530689" indent="-204111">
              <a:defRPr kumimoji="1" sz="1786">
                <a:solidFill>
                  <a:schemeClr val="tx1"/>
                </a:solidFill>
                <a:latin typeface="Arial" panose="020B0604020202020204" pitchFamily="34" charset="0"/>
                <a:ea typeface="ＭＳ Ｐゴシック" panose="020B0600070205080204" pitchFamily="50" charset="-128"/>
              </a:defRPr>
            </a:lvl2pPr>
            <a:lvl3pPr marL="816445" indent="-163289">
              <a:defRPr kumimoji="1" sz="1786">
                <a:solidFill>
                  <a:schemeClr val="tx1"/>
                </a:solidFill>
                <a:latin typeface="Arial" panose="020B0604020202020204" pitchFamily="34" charset="0"/>
                <a:ea typeface="ＭＳ Ｐゴシック" panose="020B0600070205080204" pitchFamily="50" charset="-128"/>
              </a:defRPr>
            </a:lvl3pPr>
            <a:lvl4pPr marL="1143023" indent="-163289">
              <a:defRPr kumimoji="1" sz="1786">
                <a:solidFill>
                  <a:schemeClr val="tx1"/>
                </a:solidFill>
                <a:latin typeface="Arial" panose="020B0604020202020204" pitchFamily="34" charset="0"/>
                <a:ea typeface="ＭＳ Ｐゴシック" panose="020B0600070205080204" pitchFamily="50" charset="-128"/>
              </a:defRPr>
            </a:lvl4pPr>
            <a:lvl5pPr marL="1469601" indent="-163289">
              <a:defRPr kumimoji="1" sz="1786">
                <a:solidFill>
                  <a:schemeClr val="tx1"/>
                </a:solidFill>
                <a:latin typeface="Arial" panose="020B0604020202020204" pitchFamily="34" charset="0"/>
                <a:ea typeface="ＭＳ Ｐゴシック" panose="020B0600070205080204" pitchFamily="50" charset="-128"/>
              </a:defRPr>
            </a:lvl5pPr>
            <a:lvl6pPr marL="1796179" indent="-163289" eaLnBrk="0" fontAlgn="base" hangingPunct="0">
              <a:spcBef>
                <a:spcPct val="0"/>
              </a:spcBef>
              <a:spcAft>
                <a:spcPct val="0"/>
              </a:spcAft>
              <a:defRPr kumimoji="1" sz="1786">
                <a:solidFill>
                  <a:schemeClr val="tx1"/>
                </a:solidFill>
                <a:latin typeface="Arial" panose="020B0604020202020204" pitchFamily="34" charset="0"/>
                <a:ea typeface="ＭＳ Ｐゴシック" panose="020B0600070205080204" pitchFamily="50" charset="-128"/>
              </a:defRPr>
            </a:lvl6pPr>
            <a:lvl7pPr marL="2122757" indent="-163289" eaLnBrk="0" fontAlgn="base" hangingPunct="0">
              <a:spcBef>
                <a:spcPct val="0"/>
              </a:spcBef>
              <a:spcAft>
                <a:spcPct val="0"/>
              </a:spcAft>
              <a:defRPr kumimoji="1" sz="1786">
                <a:solidFill>
                  <a:schemeClr val="tx1"/>
                </a:solidFill>
                <a:latin typeface="Arial" panose="020B0604020202020204" pitchFamily="34" charset="0"/>
                <a:ea typeface="ＭＳ Ｐゴシック" panose="020B0600070205080204" pitchFamily="50" charset="-128"/>
              </a:defRPr>
            </a:lvl7pPr>
            <a:lvl8pPr marL="2449335" indent="-163289" eaLnBrk="0" fontAlgn="base" hangingPunct="0">
              <a:spcBef>
                <a:spcPct val="0"/>
              </a:spcBef>
              <a:spcAft>
                <a:spcPct val="0"/>
              </a:spcAft>
              <a:defRPr kumimoji="1" sz="1786">
                <a:solidFill>
                  <a:schemeClr val="tx1"/>
                </a:solidFill>
                <a:latin typeface="Arial" panose="020B0604020202020204" pitchFamily="34" charset="0"/>
                <a:ea typeface="ＭＳ Ｐゴシック" panose="020B0600070205080204" pitchFamily="50" charset="-128"/>
              </a:defRPr>
            </a:lvl8pPr>
            <a:lvl9pPr marL="2775913" indent="-163289" eaLnBrk="0" fontAlgn="base" hangingPunct="0">
              <a:spcBef>
                <a:spcPct val="0"/>
              </a:spcBef>
              <a:spcAft>
                <a:spcPct val="0"/>
              </a:spcAft>
              <a:defRPr kumimoji="1" sz="1786">
                <a:solidFill>
                  <a:schemeClr val="tx1"/>
                </a:solidFill>
                <a:latin typeface="Arial" panose="020B0604020202020204" pitchFamily="34" charset="0"/>
                <a:ea typeface="ＭＳ Ｐゴシック" panose="020B0600070205080204" pitchFamily="50" charset="-128"/>
              </a:defRPr>
            </a:lvl9pPr>
          </a:lstStyle>
          <a:p>
            <a:fld id="{3B883AB6-B8A0-4FCF-8B07-EE541CEB66CC}" type="slidenum">
              <a:rPr lang="ja-JP" altLang="en-US">
                <a:solidFill>
                  <a:prstClr val="black"/>
                </a:solidFill>
              </a:rPr>
              <a:pPr/>
              <a:t>5</a:t>
            </a:fld>
            <a:endParaRPr lang="ja-JP" altLang="en-US" dirty="0">
              <a:solidFill>
                <a:prstClr val="black"/>
              </a:solidFill>
            </a:endParaRPr>
          </a:p>
        </p:txBody>
      </p:sp>
      <p:sp>
        <p:nvSpPr>
          <p:cNvPr id="10" name="テキスト ボックス 9"/>
          <p:cNvSpPr txBox="1"/>
          <p:nvPr/>
        </p:nvSpPr>
        <p:spPr>
          <a:xfrm>
            <a:off x="1640795" y="281216"/>
            <a:ext cx="8160884" cy="461665"/>
          </a:xfrm>
          <a:prstGeom prst="rect">
            <a:avLst/>
          </a:prstGeom>
          <a:noFill/>
        </p:spPr>
        <p:txBody>
          <a:bodyPr>
            <a:spAutoFit/>
          </a:bodyPr>
          <a:lstStyle/>
          <a:p>
            <a:pPr fontAlgn="auto">
              <a:spcBef>
                <a:spcPts val="0"/>
              </a:spcBef>
              <a:spcAft>
                <a:spcPts val="0"/>
              </a:spcAft>
              <a:defRPr/>
            </a:pPr>
            <a:r>
              <a:rPr lang="en-US" altLang="ja-JP" sz="2400" b="1" dirty="0">
                <a:solidFill>
                  <a:prstClr val="white"/>
                </a:solidFill>
                <a:latin typeface="Candara"/>
                <a:ea typeface="HGP明朝E" panose="02020900000000000000" pitchFamily="18" charset="-128"/>
              </a:rPr>
              <a:t>Fukushima Daiichi Bus Tour  (October</a:t>
            </a:r>
            <a:r>
              <a:rPr lang="ja-JP" altLang="en-US" sz="2400" b="1" dirty="0">
                <a:solidFill>
                  <a:prstClr val="white"/>
                </a:solidFill>
                <a:latin typeface="Candara"/>
                <a:ea typeface="HGP明朝E" panose="02020900000000000000" pitchFamily="18" charset="-128"/>
              </a:rPr>
              <a:t> </a:t>
            </a:r>
            <a:r>
              <a:rPr lang="en-US" altLang="ja-JP" sz="2400" b="1" dirty="0">
                <a:solidFill>
                  <a:prstClr val="white"/>
                </a:solidFill>
                <a:latin typeface="Candara"/>
                <a:ea typeface="HGP明朝E" panose="02020900000000000000" pitchFamily="18" charset="-128"/>
              </a:rPr>
              <a:t>4, 2019)</a:t>
            </a:r>
            <a:endParaRPr lang="ja-JP" altLang="en-US" sz="2400" b="1" dirty="0">
              <a:solidFill>
                <a:prstClr val="white"/>
              </a:solidFill>
              <a:latin typeface="Candara"/>
              <a:ea typeface="HGP明朝E" panose="02020900000000000000" pitchFamily="18" charset="-128"/>
            </a:endParaRP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872" y="4307675"/>
            <a:ext cx="2989903" cy="2242427"/>
          </a:xfrm>
          <a:prstGeom prst="rect">
            <a:avLst/>
          </a:prstGeom>
        </p:spPr>
      </p:pic>
      <p:pic>
        <p:nvPicPr>
          <p:cNvPr id="2" name="図 1">
            <a:extLst>
              <a:ext uri="{FF2B5EF4-FFF2-40B4-BE49-F238E27FC236}">
                <a16:creationId xmlns:a16="http://schemas.microsoft.com/office/drawing/2014/main" xmlns="" id="{AF76AC7E-A0CA-4A23-BFF6-6D69401C0B3C}"/>
              </a:ext>
            </a:extLst>
          </p:cNvPr>
          <p:cNvPicPr>
            <a:picLocks noChangeAspect="1"/>
          </p:cNvPicPr>
          <p:nvPr/>
        </p:nvPicPr>
        <p:blipFill>
          <a:blip r:embed="rId4"/>
          <a:stretch>
            <a:fillRect/>
          </a:stretch>
        </p:blipFill>
        <p:spPr>
          <a:xfrm>
            <a:off x="259669" y="1208891"/>
            <a:ext cx="3251200" cy="2438400"/>
          </a:xfrm>
          <a:prstGeom prst="rect">
            <a:avLst/>
          </a:prstGeom>
        </p:spPr>
      </p:pic>
      <p:pic>
        <p:nvPicPr>
          <p:cNvPr id="4" name="図 3">
            <a:extLst>
              <a:ext uri="{FF2B5EF4-FFF2-40B4-BE49-F238E27FC236}">
                <a16:creationId xmlns:a16="http://schemas.microsoft.com/office/drawing/2014/main" xmlns="" id="{B322FF3E-913B-46A9-8C0E-D2DB7FDCA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412116" y="1139763"/>
            <a:ext cx="3110042" cy="2332531"/>
          </a:xfrm>
          <a:prstGeom prst="rect">
            <a:avLst/>
          </a:prstGeom>
        </p:spPr>
      </p:pic>
      <p:pic>
        <p:nvPicPr>
          <p:cNvPr id="6" name="図 5">
            <a:extLst>
              <a:ext uri="{FF2B5EF4-FFF2-40B4-BE49-F238E27FC236}">
                <a16:creationId xmlns:a16="http://schemas.microsoft.com/office/drawing/2014/main" xmlns="" id="{85E9CB71-8845-44DE-A4D9-DBB0EA5427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669" y="4209688"/>
            <a:ext cx="3251200" cy="2438400"/>
          </a:xfrm>
          <a:prstGeom prst="rect">
            <a:avLst/>
          </a:prstGeom>
        </p:spPr>
      </p:pic>
      <p:pic>
        <p:nvPicPr>
          <p:cNvPr id="7" name="図 6">
            <a:extLst>
              <a:ext uri="{FF2B5EF4-FFF2-40B4-BE49-F238E27FC236}">
                <a16:creationId xmlns:a16="http://schemas.microsoft.com/office/drawing/2014/main" xmlns="" id="{883F7F82-7BD1-4438-AD02-660126DE7190}"/>
              </a:ext>
            </a:extLst>
          </p:cNvPr>
          <p:cNvPicPr>
            <a:picLocks noChangeAspect="1"/>
          </p:cNvPicPr>
          <p:nvPr/>
        </p:nvPicPr>
        <p:blipFill>
          <a:blip r:embed="rId7"/>
          <a:stretch>
            <a:fillRect/>
          </a:stretch>
        </p:blipFill>
        <p:spPr>
          <a:xfrm>
            <a:off x="6406416" y="1255304"/>
            <a:ext cx="3201602" cy="2401202"/>
          </a:xfrm>
          <a:prstGeom prst="rect">
            <a:avLst/>
          </a:prstGeom>
        </p:spPr>
      </p:pic>
      <p:pic>
        <p:nvPicPr>
          <p:cNvPr id="9" name="図 8">
            <a:extLst>
              <a:ext uri="{FF2B5EF4-FFF2-40B4-BE49-F238E27FC236}">
                <a16:creationId xmlns:a16="http://schemas.microsoft.com/office/drawing/2014/main" xmlns="" id="{E2684F52-843B-4D19-8716-C9F548C72E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6097" y="4120248"/>
            <a:ext cx="2825222" cy="2118917"/>
          </a:xfrm>
          <a:prstGeom prst="rect">
            <a:avLst/>
          </a:prstGeom>
        </p:spPr>
      </p:pic>
    </p:spTree>
    <p:extLst>
      <p:ext uri="{BB962C8B-B14F-4D97-AF65-F5344CB8AC3E}">
        <p14:creationId xmlns:p14="http://schemas.microsoft.com/office/powerpoint/2010/main" val="93900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図 2"/>
          <p:cNvPicPr>
            <a:picLocks noChangeAspect="1"/>
          </p:cNvPicPr>
          <p:nvPr/>
        </p:nvPicPr>
        <p:blipFill>
          <a:blip r:embed="rId3">
            <a:extLst>
              <a:ext uri="{28A0092B-C50C-407E-A947-70E740481C1C}">
                <a14:useLocalDpi xmlns:a14="http://schemas.microsoft.com/office/drawing/2010/main" val="0"/>
              </a:ext>
            </a:extLst>
          </a:blip>
          <a:srcRect l="46870" b="2127"/>
          <a:stretch>
            <a:fillRect/>
          </a:stretch>
        </p:blipFill>
        <p:spPr bwMode="auto">
          <a:xfrm>
            <a:off x="560162" y="836840"/>
            <a:ext cx="4015241" cy="525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40" y="4081010"/>
            <a:ext cx="1897063" cy="7166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5169024" y="6617358"/>
            <a:ext cx="4535714" cy="276999"/>
          </a:xfrm>
          <a:prstGeom prst="rect">
            <a:avLst/>
          </a:prstGeom>
        </p:spPr>
        <p:txBody>
          <a:bodyPr>
            <a:spAutoFit/>
          </a:bodyPr>
          <a:lstStyle/>
          <a:p>
            <a:pPr fontAlgn="auto">
              <a:spcBef>
                <a:spcPts val="0"/>
              </a:spcBef>
              <a:spcAft>
                <a:spcPts val="0"/>
              </a:spcAft>
              <a:defRPr/>
            </a:pPr>
            <a:r>
              <a:rPr lang="en-US" altLang="ja-JP" sz="1200" dirty="0">
                <a:solidFill>
                  <a:prstClr val="black"/>
                </a:solidFill>
                <a:latin typeface="Candara"/>
                <a:ea typeface="HGP明朝E" panose="02020900000000000000" pitchFamily="18" charset="-128"/>
              </a:rPr>
              <a:t>http://www.pref.fukushima.lg.jp/site/portal-english/en03-08.html</a:t>
            </a:r>
            <a:endParaRPr lang="ja-JP" altLang="en-US" sz="1200" dirty="0">
              <a:solidFill>
                <a:prstClr val="black"/>
              </a:solidFill>
              <a:latin typeface="Candara"/>
              <a:ea typeface="HGP明朝E" panose="02020900000000000000" pitchFamily="18" charset="-128"/>
            </a:endParaRPr>
          </a:p>
        </p:txBody>
      </p:sp>
      <p:sp>
        <p:nvSpPr>
          <p:cNvPr id="9" name="テキスト ボックス 8"/>
          <p:cNvSpPr txBox="1"/>
          <p:nvPr/>
        </p:nvSpPr>
        <p:spPr>
          <a:xfrm>
            <a:off x="1712233" y="248332"/>
            <a:ext cx="7489599" cy="523220"/>
          </a:xfrm>
          <a:prstGeom prst="rect">
            <a:avLst/>
          </a:prstGeom>
          <a:noFill/>
        </p:spPr>
        <p:txBody>
          <a:bodyPr>
            <a:spAutoFit/>
          </a:bodyPr>
          <a:lstStyle/>
          <a:p>
            <a:pPr fontAlgn="auto">
              <a:spcBef>
                <a:spcPts val="0"/>
              </a:spcBef>
              <a:spcAft>
                <a:spcPts val="0"/>
              </a:spcAft>
              <a:defRPr/>
            </a:pPr>
            <a:r>
              <a:rPr lang="en-US" altLang="ja-JP" sz="2800" b="1" dirty="0">
                <a:solidFill>
                  <a:prstClr val="white"/>
                </a:solidFill>
                <a:latin typeface="Candara"/>
                <a:ea typeface="Arial Unicode MS" panose="020B0604020202020204" pitchFamily="50" charset="-128"/>
                <a:cs typeface="Arial Unicode MS" panose="020B0604020202020204" pitchFamily="50" charset="-128"/>
              </a:rPr>
              <a:t>Transition of evacuation instruction zones</a:t>
            </a:r>
            <a:endParaRPr lang="ja-JP" altLang="en-US" sz="2800" b="1" dirty="0">
              <a:solidFill>
                <a:prstClr val="white"/>
              </a:solidFill>
              <a:latin typeface="Candara"/>
              <a:ea typeface="Arial Unicode MS" panose="020B0604020202020204" pitchFamily="50" charset="-128"/>
              <a:cs typeface="Arial Unicode MS" panose="020B0604020202020204" pitchFamily="50" charset="-128"/>
            </a:endParaRPr>
          </a:p>
        </p:txBody>
      </p:sp>
      <p:pic>
        <p:nvPicPr>
          <p:cNvPr id="110598" name="図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55494" y="3226238"/>
            <a:ext cx="1162277" cy="77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右矢印 10"/>
          <p:cNvSpPr/>
          <p:nvPr/>
        </p:nvSpPr>
        <p:spPr>
          <a:xfrm>
            <a:off x="4880429" y="3068412"/>
            <a:ext cx="792616" cy="504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500">
              <a:solidFill>
                <a:prstClr val="white"/>
              </a:solidFill>
            </a:endParaRPr>
          </a:p>
        </p:txBody>
      </p:sp>
      <p:sp>
        <p:nvSpPr>
          <p:cNvPr id="12" name="正方形/長方形 11"/>
          <p:cNvSpPr/>
          <p:nvPr/>
        </p:nvSpPr>
        <p:spPr>
          <a:xfrm>
            <a:off x="1783753" y="709997"/>
            <a:ext cx="1568058" cy="338554"/>
          </a:xfrm>
          <a:prstGeom prst="rect">
            <a:avLst/>
          </a:prstGeom>
        </p:spPr>
        <p:txBody>
          <a:bodyPr wrap="none">
            <a:spAutoFit/>
          </a:bodyPr>
          <a:lstStyle/>
          <a:p>
            <a:pPr fontAlgn="auto">
              <a:spcBef>
                <a:spcPts val="0"/>
              </a:spcBef>
              <a:spcAft>
                <a:spcPts val="0"/>
              </a:spcAft>
              <a:defRPr/>
            </a:pPr>
            <a:r>
              <a:rPr lang="en-US" altLang="ja-JP" sz="1600" dirty="0">
                <a:solidFill>
                  <a:prstClr val="black"/>
                </a:solidFill>
                <a:latin typeface="Candara"/>
                <a:ea typeface="HGP明朝E" panose="02020900000000000000" pitchFamily="18" charset="-128"/>
              </a:rPr>
              <a:t>On</a:t>
            </a:r>
            <a:r>
              <a:rPr lang="ja-JP" altLang="en-US" sz="1600" dirty="0">
                <a:solidFill>
                  <a:prstClr val="black"/>
                </a:solidFill>
                <a:latin typeface="Candara"/>
                <a:ea typeface="HGP明朝E" panose="02020900000000000000" pitchFamily="18" charset="-128"/>
              </a:rPr>
              <a:t> </a:t>
            </a:r>
            <a:r>
              <a:rPr lang="en-US" altLang="ja-JP" sz="1600" dirty="0">
                <a:solidFill>
                  <a:prstClr val="black"/>
                </a:solidFill>
                <a:latin typeface="Candara"/>
                <a:ea typeface="HGP明朝E" panose="02020900000000000000" pitchFamily="18" charset="-128"/>
              </a:rPr>
              <a:t>April 22, 2011</a:t>
            </a:r>
            <a:endParaRPr lang="ja-JP" altLang="en-US" sz="1600" dirty="0">
              <a:solidFill>
                <a:prstClr val="black"/>
              </a:solidFill>
              <a:latin typeface="Candara"/>
              <a:ea typeface="HGP明朝E" panose="02020900000000000000" pitchFamily="18" charset="-128"/>
            </a:endParaRPr>
          </a:p>
        </p:txBody>
      </p:sp>
      <p:sp>
        <p:nvSpPr>
          <p:cNvPr id="13" name="正方形/長方形 12"/>
          <p:cNvSpPr/>
          <p:nvPr/>
        </p:nvSpPr>
        <p:spPr>
          <a:xfrm>
            <a:off x="6698538" y="797230"/>
            <a:ext cx="1476686" cy="338554"/>
          </a:xfrm>
          <a:prstGeom prst="rect">
            <a:avLst/>
          </a:prstGeom>
        </p:spPr>
        <p:txBody>
          <a:bodyPr wrap="none">
            <a:spAutoFit/>
          </a:bodyPr>
          <a:lstStyle/>
          <a:p>
            <a:pPr fontAlgn="auto">
              <a:spcBef>
                <a:spcPts val="0"/>
              </a:spcBef>
              <a:spcAft>
                <a:spcPts val="0"/>
              </a:spcAft>
              <a:defRPr/>
            </a:pPr>
            <a:r>
              <a:rPr lang="en-US" altLang="ja-JP" sz="1600" dirty="0">
                <a:solidFill>
                  <a:prstClr val="black"/>
                </a:solidFill>
                <a:latin typeface="Candara"/>
                <a:ea typeface="HGP明朝E" panose="02020900000000000000" pitchFamily="18" charset="-128"/>
              </a:rPr>
              <a:t>On April 1, 2017</a:t>
            </a:r>
            <a:endParaRPr lang="ja-JP" altLang="en-US" sz="1600" dirty="0">
              <a:solidFill>
                <a:prstClr val="black"/>
              </a:solidFill>
              <a:latin typeface="Candara"/>
              <a:ea typeface="HGP明朝E" panose="02020900000000000000" pitchFamily="18" charset="-128"/>
            </a:endParaRPr>
          </a:p>
        </p:txBody>
      </p:sp>
      <p:sp>
        <p:nvSpPr>
          <p:cNvPr id="15" name="スライド番号プレースホルダー 3"/>
          <p:cNvSpPr>
            <a:spLocks noGrp="1"/>
          </p:cNvSpPr>
          <p:nvPr>
            <p:ph type="sldNum" sz="quarter" idx="12"/>
          </p:nvPr>
        </p:nvSpPr>
        <p:spPr>
          <a:xfrm>
            <a:off x="9583914" y="6570313"/>
            <a:ext cx="322086" cy="294192"/>
          </a:xfrm>
        </p:spPr>
        <p:txBody>
          <a:bodyPr/>
          <a:lstStyle/>
          <a:p>
            <a:r>
              <a:rPr lang="en-US" altLang="ja-JP" dirty="0">
                <a:solidFill>
                  <a:srgbClr val="073E87"/>
                </a:solidFill>
              </a:rPr>
              <a:t>7</a:t>
            </a:r>
            <a:endParaRPr lang="ja-JP" altLang="en-US" dirty="0">
              <a:solidFill>
                <a:srgbClr val="073E87"/>
              </a:solidFill>
            </a:endParaRPr>
          </a:p>
        </p:txBody>
      </p:sp>
      <p:pic>
        <p:nvPicPr>
          <p:cNvPr id="10" name="図 9">
            <a:extLst>
              <a:ext uri="{FF2B5EF4-FFF2-40B4-BE49-F238E27FC236}">
                <a16:creationId xmlns:a16="http://schemas.microsoft.com/office/drawing/2014/main" xmlns="" id="{222BF868-E21F-4891-816E-B90A005EAE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730" y="4173252"/>
            <a:ext cx="2942664" cy="2537354"/>
          </a:xfrm>
          <a:prstGeom prst="rect">
            <a:avLst/>
          </a:prstGeom>
        </p:spPr>
      </p:pic>
      <p:pic>
        <p:nvPicPr>
          <p:cNvPr id="16" name="図 15">
            <a:extLst>
              <a:ext uri="{FF2B5EF4-FFF2-40B4-BE49-F238E27FC236}">
                <a16:creationId xmlns:a16="http://schemas.microsoft.com/office/drawing/2014/main" xmlns="" id="{2FF8305F-4C7D-4087-9251-0E6D442607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5090" y="1790254"/>
            <a:ext cx="1770588" cy="2359475"/>
          </a:xfrm>
          <a:prstGeom prst="rect">
            <a:avLst/>
          </a:prstGeom>
        </p:spPr>
      </p:pic>
    </p:spTree>
    <p:extLst>
      <p:ext uri="{BB962C8B-B14F-4D97-AF65-F5344CB8AC3E}">
        <p14:creationId xmlns:p14="http://schemas.microsoft.com/office/powerpoint/2010/main" val="26539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gray">
          <a:xfrm>
            <a:off x="1064568" y="3652145"/>
            <a:ext cx="7272808" cy="3023045"/>
          </a:xfrm>
          <a:prstGeom prst="rect">
            <a:avLst/>
          </a:prstGeom>
          <a:solidFill>
            <a:schemeClr val="bg1"/>
          </a:solidFill>
          <a:ln w="50800">
            <a:solidFill>
              <a:srgbClr val="00B050"/>
            </a:solidFill>
          </a:ln>
          <a:effectLst/>
        </p:spPr>
        <p:style>
          <a:lnRef idx="1">
            <a:schemeClr val="accent5"/>
          </a:lnRef>
          <a:fillRef idx="2">
            <a:schemeClr val="accent5"/>
          </a:fillRef>
          <a:effectRef idx="1">
            <a:schemeClr val="accent5"/>
          </a:effectRef>
          <a:fontRef idx="minor">
            <a:schemeClr val="dk1"/>
          </a:fontRef>
        </p:style>
        <p:txBody>
          <a:bodyPr wrap="none" lIns="252000" tIns="504000" rIns="180000" bIns="144000" rtlCol="0" anchor="t">
            <a:noAutofit/>
          </a:bodyPr>
          <a:lstStyle/>
          <a:p>
            <a:pPr defTabSz="895350" fontAlgn="b">
              <a:buSzPct val="80000"/>
            </a:pPr>
            <a:endParaRPr kumimoji="1" lang="en-US" altLang="ja-JP" sz="3800" dirty="0">
              <a:solidFill>
                <a:schemeClr val="tx1"/>
              </a:solidFill>
              <a:ea typeface="MS PGothic" pitchFamily="34" charset="-128"/>
            </a:endParaRPr>
          </a:p>
        </p:txBody>
      </p:sp>
      <p:sp>
        <p:nvSpPr>
          <p:cNvPr id="3" name="正方形/長方形 2"/>
          <p:cNvSpPr/>
          <p:nvPr/>
        </p:nvSpPr>
        <p:spPr>
          <a:xfrm>
            <a:off x="0" y="-27384"/>
            <a:ext cx="9906000" cy="739234"/>
          </a:xfrm>
          <a:prstGeom prst="rect">
            <a:avLst/>
          </a:prstGeom>
          <a:solidFill>
            <a:schemeClr val="accent1"/>
          </a:solidFill>
          <a:ln>
            <a:noFill/>
          </a:ln>
        </p:spPr>
        <p:txBody>
          <a:bodyPr wrap="square" lIns="35977" tIns="35977" rIns="35977" bIns="35977" anchor="ctr" anchorCtr="0">
            <a:noAutofit/>
          </a:bodyPr>
          <a:lstStyle/>
          <a:p>
            <a:pPr marL="84129" indent="-84129" algn="ctr" defTabSz="953988" eaLnBrk="0" hangingPunct="0">
              <a:spcBef>
                <a:spcPct val="50000"/>
              </a:spcBef>
            </a:pPr>
            <a:r>
              <a:rPr lang="en-US" altLang="ja-JP" sz="3200" b="1" dirty="0">
                <a:solidFill>
                  <a:srgbClr val="FFFFFF"/>
                </a:solidFill>
                <a:latin typeface="Arial" panose="020B0604020202020204" pitchFamily="34" charset="0"/>
                <a:cs typeface="Arial" panose="020B0604020202020204" pitchFamily="34" charset="0"/>
              </a:rPr>
              <a:t>Fukushima Road map</a:t>
            </a:r>
            <a:endParaRPr lang="ja-JP" altLang="en-US" sz="3200" b="1" dirty="0">
              <a:solidFill>
                <a:srgbClr val="FFFFFF"/>
              </a:solidFill>
              <a:latin typeface="Arial" panose="020B0604020202020204" pitchFamily="34" charset="0"/>
              <a:cs typeface="Arial" panose="020B0604020202020204" pitchFamily="34" charset="0"/>
            </a:endParaRPr>
          </a:p>
        </p:txBody>
      </p:sp>
      <p:sp>
        <p:nvSpPr>
          <p:cNvPr id="4" name="フローチャート: 他ページ結合子 2"/>
          <p:cNvSpPr/>
          <p:nvPr/>
        </p:nvSpPr>
        <p:spPr bwMode="gray">
          <a:xfrm rot="16200000">
            <a:off x="1090691" y="1006851"/>
            <a:ext cx="595826" cy="1944216"/>
          </a:xfrm>
          <a:prstGeom prst="flowChartOffpageConnector">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sp>
        <p:nvSpPr>
          <p:cNvPr id="5" name="フローチャート: 他ページ結合子 3"/>
          <p:cNvSpPr/>
          <p:nvPr/>
        </p:nvSpPr>
        <p:spPr bwMode="gray">
          <a:xfrm rot="16200000">
            <a:off x="4187035" y="-73269"/>
            <a:ext cx="595826" cy="4104456"/>
          </a:xfrm>
          <a:prstGeom prst="flowChartOffpageConnector">
            <a:avLst/>
          </a:prstGeom>
          <a:solidFill>
            <a:srgbClr val="FF9966"/>
          </a:solidFill>
          <a:ln>
            <a:noFill/>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sp>
        <p:nvSpPr>
          <p:cNvPr id="6" name="フローチャート: 他ページ結合子 4"/>
          <p:cNvSpPr/>
          <p:nvPr/>
        </p:nvSpPr>
        <p:spPr bwMode="gray">
          <a:xfrm rot="16200000">
            <a:off x="7797316" y="440668"/>
            <a:ext cx="648072" cy="3024336"/>
          </a:xfrm>
          <a:prstGeom prst="flowChartOffpageConnector">
            <a:avLst/>
          </a:prstGeom>
          <a:solidFill>
            <a:srgbClr val="66FF66"/>
          </a:solidFill>
          <a:ln>
            <a:noFill/>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sp>
        <p:nvSpPr>
          <p:cNvPr id="7" name="正方形/長方形 6"/>
          <p:cNvSpPr/>
          <p:nvPr/>
        </p:nvSpPr>
        <p:spPr bwMode="gray">
          <a:xfrm>
            <a:off x="416496" y="2420888"/>
            <a:ext cx="2016224" cy="1152128"/>
          </a:xfrm>
          <a:prstGeom prst="rect">
            <a:avLst/>
          </a:prstGeom>
          <a:solidFill>
            <a:schemeClr val="accent6">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sp>
        <p:nvSpPr>
          <p:cNvPr id="8" name="正方形/長方形 7"/>
          <p:cNvSpPr/>
          <p:nvPr/>
        </p:nvSpPr>
        <p:spPr bwMode="gray">
          <a:xfrm>
            <a:off x="2432720" y="2420888"/>
            <a:ext cx="4176464" cy="1152128"/>
          </a:xfrm>
          <a:prstGeom prst="rect">
            <a:avLst/>
          </a:prstGeom>
          <a:solidFill>
            <a:srgbClr val="FF9966"/>
          </a:solidFill>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sp>
        <p:nvSpPr>
          <p:cNvPr id="9" name="正方形/長方形 8"/>
          <p:cNvSpPr/>
          <p:nvPr/>
        </p:nvSpPr>
        <p:spPr bwMode="gray">
          <a:xfrm>
            <a:off x="6609184" y="2420888"/>
            <a:ext cx="3024336" cy="1152128"/>
          </a:xfrm>
          <a:prstGeom prst="rect">
            <a:avLst/>
          </a:prstGeom>
          <a:solidFill>
            <a:srgbClr val="66FF66"/>
          </a:solidFill>
          <a:ln>
            <a:noFill/>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cxnSp>
        <p:nvCxnSpPr>
          <p:cNvPr id="10" name="直線コネクタ 9"/>
          <p:cNvCxnSpPr/>
          <p:nvPr/>
        </p:nvCxnSpPr>
        <p:spPr>
          <a:xfrm>
            <a:off x="416496" y="1321006"/>
            <a:ext cx="0" cy="2252010"/>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1" name="二等辺三角形 10"/>
          <p:cNvSpPr/>
          <p:nvPr/>
        </p:nvSpPr>
        <p:spPr bwMode="gray">
          <a:xfrm rot="10800000">
            <a:off x="164467" y="1268760"/>
            <a:ext cx="504057" cy="288032"/>
          </a:xfrm>
          <a:prstGeom prst="triangle">
            <a:avLst/>
          </a:prstGeom>
          <a:solidFill>
            <a:schemeClr val="accent2"/>
          </a:solidFill>
          <a:ln>
            <a:noFill/>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sp>
        <p:nvSpPr>
          <p:cNvPr id="12" name="二等辺三角形 11"/>
          <p:cNvSpPr/>
          <p:nvPr/>
        </p:nvSpPr>
        <p:spPr bwMode="gray">
          <a:xfrm rot="10800000">
            <a:off x="2144688" y="1268760"/>
            <a:ext cx="576064" cy="268270"/>
          </a:xfrm>
          <a:prstGeom prst="triangle">
            <a:avLst/>
          </a:prstGeom>
          <a:solidFill>
            <a:schemeClr val="bg1">
              <a:lumMod val="50000"/>
            </a:schemeClr>
          </a:solidFill>
          <a:ln>
            <a:noFill/>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sp>
        <p:nvSpPr>
          <p:cNvPr id="13" name="二等辺三角形 12"/>
          <p:cNvSpPr/>
          <p:nvPr/>
        </p:nvSpPr>
        <p:spPr bwMode="gray">
          <a:xfrm rot="10800000">
            <a:off x="6321152" y="1268760"/>
            <a:ext cx="576064" cy="288032"/>
          </a:xfrm>
          <a:prstGeom prst="triangle">
            <a:avLst/>
          </a:prstGeom>
          <a:solidFill>
            <a:schemeClr val="accent2"/>
          </a:solidFill>
          <a:ln>
            <a:noFill/>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sp>
        <p:nvSpPr>
          <p:cNvPr id="14" name="テキスト ボックス 13"/>
          <p:cNvSpPr txBox="1"/>
          <p:nvPr/>
        </p:nvSpPr>
        <p:spPr bwMode="auto">
          <a:xfrm>
            <a:off x="1428955" y="4148100"/>
            <a:ext cx="7268461" cy="591137"/>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pPr marL="457200" indent="-457200">
              <a:buFont typeface="Wingdings" charset="2"/>
              <a:buChar char="ü"/>
            </a:pPr>
            <a:r>
              <a:rPr lang="en-US" altLang="ja-JP" sz="2400" dirty="0">
                <a:latin typeface="Arial" panose="020B0604020202020204" pitchFamily="34" charset="0"/>
                <a:ea typeface="+mn-ea"/>
                <a:cs typeface="Arial" panose="020B0604020202020204" pitchFamily="34" charset="0"/>
              </a:rPr>
              <a:t>Contaminated water management              </a:t>
            </a:r>
            <a:r>
              <a:rPr lang="ja-JP" altLang="en-US" sz="3200" b="1" dirty="0">
                <a:latin typeface="Arial" panose="020B0604020202020204" pitchFamily="34" charset="0"/>
                <a:ea typeface="+mn-ea"/>
                <a:cs typeface="Arial" panose="020B0604020202020204" pitchFamily="34" charset="0"/>
              </a:rPr>
              <a:t>　</a:t>
            </a:r>
            <a:endParaRPr kumimoji="1" lang="ja-JP" altLang="en-US" sz="3200" dirty="0">
              <a:latin typeface="Arial" panose="020B0604020202020204" pitchFamily="34" charset="0"/>
              <a:ea typeface="+mn-ea"/>
              <a:cs typeface="Arial" panose="020B0604020202020204" pitchFamily="34" charset="0"/>
            </a:endParaRPr>
          </a:p>
        </p:txBody>
      </p:sp>
      <p:sp>
        <p:nvSpPr>
          <p:cNvPr id="15" name="テキスト ボックス 14"/>
          <p:cNvSpPr txBox="1"/>
          <p:nvPr/>
        </p:nvSpPr>
        <p:spPr bwMode="auto">
          <a:xfrm>
            <a:off x="1441537" y="4739238"/>
            <a:ext cx="3220952" cy="468026"/>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pPr marL="457200" indent="-457200">
              <a:buFont typeface="Wingdings" charset="2"/>
              <a:buChar char="ü"/>
            </a:pPr>
            <a:r>
              <a:rPr lang="en-US" altLang="ja-JP" sz="2400" dirty="0">
                <a:latin typeface="Arial" panose="020B0604020202020204" pitchFamily="34" charset="0"/>
                <a:ea typeface="+mn-ea"/>
                <a:cs typeface="Arial" panose="020B0604020202020204" pitchFamily="34" charset="0"/>
              </a:rPr>
              <a:t>Fuel retrieval</a:t>
            </a:r>
            <a:endParaRPr kumimoji="1" lang="ja-JP" altLang="en-US" sz="2400" dirty="0">
              <a:latin typeface="Arial" panose="020B0604020202020204" pitchFamily="34" charset="0"/>
              <a:ea typeface="+mn-ea"/>
              <a:cs typeface="Arial" panose="020B0604020202020204" pitchFamily="34" charset="0"/>
            </a:endParaRPr>
          </a:p>
        </p:txBody>
      </p:sp>
      <p:sp>
        <p:nvSpPr>
          <p:cNvPr id="16" name="テキスト ボックス 15"/>
          <p:cNvSpPr txBox="1"/>
          <p:nvPr/>
        </p:nvSpPr>
        <p:spPr bwMode="auto">
          <a:xfrm>
            <a:off x="1441537" y="5348250"/>
            <a:ext cx="3925521" cy="468026"/>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pPr marL="457200" indent="-457200">
              <a:buFont typeface="Wingdings" charset="2"/>
              <a:buChar char="ü"/>
            </a:pPr>
            <a:r>
              <a:rPr lang="en-US" altLang="ja-JP" sz="2400" dirty="0">
                <a:latin typeface="Arial" panose="020B0604020202020204" pitchFamily="34" charset="0"/>
                <a:ea typeface="+mn-ea"/>
                <a:cs typeface="Arial" panose="020B0604020202020204" pitchFamily="34" charset="0"/>
              </a:rPr>
              <a:t>Debris</a:t>
            </a:r>
            <a:r>
              <a:rPr lang="ja-JP" altLang="en-US" sz="2400" dirty="0">
                <a:latin typeface="Arial" panose="020B0604020202020204" pitchFamily="34" charset="0"/>
                <a:ea typeface="+mn-ea"/>
                <a:cs typeface="Arial" panose="020B0604020202020204" pitchFamily="34" charset="0"/>
              </a:rPr>
              <a:t> </a:t>
            </a:r>
            <a:r>
              <a:rPr lang="en-US" altLang="ja-JP" sz="2400" dirty="0">
                <a:latin typeface="Arial" panose="020B0604020202020204" pitchFamily="34" charset="0"/>
                <a:ea typeface="+mn-ea"/>
                <a:cs typeface="Arial" panose="020B0604020202020204" pitchFamily="34" charset="0"/>
              </a:rPr>
              <a:t>retrieval</a:t>
            </a:r>
            <a:endParaRPr kumimoji="1" lang="ja-JP" altLang="en-US" sz="2400" b="1" dirty="0">
              <a:latin typeface="+mn-ea"/>
              <a:ea typeface="+mn-ea"/>
            </a:endParaRPr>
          </a:p>
        </p:txBody>
      </p:sp>
      <p:sp>
        <p:nvSpPr>
          <p:cNvPr id="17" name="テキスト ボックス 16"/>
          <p:cNvSpPr txBox="1"/>
          <p:nvPr/>
        </p:nvSpPr>
        <p:spPr bwMode="auto">
          <a:xfrm>
            <a:off x="1407987" y="5939387"/>
            <a:ext cx="4714802" cy="468026"/>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pPr marL="457200" indent="-457200">
              <a:buFont typeface="Wingdings" charset="2"/>
              <a:buChar char="ü"/>
            </a:pPr>
            <a:r>
              <a:rPr lang="en-US" altLang="ja-JP" sz="2400" dirty="0">
                <a:latin typeface="Arial" panose="020B0604020202020204" pitchFamily="34" charset="0"/>
                <a:ea typeface="+mn-ea"/>
                <a:cs typeface="Arial" panose="020B0604020202020204" pitchFamily="34" charset="0"/>
              </a:rPr>
              <a:t>Waste management</a:t>
            </a:r>
            <a:endParaRPr kumimoji="1" lang="ja-JP" altLang="en-US" sz="2400" dirty="0">
              <a:latin typeface="Arial" panose="020B0604020202020204" pitchFamily="34" charset="0"/>
              <a:ea typeface="+mn-ea"/>
              <a:cs typeface="Arial" panose="020B0604020202020204" pitchFamily="34" charset="0"/>
            </a:endParaRPr>
          </a:p>
        </p:txBody>
      </p:sp>
      <p:sp>
        <p:nvSpPr>
          <p:cNvPr id="18" name="テキスト ボックス 17"/>
          <p:cNvSpPr txBox="1"/>
          <p:nvPr/>
        </p:nvSpPr>
        <p:spPr bwMode="auto">
          <a:xfrm>
            <a:off x="7736118" y="332656"/>
            <a:ext cx="2169881" cy="375693"/>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lang="en-US" altLang="ja-JP" b="1" dirty="0">
                <a:solidFill>
                  <a:schemeClr val="bg1"/>
                </a:solidFill>
                <a:latin typeface="Arial" panose="020B0604020202020204" pitchFamily="34" charset="0"/>
                <a:ea typeface="+mn-ea"/>
                <a:cs typeface="Arial" panose="020B0604020202020204" pitchFamily="34" charset="0"/>
              </a:rPr>
              <a:t>Sep 26 2017 rev.</a:t>
            </a:r>
            <a:endParaRPr kumimoji="1" lang="ja-JP" altLang="en-US" b="1" dirty="0">
              <a:solidFill>
                <a:schemeClr val="bg1"/>
              </a:solidFill>
              <a:latin typeface="Arial" panose="020B0604020202020204" pitchFamily="34" charset="0"/>
              <a:ea typeface="+mn-ea"/>
              <a:cs typeface="Arial" panose="020B0604020202020204" pitchFamily="34" charset="0"/>
            </a:endParaRPr>
          </a:p>
        </p:txBody>
      </p:sp>
      <p:sp>
        <p:nvSpPr>
          <p:cNvPr id="19" name="二等辺三角形 18"/>
          <p:cNvSpPr/>
          <p:nvPr/>
        </p:nvSpPr>
        <p:spPr bwMode="gray">
          <a:xfrm rot="10800000">
            <a:off x="9329936" y="1268760"/>
            <a:ext cx="576064" cy="288032"/>
          </a:xfrm>
          <a:prstGeom prst="triangle">
            <a:avLst/>
          </a:prstGeom>
          <a:solidFill>
            <a:schemeClr val="bg1">
              <a:lumMod val="50000"/>
            </a:schemeClr>
          </a:solidFill>
          <a:ln>
            <a:noFill/>
          </a:ln>
        </p:spPr>
        <p:style>
          <a:lnRef idx="1">
            <a:schemeClr val="accent5"/>
          </a:lnRef>
          <a:fillRef idx="2">
            <a:schemeClr val="accent5"/>
          </a:fillRef>
          <a:effectRef idx="1">
            <a:schemeClr val="accent5"/>
          </a:effectRef>
          <a:fontRef idx="minor">
            <a:schemeClr val="dk1"/>
          </a:fontRef>
        </p:style>
        <p:txBody>
          <a:bodyPr wrap="none" lIns="0" tIns="0" rIns="0" bIns="0" rtlCol="0" anchor="ctr">
            <a:noAutofit/>
          </a:bodyPr>
          <a:lstStyle/>
          <a:p>
            <a:pPr algn="ctr" defTabSz="895350" fontAlgn="b">
              <a:buSzPct val="120000"/>
            </a:pPr>
            <a:endParaRPr kumimoji="1" lang="ja-JP" altLang="en-US" dirty="0">
              <a:solidFill>
                <a:schemeClr val="tx1"/>
              </a:solidFill>
              <a:ea typeface="MS PGothic" pitchFamily="34" charset="-128"/>
            </a:endParaRPr>
          </a:p>
        </p:txBody>
      </p:sp>
      <p:sp>
        <p:nvSpPr>
          <p:cNvPr id="20" name="テキスト ボックス 19"/>
          <p:cNvSpPr txBox="1"/>
          <p:nvPr/>
        </p:nvSpPr>
        <p:spPr bwMode="auto">
          <a:xfrm>
            <a:off x="405859" y="1688044"/>
            <a:ext cx="1728192" cy="529582"/>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pPr algn="ctr"/>
            <a:r>
              <a:rPr lang="en-US" altLang="ja-JP" sz="2800" b="1" dirty="0">
                <a:latin typeface="Arial" panose="020B0604020202020204" pitchFamily="34" charset="0"/>
                <a:ea typeface="+mn-ea"/>
                <a:cs typeface="Arial" panose="020B0604020202020204" pitchFamily="34" charset="0"/>
              </a:rPr>
              <a:t>Phase 1</a:t>
            </a:r>
            <a:endParaRPr kumimoji="1" lang="ja-JP" altLang="en-US" sz="2800" b="1" dirty="0">
              <a:latin typeface="Arial" panose="020B0604020202020204" pitchFamily="34" charset="0"/>
              <a:ea typeface="+mn-ea"/>
              <a:cs typeface="Arial" panose="020B0604020202020204" pitchFamily="34" charset="0"/>
            </a:endParaRPr>
          </a:p>
        </p:txBody>
      </p:sp>
      <p:sp>
        <p:nvSpPr>
          <p:cNvPr id="21" name="テキスト ボックス 20"/>
          <p:cNvSpPr txBox="1"/>
          <p:nvPr/>
        </p:nvSpPr>
        <p:spPr bwMode="auto">
          <a:xfrm>
            <a:off x="2584045" y="1688043"/>
            <a:ext cx="3312368" cy="529582"/>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pPr algn="ctr"/>
            <a:r>
              <a:rPr lang="en-US" altLang="ja-JP" sz="2800" b="1" dirty="0">
                <a:solidFill>
                  <a:schemeClr val="bg1"/>
                </a:solidFill>
                <a:latin typeface="Arial" panose="020B0604020202020204" pitchFamily="34" charset="0"/>
                <a:ea typeface="+mn-ea"/>
                <a:cs typeface="Arial" panose="020B0604020202020204" pitchFamily="34" charset="0"/>
              </a:rPr>
              <a:t>Phase 2</a:t>
            </a:r>
            <a:endParaRPr kumimoji="1" lang="ja-JP" altLang="en-US" sz="2800" b="1" dirty="0">
              <a:solidFill>
                <a:schemeClr val="bg1"/>
              </a:solidFill>
              <a:latin typeface="Arial" panose="020B0604020202020204" pitchFamily="34" charset="0"/>
              <a:ea typeface="+mn-ea"/>
              <a:cs typeface="Arial" panose="020B0604020202020204" pitchFamily="34" charset="0"/>
            </a:endParaRPr>
          </a:p>
        </p:txBody>
      </p:sp>
      <p:sp>
        <p:nvSpPr>
          <p:cNvPr id="22" name="テキスト ボックス 21"/>
          <p:cNvSpPr txBox="1"/>
          <p:nvPr/>
        </p:nvSpPr>
        <p:spPr bwMode="auto">
          <a:xfrm>
            <a:off x="6652076" y="1681045"/>
            <a:ext cx="2520280" cy="529582"/>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pPr algn="ctr"/>
            <a:r>
              <a:rPr lang="en-US" altLang="ja-JP" sz="2800" b="1" dirty="0">
                <a:latin typeface="Arial" panose="020B0604020202020204" pitchFamily="34" charset="0"/>
                <a:ea typeface="+mn-ea"/>
                <a:cs typeface="Arial" panose="020B0604020202020204" pitchFamily="34" charset="0"/>
              </a:rPr>
              <a:t>Phase 3</a:t>
            </a:r>
            <a:endParaRPr kumimoji="1" lang="ja-JP" altLang="en-US" sz="2800" b="1" dirty="0">
              <a:latin typeface="Arial" panose="020B0604020202020204" pitchFamily="34" charset="0"/>
              <a:ea typeface="+mn-ea"/>
              <a:cs typeface="Arial" panose="020B0604020202020204" pitchFamily="34" charset="0"/>
            </a:endParaRPr>
          </a:p>
        </p:txBody>
      </p:sp>
      <p:cxnSp>
        <p:nvCxnSpPr>
          <p:cNvPr id="23" name="直線コネクタ 22"/>
          <p:cNvCxnSpPr/>
          <p:nvPr/>
        </p:nvCxnSpPr>
        <p:spPr>
          <a:xfrm>
            <a:off x="2432720" y="1412776"/>
            <a:ext cx="0" cy="2160240"/>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a:stCxn id="13" idx="0"/>
          </p:cNvCxnSpPr>
          <p:nvPr/>
        </p:nvCxnSpPr>
        <p:spPr>
          <a:xfrm>
            <a:off x="6609184" y="1556792"/>
            <a:ext cx="0" cy="2016224"/>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9633520" y="1484784"/>
            <a:ext cx="0" cy="2088232"/>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bwMode="auto">
          <a:xfrm>
            <a:off x="471883" y="2420888"/>
            <a:ext cx="1872208" cy="1227209"/>
          </a:xfrm>
          <a:prstGeom prst="rect">
            <a:avLst/>
          </a:prstGeom>
          <a:solidFill>
            <a:schemeClr val="accent1">
              <a:lumMod val="40000"/>
              <a:lumOff val="60000"/>
            </a:schemeClr>
          </a:solidFill>
          <a:ln w="9525">
            <a:noFill/>
            <a:prstDash val="dash"/>
            <a:miter lim="800000"/>
            <a:headEnd/>
            <a:tailEnd/>
          </a:ln>
        </p:spPr>
        <p:txBody>
          <a:bodyPr wrap="square" lIns="48870" tIns="48870" rIns="48870" bIns="48870" rtlCol="0">
            <a:spAutoFit/>
          </a:bodyPr>
          <a:lstStyle/>
          <a:p>
            <a:pPr>
              <a:lnSpc>
                <a:spcPts val="2200"/>
              </a:lnSpc>
            </a:pPr>
            <a:r>
              <a:rPr lang="en-US" altLang="ja-JP" sz="2000" b="1" dirty="0">
                <a:latin typeface="Arial" panose="020B0604020202020204" pitchFamily="34" charset="0"/>
                <a:ea typeface="+mn-ea"/>
                <a:cs typeface="Arial" panose="020B0604020202020204" pitchFamily="34" charset="0"/>
              </a:rPr>
              <a:t>Period until start of fuel retrieval from SFP</a:t>
            </a:r>
            <a:endParaRPr kumimoji="1" lang="ja-JP" altLang="en-US" sz="2000" b="1" dirty="0">
              <a:latin typeface="Arial" panose="020B0604020202020204" pitchFamily="34" charset="0"/>
              <a:ea typeface="+mn-ea"/>
              <a:cs typeface="Arial" panose="020B0604020202020204" pitchFamily="34" charset="0"/>
            </a:endParaRPr>
          </a:p>
        </p:txBody>
      </p:sp>
      <p:sp>
        <p:nvSpPr>
          <p:cNvPr id="27" name="テキスト ボックス 26"/>
          <p:cNvSpPr txBox="1"/>
          <p:nvPr/>
        </p:nvSpPr>
        <p:spPr bwMode="auto">
          <a:xfrm>
            <a:off x="2460429" y="2435188"/>
            <a:ext cx="4104456" cy="714248"/>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lang="en-US" altLang="ja-JP" sz="2000" b="1" dirty="0">
                <a:solidFill>
                  <a:schemeClr val="bg1"/>
                </a:solidFill>
                <a:latin typeface="Arial" panose="020B0604020202020204" pitchFamily="34" charset="0"/>
                <a:ea typeface="+mn-ea"/>
                <a:cs typeface="Arial" panose="020B0604020202020204" pitchFamily="34" charset="0"/>
              </a:rPr>
              <a:t>Period until start of fuel debris removal (within 10 years)</a:t>
            </a:r>
            <a:endParaRPr kumimoji="1" lang="ja-JP" altLang="en-US" sz="2000" b="1" dirty="0">
              <a:solidFill>
                <a:schemeClr val="bg1"/>
              </a:solidFill>
              <a:latin typeface="Arial" panose="020B0604020202020204" pitchFamily="34" charset="0"/>
              <a:ea typeface="+mn-ea"/>
              <a:cs typeface="Arial" panose="020B0604020202020204" pitchFamily="34" charset="0"/>
            </a:endParaRPr>
          </a:p>
        </p:txBody>
      </p:sp>
      <p:sp>
        <p:nvSpPr>
          <p:cNvPr id="28" name="テキスト ボックス 27"/>
          <p:cNvSpPr txBox="1"/>
          <p:nvPr/>
        </p:nvSpPr>
        <p:spPr bwMode="auto">
          <a:xfrm>
            <a:off x="6753200" y="2447011"/>
            <a:ext cx="2736304" cy="1022024"/>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lang="en-US" altLang="ja-JP" sz="2000" b="1" dirty="0">
                <a:latin typeface="Arial" panose="020B0604020202020204" pitchFamily="34" charset="0"/>
                <a:ea typeface="+mn-ea"/>
                <a:cs typeface="Arial" panose="020B0604020202020204" pitchFamily="34" charset="0"/>
              </a:rPr>
              <a:t>Period until end of decommissioning</a:t>
            </a:r>
          </a:p>
          <a:p>
            <a:r>
              <a:rPr lang="en-US" altLang="ja-JP" sz="2000" b="1" dirty="0">
                <a:latin typeface="Arial" panose="020B0604020202020204" pitchFamily="34" charset="0"/>
                <a:ea typeface="+mn-ea"/>
                <a:cs typeface="Arial" panose="020B0604020202020204" pitchFamily="34" charset="0"/>
              </a:rPr>
              <a:t>(within 30-40 years)</a:t>
            </a:r>
            <a:endParaRPr kumimoji="1" lang="ja-JP" altLang="en-US" sz="2000" b="1" dirty="0">
              <a:latin typeface="Arial" panose="020B0604020202020204" pitchFamily="34" charset="0"/>
              <a:ea typeface="+mn-ea"/>
              <a:cs typeface="Arial" panose="020B0604020202020204" pitchFamily="34" charset="0"/>
            </a:endParaRPr>
          </a:p>
        </p:txBody>
      </p:sp>
      <p:sp>
        <p:nvSpPr>
          <p:cNvPr id="29" name="テキスト ボックス 28"/>
          <p:cNvSpPr txBox="1"/>
          <p:nvPr/>
        </p:nvSpPr>
        <p:spPr bwMode="auto">
          <a:xfrm>
            <a:off x="1" y="763619"/>
            <a:ext cx="1496616" cy="468026"/>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lang="en-US" altLang="ja-JP" sz="2400" b="1" dirty="0">
                <a:latin typeface="Arial" panose="020B0604020202020204" pitchFamily="34" charset="0"/>
                <a:ea typeface="+mn-ea"/>
                <a:cs typeface="Arial" panose="020B0604020202020204" pitchFamily="34" charset="0"/>
              </a:rPr>
              <a:t>Dec.2011</a:t>
            </a:r>
            <a:endParaRPr kumimoji="1" lang="ja-JP" altLang="en-US" sz="2400" b="1" dirty="0">
              <a:latin typeface="Arial" panose="020B0604020202020204" pitchFamily="34" charset="0"/>
              <a:ea typeface="+mn-ea"/>
              <a:cs typeface="Arial" panose="020B0604020202020204" pitchFamily="34" charset="0"/>
            </a:endParaRPr>
          </a:p>
        </p:txBody>
      </p:sp>
      <p:sp>
        <p:nvSpPr>
          <p:cNvPr id="30" name="テキスト ボックス 29"/>
          <p:cNvSpPr txBox="1"/>
          <p:nvPr/>
        </p:nvSpPr>
        <p:spPr bwMode="auto">
          <a:xfrm>
            <a:off x="1852015" y="763619"/>
            <a:ext cx="1694961" cy="468026"/>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lang="en-US" altLang="ja-JP" sz="2400" b="1" dirty="0">
                <a:latin typeface="Arial" panose="020B0604020202020204" pitchFamily="34" charset="0"/>
                <a:ea typeface="+mn-ea"/>
                <a:cs typeface="Arial" panose="020B0604020202020204" pitchFamily="34" charset="0"/>
              </a:rPr>
              <a:t>Nov.2013</a:t>
            </a:r>
            <a:endParaRPr kumimoji="1" lang="ja-JP" altLang="en-US" sz="2400" b="1" dirty="0">
              <a:latin typeface="Arial" panose="020B0604020202020204" pitchFamily="34" charset="0"/>
              <a:ea typeface="+mn-ea"/>
              <a:cs typeface="Arial" panose="020B0604020202020204" pitchFamily="34" charset="0"/>
            </a:endParaRPr>
          </a:p>
        </p:txBody>
      </p:sp>
      <p:sp>
        <p:nvSpPr>
          <p:cNvPr id="31" name="テキスト ボックス 30"/>
          <p:cNvSpPr txBox="1"/>
          <p:nvPr/>
        </p:nvSpPr>
        <p:spPr bwMode="auto">
          <a:xfrm>
            <a:off x="5905719" y="763619"/>
            <a:ext cx="1694961" cy="468026"/>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lang="en-US" altLang="ja-JP" sz="2400" b="1" dirty="0">
                <a:latin typeface="Arial" panose="020B0604020202020204" pitchFamily="34" charset="0"/>
                <a:ea typeface="+mn-ea"/>
                <a:cs typeface="Arial" panose="020B0604020202020204" pitchFamily="34" charset="0"/>
              </a:rPr>
              <a:t>Dec.2021</a:t>
            </a:r>
            <a:endParaRPr kumimoji="1" lang="ja-JP" altLang="en-US" sz="2400" b="1" dirty="0">
              <a:latin typeface="Arial" panose="020B0604020202020204" pitchFamily="34" charset="0"/>
              <a:ea typeface="+mn-ea"/>
              <a:cs typeface="Arial" panose="020B0604020202020204" pitchFamily="34" charset="0"/>
            </a:endParaRPr>
          </a:p>
        </p:txBody>
      </p:sp>
      <p:sp>
        <p:nvSpPr>
          <p:cNvPr id="32" name="テキスト ボックス 31"/>
          <p:cNvSpPr txBox="1"/>
          <p:nvPr/>
        </p:nvSpPr>
        <p:spPr bwMode="auto">
          <a:xfrm>
            <a:off x="7912216" y="763619"/>
            <a:ext cx="1993783" cy="468026"/>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pPr algn="r"/>
            <a:r>
              <a:rPr lang="en-US" altLang="ja-JP" sz="2400" b="1" dirty="0">
                <a:latin typeface="Arial" panose="020B0604020202020204" pitchFamily="34" charset="0"/>
                <a:ea typeface="+mn-ea"/>
                <a:cs typeface="Arial" panose="020B0604020202020204" pitchFamily="34" charset="0"/>
              </a:rPr>
              <a:t>30- 40 years</a:t>
            </a:r>
            <a:endParaRPr kumimoji="1" lang="ja-JP" altLang="en-US" sz="2400" b="1" dirty="0">
              <a:latin typeface="Arial" panose="020B0604020202020204" pitchFamily="34" charset="0"/>
              <a:ea typeface="+mn-ea"/>
              <a:cs typeface="Arial" panose="020B0604020202020204" pitchFamily="34" charset="0"/>
            </a:endParaRPr>
          </a:p>
        </p:txBody>
      </p:sp>
      <p:sp>
        <p:nvSpPr>
          <p:cNvPr id="33" name="スライド番号プレースホルダー 1"/>
          <p:cNvSpPr txBox="1">
            <a:spLocks/>
          </p:cNvSpPr>
          <p:nvPr/>
        </p:nvSpPr>
        <p:spPr bwMode="auto">
          <a:xfrm>
            <a:off x="7354130" y="6477865"/>
            <a:ext cx="2311710" cy="3656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fld id="{B11F2E81-7C79-4EF4-BB4B-642FC82EA67A}" type="slidenum">
              <a:rPr lang="ja-JP" altLang="en-US" sz="2000" smtClean="0">
                <a:solidFill>
                  <a:schemeClr val="bg1">
                    <a:lumMod val="75000"/>
                  </a:schemeClr>
                </a:solidFill>
              </a:rPr>
              <a:pPr algn="r"/>
              <a:t>7</a:t>
            </a:fld>
            <a:endParaRPr lang="ja-JP" altLang="en-US" sz="2000" dirty="0">
              <a:solidFill>
                <a:schemeClr val="bg1">
                  <a:lumMod val="75000"/>
                </a:schemeClr>
              </a:solidFill>
            </a:endParaRPr>
          </a:p>
        </p:txBody>
      </p:sp>
      <p:sp>
        <p:nvSpPr>
          <p:cNvPr id="34" name="テキスト ボックス 33"/>
          <p:cNvSpPr txBox="1"/>
          <p:nvPr/>
        </p:nvSpPr>
        <p:spPr bwMode="auto">
          <a:xfrm>
            <a:off x="1100572" y="3648096"/>
            <a:ext cx="2088232" cy="591137"/>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48870" tIns="48870" rIns="48870" bIns="48870" rtlCol="0">
            <a:spAutoFit/>
          </a:bodyPr>
          <a:lstStyle/>
          <a:p>
            <a:r>
              <a:rPr lang="en-US" altLang="ja-JP" sz="3200" dirty="0">
                <a:latin typeface="Arial" panose="020B0604020202020204" pitchFamily="34" charset="0"/>
                <a:ea typeface="+mn-ea"/>
                <a:cs typeface="Arial" panose="020B0604020202020204" pitchFamily="34" charset="0"/>
              </a:rPr>
              <a:t>&lt;Issues&gt;</a:t>
            </a:r>
            <a:endParaRPr kumimoji="1" lang="ja-JP" altLang="en-US" sz="3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77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1052736"/>
            <a:ext cx="8229600" cy="1252728"/>
          </a:xfrm>
        </p:spPr>
        <p:txBody>
          <a:bodyPr>
            <a:normAutofit fontScale="90000"/>
          </a:bodyPr>
          <a:lstStyle/>
          <a:p>
            <a:r>
              <a:rPr lang="en-US" altLang="ja-JP" sz="3600" dirty="0">
                <a:latin typeface="Arial Unicode MS" panose="020B0604020202020204" pitchFamily="50" charset="-128"/>
                <a:ea typeface="Arial Unicode MS" panose="020B0604020202020204" pitchFamily="50" charset="-128"/>
                <a:cs typeface="Arial Unicode MS" panose="020B0604020202020204" pitchFamily="50" charset="-128"/>
              </a:rPr>
              <a:t>2. Nuclear Energy Policy of Japan  </a:t>
            </a:r>
            <a:r>
              <a:rPr lang="en-US" altLang="ja-JP" sz="3200" dirty="0"/>
              <a:t/>
            </a:r>
            <a:br>
              <a:rPr lang="en-US" altLang="ja-JP" sz="3200" dirty="0"/>
            </a:br>
            <a:r>
              <a:rPr lang="en-US" altLang="ja-JP" sz="3200" b="1" dirty="0"/>
              <a:t/>
            </a:r>
            <a:br>
              <a:rPr lang="en-US" altLang="ja-JP" sz="3200" b="1" dirty="0"/>
            </a:br>
            <a:endParaRPr lang="ja-JP" altLang="en-US" sz="3200" b="1" dirty="0"/>
          </a:p>
        </p:txBody>
      </p:sp>
      <p:sp>
        <p:nvSpPr>
          <p:cNvPr id="3" name="スライド番号プレースホルダー 2"/>
          <p:cNvSpPr>
            <a:spLocks noGrp="1"/>
          </p:cNvSpPr>
          <p:nvPr>
            <p:ph type="sldNum" sz="quarter" idx="12"/>
          </p:nvPr>
        </p:nvSpPr>
        <p:spPr>
          <a:xfrm>
            <a:off x="8985448" y="6516423"/>
            <a:ext cx="1258645" cy="365125"/>
          </a:xfrm>
        </p:spPr>
        <p:txBody>
          <a:bodyPr/>
          <a:lstStyle/>
          <a:p>
            <a:fld id="{78FD4A1B-C429-4140-920B-28071C41CB29}" type="slidenum">
              <a:rPr lang="ja-JP" altLang="en-US" smtClean="0">
                <a:solidFill>
                  <a:srgbClr val="073E87"/>
                </a:solidFill>
              </a:rPr>
              <a:pPr/>
              <a:t>8</a:t>
            </a:fld>
            <a:endParaRPr lang="ja-JP" altLang="en-US" dirty="0">
              <a:solidFill>
                <a:srgbClr val="073E87"/>
              </a:solidFill>
            </a:endParaRPr>
          </a:p>
        </p:txBody>
      </p:sp>
      <p:pic>
        <p:nvPicPr>
          <p:cNvPr id="4" name="図 3">
            <a:extLst>
              <a:ext uri="{FF2B5EF4-FFF2-40B4-BE49-F238E27FC236}">
                <a16:creationId xmlns:a16="http://schemas.microsoft.com/office/drawing/2014/main" xmlns="" id="{813D8768-46C5-43D5-8E50-040CF8E40CD1}"/>
              </a:ext>
            </a:extLst>
          </p:cNvPr>
          <p:cNvPicPr>
            <a:picLocks noChangeAspect="1"/>
          </p:cNvPicPr>
          <p:nvPr/>
        </p:nvPicPr>
        <p:blipFill>
          <a:blip r:embed="rId2"/>
          <a:stretch>
            <a:fillRect/>
          </a:stretch>
        </p:blipFill>
        <p:spPr>
          <a:xfrm>
            <a:off x="2732573" y="2996952"/>
            <a:ext cx="4650750" cy="3228000"/>
          </a:xfrm>
          <a:prstGeom prst="rect">
            <a:avLst/>
          </a:prstGeom>
        </p:spPr>
      </p:pic>
      <p:sp>
        <p:nvSpPr>
          <p:cNvPr id="6" name="テキスト ボックス 5">
            <a:extLst>
              <a:ext uri="{FF2B5EF4-FFF2-40B4-BE49-F238E27FC236}">
                <a16:creationId xmlns:a16="http://schemas.microsoft.com/office/drawing/2014/main" xmlns="" id="{0C46553B-AB31-4132-B9CE-F74B6E1BF625}"/>
              </a:ext>
            </a:extLst>
          </p:cNvPr>
          <p:cNvSpPr txBox="1"/>
          <p:nvPr/>
        </p:nvSpPr>
        <p:spPr>
          <a:xfrm>
            <a:off x="2984993" y="2726371"/>
            <a:ext cx="1944216" cy="307777"/>
          </a:xfrm>
          <a:prstGeom prst="rect">
            <a:avLst/>
          </a:prstGeom>
          <a:noFill/>
        </p:spPr>
        <p:txBody>
          <a:bodyPr wrap="square" rtlCol="0">
            <a:spAutoFit/>
          </a:bodyPr>
          <a:lstStyle/>
          <a:p>
            <a:r>
              <a:rPr kumimoji="1" lang="en-US" altLang="ja-JP" sz="1400" dirty="0"/>
              <a:t>Ideas</a:t>
            </a:r>
            <a:r>
              <a:rPr kumimoji="1" lang="ja-JP" altLang="en-US" sz="1400" dirty="0"/>
              <a:t> </a:t>
            </a:r>
            <a:r>
              <a:rPr kumimoji="1" lang="en-US" altLang="ja-JP" sz="1400" dirty="0"/>
              <a:t>towards</a:t>
            </a:r>
            <a:r>
              <a:rPr kumimoji="1" lang="ja-JP" altLang="en-US" sz="1400" dirty="0"/>
              <a:t> </a:t>
            </a:r>
            <a:r>
              <a:rPr kumimoji="1" lang="en-US" altLang="ja-JP" sz="1400" dirty="0"/>
              <a:t>2030</a:t>
            </a:r>
            <a:endParaRPr kumimoji="1" lang="ja-JP" altLang="en-US" sz="1400" dirty="0"/>
          </a:p>
        </p:txBody>
      </p:sp>
      <p:sp>
        <p:nvSpPr>
          <p:cNvPr id="7" name="テキスト ボックス 6">
            <a:extLst>
              <a:ext uri="{FF2B5EF4-FFF2-40B4-BE49-F238E27FC236}">
                <a16:creationId xmlns:a16="http://schemas.microsoft.com/office/drawing/2014/main" xmlns="" id="{F0E66D4C-74ED-4D80-8500-3E7B2011E5CE}"/>
              </a:ext>
            </a:extLst>
          </p:cNvPr>
          <p:cNvSpPr txBox="1"/>
          <p:nvPr/>
        </p:nvSpPr>
        <p:spPr>
          <a:xfrm>
            <a:off x="5253716" y="2726372"/>
            <a:ext cx="1944216" cy="307777"/>
          </a:xfrm>
          <a:prstGeom prst="rect">
            <a:avLst/>
          </a:prstGeom>
          <a:noFill/>
        </p:spPr>
        <p:txBody>
          <a:bodyPr wrap="square" rtlCol="0">
            <a:spAutoFit/>
          </a:bodyPr>
          <a:lstStyle/>
          <a:p>
            <a:r>
              <a:rPr kumimoji="1" lang="ja-JP" altLang="en-US" sz="1400" dirty="0"/>
              <a:t>　</a:t>
            </a:r>
            <a:r>
              <a:rPr kumimoji="1" lang="en-US" altLang="ja-JP" sz="1400" dirty="0"/>
              <a:t>Ideas</a:t>
            </a:r>
            <a:r>
              <a:rPr kumimoji="1" lang="ja-JP" altLang="en-US" sz="1400" dirty="0"/>
              <a:t> </a:t>
            </a:r>
            <a:r>
              <a:rPr kumimoji="1" lang="en-US" altLang="ja-JP" sz="1400" dirty="0"/>
              <a:t>towards</a:t>
            </a:r>
            <a:r>
              <a:rPr kumimoji="1" lang="ja-JP" altLang="en-US" sz="1400" dirty="0"/>
              <a:t> </a:t>
            </a:r>
            <a:r>
              <a:rPr kumimoji="1" lang="en-US" altLang="ja-JP" sz="1400" dirty="0"/>
              <a:t>2050</a:t>
            </a:r>
            <a:endParaRPr kumimoji="1" lang="ja-JP" altLang="en-US" sz="1400" dirty="0"/>
          </a:p>
        </p:txBody>
      </p:sp>
      <p:sp>
        <p:nvSpPr>
          <p:cNvPr id="9" name="テキスト ボックス 8">
            <a:extLst>
              <a:ext uri="{FF2B5EF4-FFF2-40B4-BE49-F238E27FC236}">
                <a16:creationId xmlns:a16="http://schemas.microsoft.com/office/drawing/2014/main" xmlns="" id="{EAE1D062-C893-4AF8-AF5C-9BA520D3FBAA}"/>
              </a:ext>
            </a:extLst>
          </p:cNvPr>
          <p:cNvSpPr txBox="1"/>
          <p:nvPr/>
        </p:nvSpPr>
        <p:spPr>
          <a:xfrm>
            <a:off x="3080792" y="6224952"/>
            <a:ext cx="4752528" cy="276999"/>
          </a:xfrm>
          <a:prstGeom prst="rect">
            <a:avLst/>
          </a:prstGeom>
          <a:noFill/>
        </p:spPr>
        <p:txBody>
          <a:bodyPr wrap="square" rtlCol="0">
            <a:spAutoFit/>
          </a:bodyPr>
          <a:lstStyle/>
          <a:p>
            <a:r>
              <a:rPr lang="en-US" altLang="ja-JP" sz="1200" dirty="0"/>
              <a:t>From</a:t>
            </a:r>
            <a:r>
              <a:rPr lang="ja-JP" altLang="en-US" sz="1200" dirty="0"/>
              <a:t> </a:t>
            </a:r>
            <a:r>
              <a:rPr lang="en-US" altLang="ja-JP" sz="1200" dirty="0"/>
              <a:t>Structure of the 5th Strategic Energy Plan, METI   2018</a:t>
            </a:r>
            <a:endParaRPr kumimoji="1" lang="ja-JP" altLang="en-US" sz="1200" dirty="0"/>
          </a:p>
        </p:txBody>
      </p:sp>
    </p:spTree>
    <p:extLst>
      <p:ext uri="{BB962C8B-B14F-4D97-AF65-F5344CB8AC3E}">
        <p14:creationId xmlns:p14="http://schemas.microsoft.com/office/powerpoint/2010/main" val="1567115554"/>
      </p:ext>
    </p:extLst>
  </p:cSld>
  <p:clrMapOvr>
    <a:masterClrMapping/>
  </p:clrMapOvr>
</p:sld>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spPr>
      <a:bodyPr wrap="none" lIns="0" tIns="0" rIns="0" bIns="0" rtlCol="0" anchor="ctr">
        <a:noAutofit/>
      </a:bodyPr>
      <a:lstStyle>
        <a:defPPr algn="ctr" defTabSz="895350" fontAlgn="b">
          <a:buSzPct val="120000"/>
          <a:defRPr kumimoji="1" dirty="0" smtClean="0">
            <a:solidFill>
              <a:schemeClr val="tx1"/>
            </a:solidFill>
            <a:ea typeface="MS PGothic" pitchFamily="34" charset="-128"/>
          </a:defRPr>
        </a:defPPr>
      </a:lstStyle>
      <a:style>
        <a:lnRef idx="1">
          <a:schemeClr val="accent5"/>
        </a:lnRef>
        <a:fillRef idx="2">
          <a:schemeClr val="accent5"/>
        </a:fillRef>
        <a:effectRef idx="1">
          <a:schemeClr val="accent5"/>
        </a:effectRef>
        <a:fontRef idx="minor">
          <a:schemeClr val="dk1"/>
        </a:fontRef>
      </a:style>
    </a:spDef>
    <a:txDef>
      <a:spPr bwMode="auto">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a:spPr>
      <a:bodyPr wrap="square" lIns="48870" tIns="48870" rIns="48870" bIns="48870" rtlCol="0">
        <a:spAutoFit/>
      </a:bodyPr>
      <a:lstStyle>
        <a:defPPr>
          <a:defRPr b="1" dirty="0">
            <a:latin typeface="ＭＳ Ｐ明朝" pitchFamily="18" charset="-128"/>
            <a:ea typeface="ＭＳ Ｐ明朝" pitchFamily="18" charset="-128"/>
          </a:defRPr>
        </a:defPPr>
      </a:lstStyle>
    </a:txDef>
  </a:objectDefaults>
  <a:extraClrSchemeLst/>
</a:theme>
</file>

<file path=ppt/theme/theme11.xml><?xml version="1.0" encoding="utf-8"?>
<a:theme xmlns:a="http://schemas.openxmlformats.org/drawingml/2006/main" name="19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spPr>
      <a:bodyPr wrap="none" lIns="0" tIns="0" rIns="0" bIns="0" rtlCol="0" anchor="ctr">
        <a:noAutofit/>
      </a:bodyPr>
      <a:lstStyle>
        <a:defPPr algn="ctr" defTabSz="895350" fontAlgn="b">
          <a:buSzPct val="120000"/>
          <a:defRPr kumimoji="1" dirty="0" smtClean="0">
            <a:solidFill>
              <a:schemeClr val="tx1"/>
            </a:solidFill>
            <a:ea typeface="MS PGothic" pitchFamily="34" charset="-128"/>
          </a:defRPr>
        </a:defPPr>
      </a:lstStyle>
      <a:style>
        <a:lnRef idx="1">
          <a:schemeClr val="accent5"/>
        </a:lnRef>
        <a:fillRef idx="2">
          <a:schemeClr val="accent5"/>
        </a:fillRef>
        <a:effectRef idx="1">
          <a:schemeClr val="accent5"/>
        </a:effectRef>
        <a:fontRef idx="minor">
          <a:schemeClr val="dk1"/>
        </a:fontRef>
      </a:style>
    </a:spDef>
    <a:txDef>
      <a:spPr bwMode="auto">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a:spPr>
      <a:bodyPr wrap="square" lIns="48870" tIns="48870" rIns="48870" bIns="48870" rtlCol="0">
        <a:spAutoFit/>
      </a:bodyPr>
      <a:lstStyle>
        <a:defPPr>
          <a:defRPr b="1" dirty="0">
            <a:latin typeface="ＭＳ Ｐ明朝" pitchFamily="18" charset="-128"/>
            <a:ea typeface="ＭＳ Ｐ明朝" pitchFamily="18" charset="-128"/>
          </a:defRPr>
        </a:defPPr>
      </a:lstStyle>
    </a:txDef>
  </a:objectDefaults>
  <a:extraClrSchemeLst/>
</a:theme>
</file>

<file path=ppt/theme/theme13.xml><?xml version="1.0" encoding="utf-8"?>
<a:theme xmlns:a="http://schemas.openxmlformats.org/drawingml/2006/main" name="8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spPr>
      <a:bodyPr wrap="none" lIns="0" tIns="0" rIns="0" bIns="0" rtlCol="0" anchor="ctr">
        <a:noAutofit/>
      </a:bodyPr>
      <a:lstStyle>
        <a:defPPr algn="ctr" defTabSz="895350" fontAlgn="b">
          <a:buSzPct val="120000"/>
          <a:defRPr kumimoji="1" dirty="0" smtClean="0">
            <a:solidFill>
              <a:schemeClr val="tx1"/>
            </a:solidFill>
            <a:ea typeface="MS PGothic" pitchFamily="34" charset="-128"/>
          </a:defRPr>
        </a:defPPr>
      </a:lstStyle>
      <a:style>
        <a:lnRef idx="1">
          <a:schemeClr val="accent5"/>
        </a:lnRef>
        <a:fillRef idx="2">
          <a:schemeClr val="accent5"/>
        </a:fillRef>
        <a:effectRef idx="1">
          <a:schemeClr val="accent5"/>
        </a:effectRef>
        <a:fontRef idx="minor">
          <a:schemeClr val="dk1"/>
        </a:fontRef>
      </a:style>
    </a:spDef>
    <a:txDef>
      <a:spPr bwMode="auto">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a:spPr>
      <a:bodyPr wrap="square" lIns="48870" tIns="48870" rIns="48870" bIns="48870" rtlCol="0">
        <a:spAutoFit/>
      </a:bodyPr>
      <a:lstStyle>
        <a:defPPr>
          <a:defRPr b="1" dirty="0">
            <a:latin typeface="ＭＳ Ｐ明朝" pitchFamily="18" charset="-128"/>
            <a:ea typeface="ＭＳ Ｐ明朝" pitchFamily="18" charset="-128"/>
          </a:defRPr>
        </a:defPPr>
      </a:lstStyle>
    </a:txDef>
  </a:objectDefaults>
  <a:extraClrSchemeLst/>
</a:theme>
</file>

<file path=ppt/theme/theme14.xml><?xml version="1.0" encoding="utf-8"?>
<a:theme xmlns:a="http://schemas.openxmlformats.org/drawingml/2006/main" name="9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8.xml><?xml version="1.0" encoding="utf-8"?>
<a:theme xmlns:a="http://schemas.openxmlformats.org/drawingml/2006/main" name="4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9.xml><?xml version="1.0" encoding="utf-8"?>
<a:theme xmlns:a="http://schemas.openxmlformats.org/drawingml/2006/main" name="9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1.xml><?xml version="1.0" encoding="utf-8"?>
<a:theme xmlns:a="http://schemas.openxmlformats.org/drawingml/2006/main" name="11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2.xml><?xml version="1.0" encoding="utf-8"?>
<a:theme xmlns:a="http://schemas.openxmlformats.org/drawingml/2006/main" name="12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59409</TotalTime>
  <Words>2319</Words>
  <Application>Microsoft Office PowerPoint</Application>
  <PresentationFormat>A4 Paper (210x297 mm)</PresentationFormat>
  <Paragraphs>470</Paragraphs>
  <Slides>19</Slides>
  <Notes>13</Notes>
  <HiddenSlides>0</HiddenSlides>
  <MMClips>0</MMClips>
  <ScaleCrop>false</ScaleCrop>
  <HeadingPairs>
    <vt:vector size="4" baseType="variant">
      <vt:variant>
        <vt:lpstr>Theme</vt:lpstr>
      </vt:variant>
      <vt:variant>
        <vt:i4>22</vt:i4>
      </vt:variant>
      <vt:variant>
        <vt:lpstr>Slide Titles</vt:lpstr>
      </vt:variant>
      <vt:variant>
        <vt:i4>19</vt:i4>
      </vt:variant>
    </vt:vector>
  </HeadingPairs>
  <TitlesOfParts>
    <vt:vector size="41" baseType="lpstr">
      <vt:lpstr>デザインの設定</vt:lpstr>
      <vt:lpstr>1_テスト</vt:lpstr>
      <vt:lpstr>2_テスト</vt:lpstr>
      <vt:lpstr>3_テスト</vt:lpstr>
      <vt:lpstr>4_テスト</vt:lpstr>
      <vt:lpstr>5_テスト</vt:lpstr>
      <vt:lpstr>18_テスト</vt:lpstr>
      <vt:lpstr>14_テスト</vt:lpstr>
      <vt:lpstr>6_テスト</vt:lpstr>
      <vt:lpstr>テスト</vt:lpstr>
      <vt:lpstr>19_テスト</vt:lpstr>
      <vt:lpstr>7_テスト</vt:lpstr>
      <vt:lpstr>8_テスト</vt:lpstr>
      <vt:lpstr>9_テスト</vt:lpstr>
      <vt:lpstr>10_テスト</vt:lpstr>
      <vt:lpstr>11_テスト</vt:lpstr>
      <vt:lpstr>2_ウェーブ</vt:lpstr>
      <vt:lpstr>4_ウェーブ</vt:lpstr>
      <vt:lpstr>9_ウェーブ</vt:lpstr>
      <vt:lpstr>10_ウェーブ</vt:lpstr>
      <vt:lpstr>11_ウェーブ</vt:lpstr>
      <vt:lpstr>12_ウェーブ</vt:lpstr>
      <vt:lpstr> Present Status of Nuclear Power in Japan </vt:lpstr>
      <vt:lpstr>Contents</vt:lpstr>
      <vt:lpstr>1. Present Status of Fukushima   </vt:lpstr>
      <vt:lpstr>PowerPoint Presentation</vt:lpstr>
      <vt:lpstr>PowerPoint Presentation</vt:lpstr>
      <vt:lpstr>PowerPoint Presentation</vt:lpstr>
      <vt:lpstr>PowerPoint Presentation</vt:lpstr>
      <vt:lpstr>PowerPoint Presentation</vt:lpstr>
      <vt:lpstr>2. Nuclear Energy Policy of Japan    </vt:lpstr>
      <vt:lpstr>Chronology of Energy Policy of Japan</vt:lpstr>
      <vt:lpstr>PowerPoint Presentation</vt:lpstr>
      <vt:lpstr>PowerPoint Presentation</vt:lpstr>
      <vt:lpstr>3. Present Status of NPPs in Japan    </vt:lpstr>
      <vt:lpstr>PowerPoint Presentation</vt:lpstr>
      <vt:lpstr>Local Acceptance Process</vt:lpstr>
      <vt:lpstr>Local Acceptance Process</vt:lpstr>
      <vt:lpstr>PowerPoint Presentation</vt:lpstr>
      <vt:lpstr>PowerPoint Presentation</vt:lpstr>
      <vt:lpstr>4. Summary</vt:lpstr>
    </vt:vector>
  </TitlesOfParts>
  <Company>経済産業省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原子力政策</dc:title>
  <dc:creator>情報システム厚生課</dc:creator>
  <cp:lastModifiedBy>Asus</cp:lastModifiedBy>
  <cp:revision>3594</cp:revision>
  <cp:lastPrinted>2017-08-02T08:35:50Z</cp:lastPrinted>
  <dcterms:created xsi:type="dcterms:W3CDTF">2012-10-23T03:20:34Z</dcterms:created>
  <dcterms:modified xsi:type="dcterms:W3CDTF">2019-12-09T01:36:52Z</dcterms:modified>
</cp:coreProperties>
</file>