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2" r:id="rId2"/>
    <p:sldMasterId id="2147483697" r:id="rId3"/>
    <p:sldMasterId id="2147483703" r:id="rId4"/>
    <p:sldMasterId id="2147483904" r:id="rId5"/>
    <p:sldMasterId id="2147483909" r:id="rId6"/>
    <p:sldMasterId id="2147483914" r:id="rId7"/>
    <p:sldMasterId id="2147483919" r:id="rId8"/>
    <p:sldMasterId id="2147485603" r:id="rId9"/>
  </p:sldMasterIdLst>
  <p:notesMasterIdLst>
    <p:notesMasterId r:id="rId28"/>
  </p:notesMasterIdLst>
  <p:handoutMasterIdLst>
    <p:handoutMasterId r:id="rId29"/>
  </p:handoutMasterIdLst>
  <p:sldIdLst>
    <p:sldId id="266" r:id="rId10"/>
    <p:sldId id="288" r:id="rId11"/>
    <p:sldId id="1167" r:id="rId12"/>
    <p:sldId id="1168" r:id="rId13"/>
    <p:sldId id="1169" r:id="rId14"/>
    <p:sldId id="1170" r:id="rId15"/>
    <p:sldId id="1171" r:id="rId16"/>
    <p:sldId id="1163" r:id="rId17"/>
    <p:sldId id="1172" r:id="rId18"/>
    <p:sldId id="1161" r:id="rId19"/>
    <p:sldId id="404" r:id="rId20"/>
    <p:sldId id="400" r:id="rId21"/>
    <p:sldId id="1159" r:id="rId22"/>
    <p:sldId id="1160" r:id="rId23"/>
    <p:sldId id="1173" r:id="rId24"/>
    <p:sldId id="1174" r:id="rId25"/>
    <p:sldId id="1175" r:id="rId26"/>
    <p:sldId id="264" r:id="rId27"/>
  </p:sldIdLst>
  <p:sldSz cx="11887200" cy="6858000"/>
  <p:notesSz cx="6797675" cy="9928225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dk" initials="p" lastIdx="1" clrIdx="0">
    <p:extLst>
      <p:ext uri="{19B8F6BF-5375-455C-9EA6-DF929625EA0E}">
        <p15:presenceInfo xmlns:p15="http://schemas.microsoft.com/office/powerpoint/2012/main" userId="pd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Gaya Terang 3 - Akse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322" autoAdjust="0"/>
  </p:normalViewPr>
  <p:slideViewPr>
    <p:cSldViewPr>
      <p:cViewPr varScale="1">
        <p:scale>
          <a:sx n="111" d="100"/>
          <a:sy n="111" d="100"/>
        </p:scale>
        <p:origin x="444" y="96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dk\Desktop\Docs\Log%20Book%20Iradiator_rev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dk\Desktop\Docs\Log%20Book%20Iradiator_rev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uku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uku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b="1"/>
              <a:t> Jumlah </a:t>
            </a:r>
            <a:r>
              <a:rPr lang="id-ID" b="1"/>
              <a:t>Layanan Iradiasi IGMP Tahun 2018</a:t>
            </a:r>
            <a:r>
              <a:rPr lang="en-US" b="1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id-ID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'Lembar1 (5)'!$J$14</c:f>
              <c:strCache>
                <c:ptCount val="1"/>
                <c:pt idx="0">
                  <c:v> Jumlah Box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6702946041138718E-17"/>
                  <c:y val="-2.06985741616058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31-4786-A100-990799D191B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A31-4786-A100-990799D191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'Lembar1 (5)'!$I$15:$I$16</c:f>
              <c:strCache>
                <c:ptCount val="2"/>
                <c:pt idx="0">
                  <c:v> Semester 1 </c:v>
                </c:pt>
                <c:pt idx="1">
                  <c:v> Semester 2 </c:v>
                </c:pt>
              </c:strCache>
            </c:strRef>
          </c:cat>
          <c:val>
            <c:numRef>
              <c:f>'Lembar1 (5)'!$J$15:$J$16</c:f>
              <c:numCache>
                <c:formatCode>_(* #,##0_);_(* \(#,##0\);_(* "-"_);_(@_)</c:formatCode>
                <c:ptCount val="2"/>
                <c:pt idx="0">
                  <c:v>15089.233184000001</c:v>
                </c:pt>
                <c:pt idx="1">
                  <c:v>36827.135999999999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31-4786-A100-990799D19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6740888"/>
        <c:axId val="1116741216"/>
        <c:axId val="0"/>
      </c:bar3DChart>
      <c:catAx>
        <c:axId val="1116740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116741216"/>
        <c:crosses val="autoZero"/>
        <c:auto val="1"/>
        <c:lblAlgn val="ctr"/>
        <c:lblOffset val="100"/>
        <c:noMultiLvlLbl val="0"/>
      </c:catAx>
      <c:valAx>
        <c:axId val="111674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d-ID"/>
                  <a:t>Jumlah box komoditas</a:t>
                </a:r>
                <a:r>
                  <a:rPr lang="id-ID" baseline="0"/>
                  <a:t> iradiasi</a:t>
                </a:r>
                <a:endParaRPr lang="id-ID"/>
              </a:p>
            </c:rich>
          </c:tx>
          <c:layout>
            <c:manualLayout>
              <c:xMode val="edge"/>
              <c:yMode val="edge"/>
              <c:x val="5.347363111142639E-2"/>
              <c:y val="0.322691042814267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d-ID"/>
            </a:p>
          </c:txPr>
        </c:title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116740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d-ID" b="1" baseline="0"/>
              <a:t>Layanan Iradiasi IGMP Tahun 2018 </a:t>
            </a:r>
            <a:endParaRPr lang="id-ID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'Lembar1 (5)'!$K$14</c:f>
              <c:strCache>
                <c:ptCount val="1"/>
                <c:pt idx="0">
                  <c:v> Tonase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'Lembar1 (5)'!$I$15:$I$16</c:f>
              <c:strCache>
                <c:ptCount val="2"/>
                <c:pt idx="0">
                  <c:v> Semester 1 </c:v>
                </c:pt>
                <c:pt idx="1">
                  <c:v> Semester 2 </c:v>
                </c:pt>
              </c:strCache>
            </c:strRef>
          </c:cat>
          <c:val>
            <c:numRef>
              <c:f>'Lembar1 (5)'!$K$15:$K$16</c:f>
              <c:numCache>
                <c:formatCode>_(* #,##0_);_(* \(#,##0\);_(* "-"_);_(@_)</c:formatCode>
                <c:ptCount val="2"/>
                <c:pt idx="0">
                  <c:v>377</c:v>
                </c:pt>
                <c:pt idx="1">
                  <c:v>920.68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29-4612-8425-96F18F335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9138288"/>
        <c:axId val="1149132056"/>
        <c:axId val="0"/>
      </c:bar3DChart>
      <c:catAx>
        <c:axId val="114913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149132056"/>
        <c:crosses val="autoZero"/>
        <c:auto val="1"/>
        <c:lblAlgn val="ctr"/>
        <c:lblOffset val="100"/>
        <c:noMultiLvlLbl val="0"/>
      </c:catAx>
      <c:valAx>
        <c:axId val="1149132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d-ID"/>
                  <a:t>JUMLAH KOMODITAS (TON)</a:t>
                </a:r>
              </a:p>
            </c:rich>
          </c:tx>
          <c:layout>
            <c:manualLayout>
              <c:xMode val="edge"/>
              <c:yMode val="edge"/>
              <c:x val="5.7384847619436172E-2"/>
              <c:y val="0.359106957805057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d-ID"/>
            </a:p>
          </c:txPr>
        </c:title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14913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d-ID" b="1"/>
              <a:t>Luas Area Penyebaran Benih Vatietas BATAN</a:t>
            </a:r>
            <a:endParaRPr lang="id-ID" b="1" baseline="0"/>
          </a:p>
          <a:p>
            <a:pPr>
              <a:defRPr b="1"/>
            </a:pPr>
            <a:r>
              <a:rPr lang="id-ID" b="1" baseline="0"/>
              <a:t>(berdasarkan jenis program)</a:t>
            </a:r>
            <a:endParaRPr lang="id-ID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Lembar1!$H$4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3.0418238807924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00-4586-AE9D-98F69063BB99}"/>
                </c:ext>
              </c:extLst>
            </c:dLbl>
            <c:dLbl>
              <c:idx val="1"/>
              <c:layout>
                <c:manualLayout>
                  <c:x val="6.4157896838660852E-17"/>
                  <c:y val="-3.0418238807924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00-4586-AE9D-98F69063BB99}"/>
                </c:ext>
              </c:extLst>
            </c:dLbl>
            <c:dLbl>
              <c:idx val="2"/>
              <c:layout>
                <c:manualLayout>
                  <c:x val="0"/>
                  <c:y val="-3.0418238807924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00-4586-AE9D-98F69063BB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Lembar1!$G$5:$G$7</c:f>
              <c:strCache>
                <c:ptCount val="3"/>
                <c:pt idx="0">
                  <c:v>PHLIN</c:v>
                </c:pt>
                <c:pt idx="1">
                  <c:v>Demplot dan Penyebaran</c:v>
                </c:pt>
                <c:pt idx="2">
                  <c:v>ATP</c:v>
                </c:pt>
              </c:strCache>
            </c:strRef>
          </c:cat>
          <c:val>
            <c:numRef>
              <c:f>Lembar1!$H$5:$H$7</c:f>
              <c:numCache>
                <c:formatCode>_-* #,##0.00_-;\-* #,##0.00_-;_-* "-"_-;_-@_-</c:formatCode>
                <c:ptCount val="3"/>
                <c:pt idx="0">
                  <c:v>1063.5</c:v>
                </c:pt>
                <c:pt idx="1">
                  <c:v>355</c:v>
                </c:pt>
                <c:pt idx="2">
                  <c:v>1061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00-4586-AE9D-98F69063BB99}"/>
            </c:ext>
          </c:extLst>
        </c:ser>
        <c:ser>
          <c:idx val="1"/>
          <c:order val="1"/>
          <c:tx>
            <c:strRef>
              <c:f>Lembar1!$I$4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99824829007126E-2"/>
                  <c:y val="-2.3658630183941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00-4586-AE9D-98F69063BB99}"/>
                </c:ext>
              </c:extLst>
            </c:dLbl>
            <c:dLbl>
              <c:idx val="1"/>
              <c:layout>
                <c:manualLayout>
                  <c:x val="1.749781036258901E-2"/>
                  <c:y val="-3.7177847431907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00-4586-AE9D-98F69063BB99}"/>
                </c:ext>
              </c:extLst>
            </c:dLbl>
            <c:dLbl>
              <c:idx val="2"/>
              <c:layout>
                <c:manualLayout>
                  <c:x val="9.4980314960629916E-3"/>
                  <c:y val="-4.0557574533952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00-4586-AE9D-98F69063BB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Lembar1!$G$5:$G$7</c:f>
              <c:strCache>
                <c:ptCount val="3"/>
                <c:pt idx="0">
                  <c:v>PHLIN</c:v>
                </c:pt>
                <c:pt idx="1">
                  <c:v>Demplot dan Penyebaran</c:v>
                </c:pt>
                <c:pt idx="2">
                  <c:v>ATP</c:v>
                </c:pt>
              </c:strCache>
            </c:strRef>
          </c:cat>
          <c:val>
            <c:numRef>
              <c:f>Lembar1!$I$5:$I$7</c:f>
              <c:numCache>
                <c:formatCode>_-* #,##0.00_-;\-* #,##0.00_-;_-* "-"_-;_-@_-</c:formatCode>
                <c:ptCount val="3"/>
                <c:pt idx="0">
                  <c:v>1373.5</c:v>
                </c:pt>
                <c:pt idx="1">
                  <c:v>677.68000000000006</c:v>
                </c:pt>
                <c:pt idx="2">
                  <c:v>1425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E00-4586-AE9D-98F69063B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1702992"/>
        <c:axId val="416309376"/>
        <c:axId val="0"/>
      </c:bar3DChart>
      <c:catAx>
        <c:axId val="32170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416309376"/>
        <c:crosses val="autoZero"/>
        <c:auto val="1"/>
        <c:lblAlgn val="ctr"/>
        <c:lblOffset val="100"/>
        <c:noMultiLvlLbl val="0"/>
      </c:catAx>
      <c:valAx>
        <c:axId val="41630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d-ID" sz="1400" b="1"/>
                  <a:t>Hektar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d-ID"/>
            </a:p>
          </c:txPr>
        </c:title>
        <c:numFmt formatCode="_-* #,##0.00_-;\-* #,##0.00_-;_-* &quot;-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32170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719712633598192"/>
          <c:y val="0.9226865771737065"/>
          <c:w val="0.29134488032668832"/>
          <c:h val="5.7034596954343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d-ID" b="1"/>
              <a:t>Luas Area Penyebaran Benih Varietas BATAN Tahun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Lembar1!$G$8</c:f>
              <c:strCache>
                <c:ptCount val="1"/>
                <c:pt idx="0">
                  <c:v>Jumlah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15444013357247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C2-4918-8377-9B78C56F446E}"/>
                </c:ext>
              </c:extLst>
            </c:dLbl>
            <c:dLbl>
              <c:idx val="1"/>
              <c:layout>
                <c:manualLayout>
                  <c:x val="-1.8505666012364017E-3"/>
                  <c:y val="0.223080192938018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C2-4918-8377-9B78C56F44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Lembar1!$H$4:$I$4</c:f>
              <c:strCache>
                <c:ptCount val="2"/>
                <c:pt idx="0">
                  <c:v>2017</c:v>
                </c:pt>
                <c:pt idx="1">
                  <c:v>2018</c:v>
                </c:pt>
              </c:strCache>
            </c:strRef>
          </c:cat>
          <c:val>
            <c:numRef>
              <c:f>Lembar1!$H$8:$I$8</c:f>
              <c:numCache>
                <c:formatCode>_-* #,##0.00_-;\-* #,##0.00_-;_-* "-"_-;_-@_-</c:formatCode>
                <c:ptCount val="2"/>
                <c:pt idx="0">
                  <c:v>1418.5</c:v>
                </c:pt>
                <c:pt idx="1">
                  <c:v>2051.1800000000003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C2-4918-8377-9B78C56F4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4096984"/>
        <c:axId val="504097312"/>
        <c:axId val="0"/>
      </c:bar3DChart>
      <c:catAx>
        <c:axId val="504096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504097312"/>
        <c:crosses val="autoZero"/>
        <c:auto val="1"/>
        <c:lblAlgn val="ctr"/>
        <c:lblOffset val="100"/>
        <c:noMultiLvlLbl val="0"/>
      </c:catAx>
      <c:valAx>
        <c:axId val="50409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He</a:t>
                </a:r>
                <a:r>
                  <a:rPr lang="id-ID" sz="1400" b="1"/>
                  <a:t>ktar</a:t>
                </a:r>
                <a:endParaRPr lang="en-US" sz="1400" b="1"/>
              </a:p>
            </c:rich>
          </c:tx>
          <c:layout>
            <c:manualLayout>
              <c:xMode val="edge"/>
              <c:yMode val="edge"/>
              <c:x val="4.3727577362062481E-2"/>
              <c:y val="0.485558158533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d-ID"/>
            </a:p>
          </c:txPr>
        </c:title>
        <c:numFmt formatCode="_-* #,##0.00_-;\-* #,##0.00_-;_-* &quot;-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504096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A605FB-7825-4CE8-B308-BC1B026D2F32}" type="doc">
      <dgm:prSet loTypeId="urn:microsoft.com/office/officeart/2005/8/layout/arrow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2EF3EC8E-344E-4426-ACA6-90B4C5254F01}">
      <dgm:prSet phldrT="[Teks]"/>
      <dgm:spPr/>
      <dgm:t>
        <a:bodyPr/>
        <a:lstStyle/>
        <a:p>
          <a:r>
            <a:rPr lang="id-ID" dirty="0"/>
            <a:t>EKSTERNAL</a:t>
          </a:r>
        </a:p>
      </dgm:t>
    </dgm:pt>
    <dgm:pt modelId="{191605EF-3F4C-4C2D-A7FB-762E8217F846}" type="parTrans" cxnId="{2710FD10-0B66-4DBA-B406-65F56525AE87}">
      <dgm:prSet/>
      <dgm:spPr/>
      <dgm:t>
        <a:bodyPr/>
        <a:lstStyle/>
        <a:p>
          <a:endParaRPr lang="id-ID"/>
        </a:p>
      </dgm:t>
    </dgm:pt>
    <dgm:pt modelId="{59029097-6813-42F0-8B6D-43AAB4DEA176}" type="sibTrans" cxnId="{2710FD10-0B66-4DBA-B406-65F56525AE87}">
      <dgm:prSet/>
      <dgm:spPr/>
      <dgm:t>
        <a:bodyPr/>
        <a:lstStyle/>
        <a:p>
          <a:endParaRPr lang="id-ID"/>
        </a:p>
      </dgm:t>
    </dgm:pt>
    <dgm:pt modelId="{DBE4161D-00F7-4B1B-8546-CC4F7BBC79A2}">
      <dgm:prSet phldrT="[Teks]"/>
      <dgm:spPr/>
      <dgm:t>
        <a:bodyPr/>
        <a:lstStyle/>
        <a:p>
          <a:r>
            <a:rPr lang="id-ID" dirty="0"/>
            <a:t>INTERNAL</a:t>
          </a:r>
        </a:p>
      </dgm:t>
    </dgm:pt>
    <dgm:pt modelId="{6B684AA9-E6DB-460E-BBBF-F04D650B1DBA}" type="parTrans" cxnId="{8827DB74-9A79-4292-A1B6-737241C44A2F}">
      <dgm:prSet/>
      <dgm:spPr/>
      <dgm:t>
        <a:bodyPr/>
        <a:lstStyle/>
        <a:p>
          <a:endParaRPr lang="id-ID"/>
        </a:p>
      </dgm:t>
    </dgm:pt>
    <dgm:pt modelId="{063827DB-4CF1-425F-A0B3-092022693573}" type="sibTrans" cxnId="{8827DB74-9A79-4292-A1B6-737241C44A2F}">
      <dgm:prSet/>
      <dgm:spPr/>
      <dgm:t>
        <a:bodyPr/>
        <a:lstStyle/>
        <a:p>
          <a:endParaRPr lang="id-ID"/>
        </a:p>
      </dgm:t>
    </dgm:pt>
    <dgm:pt modelId="{F298A78C-483C-40B0-BCE8-987667814281}" type="pres">
      <dgm:prSet presAssocID="{08A605FB-7825-4CE8-B308-BC1B026D2F32}" presName="compositeShape" presStyleCnt="0">
        <dgm:presLayoutVars>
          <dgm:chMax val="2"/>
          <dgm:dir/>
          <dgm:resizeHandles val="exact"/>
        </dgm:presLayoutVars>
      </dgm:prSet>
      <dgm:spPr/>
    </dgm:pt>
    <dgm:pt modelId="{0C0E4FFE-2A39-4E36-B9F5-EAA58E64D59D}" type="pres">
      <dgm:prSet presAssocID="{08A605FB-7825-4CE8-B308-BC1B026D2F32}" presName="divider" presStyleLbl="fgShp" presStyleIdx="0" presStyleCnt="1"/>
      <dgm:spPr/>
    </dgm:pt>
    <dgm:pt modelId="{E7705644-E75D-4EFB-A786-2DC4FF6596F4}" type="pres">
      <dgm:prSet presAssocID="{2EF3EC8E-344E-4426-ACA6-90B4C5254F01}" presName="downArrow" presStyleLbl="node1" presStyleIdx="0" presStyleCnt="2"/>
      <dgm:spPr/>
    </dgm:pt>
    <dgm:pt modelId="{86C956E4-3C8A-4D53-AE28-85541CC04A15}" type="pres">
      <dgm:prSet presAssocID="{2EF3EC8E-344E-4426-ACA6-90B4C5254F01}" presName="downArrowText" presStyleLbl="revTx" presStyleIdx="0" presStyleCnt="2">
        <dgm:presLayoutVars>
          <dgm:bulletEnabled val="1"/>
        </dgm:presLayoutVars>
      </dgm:prSet>
      <dgm:spPr/>
    </dgm:pt>
    <dgm:pt modelId="{996337F3-474F-484E-8217-763CF728E6E1}" type="pres">
      <dgm:prSet presAssocID="{DBE4161D-00F7-4B1B-8546-CC4F7BBC79A2}" presName="upArrow" presStyleLbl="node1" presStyleIdx="1" presStyleCnt="2"/>
      <dgm:spPr/>
    </dgm:pt>
    <dgm:pt modelId="{DA923EAE-E56B-4AB5-A8BB-6288C3797053}" type="pres">
      <dgm:prSet presAssocID="{DBE4161D-00F7-4B1B-8546-CC4F7BBC79A2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2710FD10-0B66-4DBA-B406-65F56525AE87}" srcId="{08A605FB-7825-4CE8-B308-BC1B026D2F32}" destId="{2EF3EC8E-344E-4426-ACA6-90B4C5254F01}" srcOrd="0" destOrd="0" parTransId="{191605EF-3F4C-4C2D-A7FB-762E8217F846}" sibTransId="{59029097-6813-42F0-8B6D-43AAB4DEA176}"/>
    <dgm:cxn modelId="{4D925B61-FFB4-4AFF-8156-7C5969D9587E}" type="presOf" srcId="{2EF3EC8E-344E-4426-ACA6-90B4C5254F01}" destId="{86C956E4-3C8A-4D53-AE28-85541CC04A15}" srcOrd="0" destOrd="0" presId="urn:microsoft.com/office/officeart/2005/8/layout/arrow3"/>
    <dgm:cxn modelId="{63248652-41BC-42D6-87AC-CBD6CEDDD0DF}" type="presOf" srcId="{DBE4161D-00F7-4B1B-8546-CC4F7BBC79A2}" destId="{DA923EAE-E56B-4AB5-A8BB-6288C3797053}" srcOrd="0" destOrd="0" presId="urn:microsoft.com/office/officeart/2005/8/layout/arrow3"/>
    <dgm:cxn modelId="{8827DB74-9A79-4292-A1B6-737241C44A2F}" srcId="{08A605FB-7825-4CE8-B308-BC1B026D2F32}" destId="{DBE4161D-00F7-4B1B-8546-CC4F7BBC79A2}" srcOrd="1" destOrd="0" parTransId="{6B684AA9-E6DB-460E-BBBF-F04D650B1DBA}" sibTransId="{063827DB-4CF1-425F-A0B3-092022693573}"/>
    <dgm:cxn modelId="{CE93F0D6-132A-4B90-836B-01DDD6D31E69}" type="presOf" srcId="{08A605FB-7825-4CE8-B308-BC1B026D2F32}" destId="{F298A78C-483C-40B0-BCE8-987667814281}" srcOrd="0" destOrd="0" presId="urn:microsoft.com/office/officeart/2005/8/layout/arrow3"/>
    <dgm:cxn modelId="{ED259082-CA75-4A60-B4EF-0018AD4E627A}" type="presParOf" srcId="{F298A78C-483C-40B0-BCE8-987667814281}" destId="{0C0E4FFE-2A39-4E36-B9F5-EAA58E64D59D}" srcOrd="0" destOrd="0" presId="urn:microsoft.com/office/officeart/2005/8/layout/arrow3"/>
    <dgm:cxn modelId="{00C9E18A-4B37-460A-B133-60EEAFC2D66A}" type="presParOf" srcId="{F298A78C-483C-40B0-BCE8-987667814281}" destId="{E7705644-E75D-4EFB-A786-2DC4FF6596F4}" srcOrd="1" destOrd="0" presId="urn:microsoft.com/office/officeart/2005/8/layout/arrow3"/>
    <dgm:cxn modelId="{913ACB72-4663-4051-A81D-34DE9E8668EA}" type="presParOf" srcId="{F298A78C-483C-40B0-BCE8-987667814281}" destId="{86C956E4-3C8A-4D53-AE28-85541CC04A15}" srcOrd="2" destOrd="0" presId="urn:microsoft.com/office/officeart/2005/8/layout/arrow3"/>
    <dgm:cxn modelId="{D66D283A-0974-4A46-8914-374B59971451}" type="presParOf" srcId="{F298A78C-483C-40B0-BCE8-987667814281}" destId="{996337F3-474F-484E-8217-763CF728E6E1}" srcOrd="3" destOrd="0" presId="urn:microsoft.com/office/officeart/2005/8/layout/arrow3"/>
    <dgm:cxn modelId="{073D8289-6CB9-4B76-82B6-B8F82BAEC0F3}" type="presParOf" srcId="{F298A78C-483C-40B0-BCE8-987667814281}" destId="{DA923EAE-E56B-4AB5-A8BB-6288C379705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A605FB-7825-4CE8-B308-BC1B026D2F32}" type="doc">
      <dgm:prSet loTypeId="urn:microsoft.com/office/officeart/2005/8/layout/arrow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2EF3EC8E-344E-4426-ACA6-90B4C5254F01}">
      <dgm:prSet phldrT="[Teks]"/>
      <dgm:spPr/>
      <dgm:t>
        <a:bodyPr/>
        <a:lstStyle/>
        <a:p>
          <a:r>
            <a:rPr lang="id-ID" dirty="0"/>
            <a:t>EKSTERNAL</a:t>
          </a:r>
        </a:p>
      </dgm:t>
    </dgm:pt>
    <dgm:pt modelId="{191605EF-3F4C-4C2D-A7FB-762E8217F846}" type="parTrans" cxnId="{2710FD10-0B66-4DBA-B406-65F56525AE87}">
      <dgm:prSet/>
      <dgm:spPr/>
      <dgm:t>
        <a:bodyPr/>
        <a:lstStyle/>
        <a:p>
          <a:endParaRPr lang="id-ID"/>
        </a:p>
      </dgm:t>
    </dgm:pt>
    <dgm:pt modelId="{59029097-6813-42F0-8B6D-43AAB4DEA176}" type="sibTrans" cxnId="{2710FD10-0B66-4DBA-B406-65F56525AE87}">
      <dgm:prSet/>
      <dgm:spPr/>
      <dgm:t>
        <a:bodyPr/>
        <a:lstStyle/>
        <a:p>
          <a:endParaRPr lang="id-ID"/>
        </a:p>
      </dgm:t>
    </dgm:pt>
    <dgm:pt modelId="{DBE4161D-00F7-4B1B-8546-CC4F7BBC79A2}">
      <dgm:prSet phldrT="[Teks]"/>
      <dgm:spPr/>
      <dgm:t>
        <a:bodyPr/>
        <a:lstStyle/>
        <a:p>
          <a:r>
            <a:rPr lang="id-ID" dirty="0"/>
            <a:t>INTERNAL</a:t>
          </a:r>
        </a:p>
      </dgm:t>
    </dgm:pt>
    <dgm:pt modelId="{6B684AA9-E6DB-460E-BBBF-F04D650B1DBA}" type="parTrans" cxnId="{8827DB74-9A79-4292-A1B6-737241C44A2F}">
      <dgm:prSet/>
      <dgm:spPr/>
      <dgm:t>
        <a:bodyPr/>
        <a:lstStyle/>
        <a:p>
          <a:endParaRPr lang="id-ID"/>
        </a:p>
      </dgm:t>
    </dgm:pt>
    <dgm:pt modelId="{063827DB-4CF1-425F-A0B3-092022693573}" type="sibTrans" cxnId="{8827DB74-9A79-4292-A1B6-737241C44A2F}">
      <dgm:prSet/>
      <dgm:spPr/>
      <dgm:t>
        <a:bodyPr/>
        <a:lstStyle/>
        <a:p>
          <a:endParaRPr lang="id-ID"/>
        </a:p>
      </dgm:t>
    </dgm:pt>
    <dgm:pt modelId="{F298A78C-483C-40B0-BCE8-987667814281}" type="pres">
      <dgm:prSet presAssocID="{08A605FB-7825-4CE8-B308-BC1B026D2F32}" presName="compositeShape" presStyleCnt="0">
        <dgm:presLayoutVars>
          <dgm:chMax val="2"/>
          <dgm:dir/>
          <dgm:resizeHandles val="exact"/>
        </dgm:presLayoutVars>
      </dgm:prSet>
      <dgm:spPr/>
    </dgm:pt>
    <dgm:pt modelId="{0C0E4FFE-2A39-4E36-B9F5-EAA58E64D59D}" type="pres">
      <dgm:prSet presAssocID="{08A605FB-7825-4CE8-B308-BC1B026D2F32}" presName="divider" presStyleLbl="fgShp" presStyleIdx="0" presStyleCnt="1"/>
      <dgm:spPr/>
    </dgm:pt>
    <dgm:pt modelId="{E7705644-E75D-4EFB-A786-2DC4FF6596F4}" type="pres">
      <dgm:prSet presAssocID="{2EF3EC8E-344E-4426-ACA6-90B4C5254F01}" presName="downArrow" presStyleLbl="node1" presStyleIdx="0" presStyleCnt="2"/>
      <dgm:spPr/>
    </dgm:pt>
    <dgm:pt modelId="{86C956E4-3C8A-4D53-AE28-85541CC04A15}" type="pres">
      <dgm:prSet presAssocID="{2EF3EC8E-344E-4426-ACA6-90B4C5254F01}" presName="downArrowText" presStyleLbl="revTx" presStyleIdx="0" presStyleCnt="2">
        <dgm:presLayoutVars>
          <dgm:bulletEnabled val="1"/>
        </dgm:presLayoutVars>
      </dgm:prSet>
      <dgm:spPr/>
    </dgm:pt>
    <dgm:pt modelId="{996337F3-474F-484E-8217-763CF728E6E1}" type="pres">
      <dgm:prSet presAssocID="{DBE4161D-00F7-4B1B-8546-CC4F7BBC79A2}" presName="upArrow" presStyleLbl="node1" presStyleIdx="1" presStyleCnt="2"/>
      <dgm:spPr/>
    </dgm:pt>
    <dgm:pt modelId="{DA923EAE-E56B-4AB5-A8BB-6288C3797053}" type="pres">
      <dgm:prSet presAssocID="{DBE4161D-00F7-4B1B-8546-CC4F7BBC79A2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2710FD10-0B66-4DBA-B406-65F56525AE87}" srcId="{08A605FB-7825-4CE8-B308-BC1B026D2F32}" destId="{2EF3EC8E-344E-4426-ACA6-90B4C5254F01}" srcOrd="0" destOrd="0" parTransId="{191605EF-3F4C-4C2D-A7FB-762E8217F846}" sibTransId="{59029097-6813-42F0-8B6D-43AAB4DEA176}"/>
    <dgm:cxn modelId="{4D925B61-FFB4-4AFF-8156-7C5969D9587E}" type="presOf" srcId="{2EF3EC8E-344E-4426-ACA6-90B4C5254F01}" destId="{86C956E4-3C8A-4D53-AE28-85541CC04A15}" srcOrd="0" destOrd="0" presId="urn:microsoft.com/office/officeart/2005/8/layout/arrow3"/>
    <dgm:cxn modelId="{63248652-41BC-42D6-87AC-CBD6CEDDD0DF}" type="presOf" srcId="{DBE4161D-00F7-4B1B-8546-CC4F7BBC79A2}" destId="{DA923EAE-E56B-4AB5-A8BB-6288C3797053}" srcOrd="0" destOrd="0" presId="urn:microsoft.com/office/officeart/2005/8/layout/arrow3"/>
    <dgm:cxn modelId="{8827DB74-9A79-4292-A1B6-737241C44A2F}" srcId="{08A605FB-7825-4CE8-B308-BC1B026D2F32}" destId="{DBE4161D-00F7-4B1B-8546-CC4F7BBC79A2}" srcOrd="1" destOrd="0" parTransId="{6B684AA9-E6DB-460E-BBBF-F04D650B1DBA}" sibTransId="{063827DB-4CF1-425F-A0B3-092022693573}"/>
    <dgm:cxn modelId="{CE93F0D6-132A-4B90-836B-01DDD6D31E69}" type="presOf" srcId="{08A605FB-7825-4CE8-B308-BC1B026D2F32}" destId="{F298A78C-483C-40B0-BCE8-987667814281}" srcOrd="0" destOrd="0" presId="urn:microsoft.com/office/officeart/2005/8/layout/arrow3"/>
    <dgm:cxn modelId="{ED259082-CA75-4A60-B4EF-0018AD4E627A}" type="presParOf" srcId="{F298A78C-483C-40B0-BCE8-987667814281}" destId="{0C0E4FFE-2A39-4E36-B9F5-EAA58E64D59D}" srcOrd="0" destOrd="0" presId="urn:microsoft.com/office/officeart/2005/8/layout/arrow3"/>
    <dgm:cxn modelId="{00C9E18A-4B37-460A-B133-60EEAFC2D66A}" type="presParOf" srcId="{F298A78C-483C-40B0-BCE8-987667814281}" destId="{E7705644-E75D-4EFB-A786-2DC4FF6596F4}" srcOrd="1" destOrd="0" presId="urn:microsoft.com/office/officeart/2005/8/layout/arrow3"/>
    <dgm:cxn modelId="{913ACB72-4663-4051-A81D-34DE9E8668EA}" type="presParOf" srcId="{F298A78C-483C-40B0-BCE8-987667814281}" destId="{86C956E4-3C8A-4D53-AE28-85541CC04A15}" srcOrd="2" destOrd="0" presId="urn:microsoft.com/office/officeart/2005/8/layout/arrow3"/>
    <dgm:cxn modelId="{D66D283A-0974-4A46-8914-374B59971451}" type="presParOf" srcId="{F298A78C-483C-40B0-BCE8-987667814281}" destId="{996337F3-474F-484E-8217-763CF728E6E1}" srcOrd="3" destOrd="0" presId="urn:microsoft.com/office/officeart/2005/8/layout/arrow3"/>
    <dgm:cxn modelId="{073D8289-6CB9-4B76-82B6-B8F82BAEC0F3}" type="presParOf" srcId="{F298A78C-483C-40B0-BCE8-987667814281}" destId="{DA923EAE-E56B-4AB5-A8BB-6288C379705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A605FB-7825-4CE8-B308-BC1B026D2F32}" type="doc">
      <dgm:prSet loTypeId="urn:microsoft.com/office/officeart/2005/8/layout/arrow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2EF3EC8E-344E-4426-ACA6-90B4C5254F01}">
      <dgm:prSet phldrT="[Teks]"/>
      <dgm:spPr/>
      <dgm:t>
        <a:bodyPr/>
        <a:lstStyle/>
        <a:p>
          <a:r>
            <a:rPr lang="id-ID" dirty="0"/>
            <a:t>EKSTERNAL</a:t>
          </a:r>
        </a:p>
      </dgm:t>
    </dgm:pt>
    <dgm:pt modelId="{191605EF-3F4C-4C2D-A7FB-762E8217F846}" type="parTrans" cxnId="{2710FD10-0B66-4DBA-B406-65F56525AE87}">
      <dgm:prSet/>
      <dgm:spPr/>
      <dgm:t>
        <a:bodyPr/>
        <a:lstStyle/>
        <a:p>
          <a:endParaRPr lang="id-ID"/>
        </a:p>
      </dgm:t>
    </dgm:pt>
    <dgm:pt modelId="{59029097-6813-42F0-8B6D-43AAB4DEA176}" type="sibTrans" cxnId="{2710FD10-0B66-4DBA-B406-65F56525AE87}">
      <dgm:prSet/>
      <dgm:spPr/>
      <dgm:t>
        <a:bodyPr/>
        <a:lstStyle/>
        <a:p>
          <a:endParaRPr lang="id-ID"/>
        </a:p>
      </dgm:t>
    </dgm:pt>
    <dgm:pt modelId="{DBE4161D-00F7-4B1B-8546-CC4F7BBC79A2}">
      <dgm:prSet phldrT="[Teks]"/>
      <dgm:spPr/>
      <dgm:t>
        <a:bodyPr/>
        <a:lstStyle/>
        <a:p>
          <a:r>
            <a:rPr lang="id-ID" dirty="0"/>
            <a:t>INTERNAL</a:t>
          </a:r>
        </a:p>
      </dgm:t>
    </dgm:pt>
    <dgm:pt modelId="{6B684AA9-E6DB-460E-BBBF-F04D650B1DBA}" type="parTrans" cxnId="{8827DB74-9A79-4292-A1B6-737241C44A2F}">
      <dgm:prSet/>
      <dgm:spPr/>
      <dgm:t>
        <a:bodyPr/>
        <a:lstStyle/>
        <a:p>
          <a:endParaRPr lang="id-ID"/>
        </a:p>
      </dgm:t>
    </dgm:pt>
    <dgm:pt modelId="{063827DB-4CF1-425F-A0B3-092022693573}" type="sibTrans" cxnId="{8827DB74-9A79-4292-A1B6-737241C44A2F}">
      <dgm:prSet/>
      <dgm:spPr/>
      <dgm:t>
        <a:bodyPr/>
        <a:lstStyle/>
        <a:p>
          <a:endParaRPr lang="id-ID"/>
        </a:p>
      </dgm:t>
    </dgm:pt>
    <dgm:pt modelId="{F298A78C-483C-40B0-BCE8-987667814281}" type="pres">
      <dgm:prSet presAssocID="{08A605FB-7825-4CE8-B308-BC1B026D2F32}" presName="compositeShape" presStyleCnt="0">
        <dgm:presLayoutVars>
          <dgm:chMax val="2"/>
          <dgm:dir/>
          <dgm:resizeHandles val="exact"/>
        </dgm:presLayoutVars>
      </dgm:prSet>
      <dgm:spPr/>
    </dgm:pt>
    <dgm:pt modelId="{0C0E4FFE-2A39-4E36-B9F5-EAA58E64D59D}" type="pres">
      <dgm:prSet presAssocID="{08A605FB-7825-4CE8-B308-BC1B026D2F32}" presName="divider" presStyleLbl="fgShp" presStyleIdx="0" presStyleCnt="1"/>
      <dgm:spPr/>
    </dgm:pt>
    <dgm:pt modelId="{E7705644-E75D-4EFB-A786-2DC4FF6596F4}" type="pres">
      <dgm:prSet presAssocID="{2EF3EC8E-344E-4426-ACA6-90B4C5254F01}" presName="downArrow" presStyleLbl="node1" presStyleIdx="0" presStyleCnt="2"/>
      <dgm:spPr/>
    </dgm:pt>
    <dgm:pt modelId="{86C956E4-3C8A-4D53-AE28-85541CC04A15}" type="pres">
      <dgm:prSet presAssocID="{2EF3EC8E-344E-4426-ACA6-90B4C5254F01}" presName="downArrowText" presStyleLbl="revTx" presStyleIdx="0" presStyleCnt="2">
        <dgm:presLayoutVars>
          <dgm:bulletEnabled val="1"/>
        </dgm:presLayoutVars>
      </dgm:prSet>
      <dgm:spPr/>
    </dgm:pt>
    <dgm:pt modelId="{996337F3-474F-484E-8217-763CF728E6E1}" type="pres">
      <dgm:prSet presAssocID="{DBE4161D-00F7-4B1B-8546-CC4F7BBC79A2}" presName="upArrow" presStyleLbl="node1" presStyleIdx="1" presStyleCnt="2"/>
      <dgm:spPr/>
    </dgm:pt>
    <dgm:pt modelId="{DA923EAE-E56B-4AB5-A8BB-6288C3797053}" type="pres">
      <dgm:prSet presAssocID="{DBE4161D-00F7-4B1B-8546-CC4F7BBC79A2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2710FD10-0B66-4DBA-B406-65F56525AE87}" srcId="{08A605FB-7825-4CE8-B308-BC1B026D2F32}" destId="{2EF3EC8E-344E-4426-ACA6-90B4C5254F01}" srcOrd="0" destOrd="0" parTransId="{191605EF-3F4C-4C2D-A7FB-762E8217F846}" sibTransId="{59029097-6813-42F0-8B6D-43AAB4DEA176}"/>
    <dgm:cxn modelId="{4D925B61-FFB4-4AFF-8156-7C5969D9587E}" type="presOf" srcId="{2EF3EC8E-344E-4426-ACA6-90B4C5254F01}" destId="{86C956E4-3C8A-4D53-AE28-85541CC04A15}" srcOrd="0" destOrd="0" presId="urn:microsoft.com/office/officeart/2005/8/layout/arrow3"/>
    <dgm:cxn modelId="{63248652-41BC-42D6-87AC-CBD6CEDDD0DF}" type="presOf" srcId="{DBE4161D-00F7-4B1B-8546-CC4F7BBC79A2}" destId="{DA923EAE-E56B-4AB5-A8BB-6288C3797053}" srcOrd="0" destOrd="0" presId="urn:microsoft.com/office/officeart/2005/8/layout/arrow3"/>
    <dgm:cxn modelId="{8827DB74-9A79-4292-A1B6-737241C44A2F}" srcId="{08A605FB-7825-4CE8-B308-BC1B026D2F32}" destId="{DBE4161D-00F7-4B1B-8546-CC4F7BBC79A2}" srcOrd="1" destOrd="0" parTransId="{6B684AA9-E6DB-460E-BBBF-F04D650B1DBA}" sibTransId="{063827DB-4CF1-425F-A0B3-092022693573}"/>
    <dgm:cxn modelId="{CE93F0D6-132A-4B90-836B-01DDD6D31E69}" type="presOf" srcId="{08A605FB-7825-4CE8-B308-BC1B026D2F32}" destId="{F298A78C-483C-40B0-BCE8-987667814281}" srcOrd="0" destOrd="0" presId="urn:microsoft.com/office/officeart/2005/8/layout/arrow3"/>
    <dgm:cxn modelId="{ED259082-CA75-4A60-B4EF-0018AD4E627A}" type="presParOf" srcId="{F298A78C-483C-40B0-BCE8-987667814281}" destId="{0C0E4FFE-2A39-4E36-B9F5-EAA58E64D59D}" srcOrd="0" destOrd="0" presId="urn:microsoft.com/office/officeart/2005/8/layout/arrow3"/>
    <dgm:cxn modelId="{00C9E18A-4B37-460A-B133-60EEAFC2D66A}" type="presParOf" srcId="{F298A78C-483C-40B0-BCE8-987667814281}" destId="{E7705644-E75D-4EFB-A786-2DC4FF6596F4}" srcOrd="1" destOrd="0" presId="urn:microsoft.com/office/officeart/2005/8/layout/arrow3"/>
    <dgm:cxn modelId="{913ACB72-4663-4051-A81D-34DE9E8668EA}" type="presParOf" srcId="{F298A78C-483C-40B0-BCE8-987667814281}" destId="{86C956E4-3C8A-4D53-AE28-85541CC04A15}" srcOrd="2" destOrd="0" presId="urn:microsoft.com/office/officeart/2005/8/layout/arrow3"/>
    <dgm:cxn modelId="{D66D283A-0974-4A46-8914-374B59971451}" type="presParOf" srcId="{F298A78C-483C-40B0-BCE8-987667814281}" destId="{996337F3-474F-484E-8217-763CF728E6E1}" srcOrd="3" destOrd="0" presId="urn:microsoft.com/office/officeart/2005/8/layout/arrow3"/>
    <dgm:cxn modelId="{073D8289-6CB9-4B76-82B6-B8F82BAEC0F3}" type="presParOf" srcId="{F298A78C-483C-40B0-BCE8-987667814281}" destId="{DA923EAE-E56B-4AB5-A8BB-6288C379705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B94568-6DF4-410E-B57B-83AC988864CE}" type="doc">
      <dgm:prSet loTypeId="urn:microsoft.com/office/officeart/2005/8/layout/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E7BC508F-A71F-4594-8735-6A6E7A87F0A2}">
      <dgm:prSet phldrT="[Teks]"/>
      <dgm:spPr/>
      <dgm:t>
        <a:bodyPr/>
        <a:lstStyle/>
        <a:p>
          <a:r>
            <a:rPr lang="id-ID" dirty="0"/>
            <a:t>Layanan Iradiasi pada Fasilitas IGMP</a:t>
          </a:r>
        </a:p>
      </dgm:t>
    </dgm:pt>
    <dgm:pt modelId="{B3A98BE8-CFAC-4C6A-A76F-27252E072EDA}" type="parTrans" cxnId="{04864601-9CA2-4440-B238-CB1BDAC11F40}">
      <dgm:prSet/>
      <dgm:spPr/>
      <dgm:t>
        <a:bodyPr/>
        <a:lstStyle/>
        <a:p>
          <a:endParaRPr lang="id-ID"/>
        </a:p>
      </dgm:t>
    </dgm:pt>
    <dgm:pt modelId="{1C2A7C13-80C6-45A8-984D-96DE2B19B9AB}" type="sibTrans" cxnId="{04864601-9CA2-4440-B238-CB1BDAC11F40}">
      <dgm:prSet/>
      <dgm:spPr/>
      <dgm:t>
        <a:bodyPr/>
        <a:lstStyle/>
        <a:p>
          <a:endParaRPr lang="id-ID"/>
        </a:p>
      </dgm:t>
    </dgm:pt>
    <dgm:pt modelId="{DF7BC29C-AF55-4DBE-B22A-D18D0CF56783}">
      <dgm:prSet phldrT="[Teks]"/>
      <dgm:spPr/>
      <dgm:t>
        <a:bodyPr/>
        <a:lstStyle/>
        <a:p>
          <a:r>
            <a:rPr lang="id-ID" dirty="0"/>
            <a:t>Jumlah Area Penyebaran Benih Varietas BATAN</a:t>
          </a:r>
        </a:p>
      </dgm:t>
    </dgm:pt>
    <dgm:pt modelId="{E6D12C89-FE2F-4B54-B43F-4B3A75B097C5}" type="parTrans" cxnId="{91EC6B78-5DAA-479F-9B56-58A5496546BA}">
      <dgm:prSet/>
      <dgm:spPr/>
      <dgm:t>
        <a:bodyPr/>
        <a:lstStyle/>
        <a:p>
          <a:endParaRPr lang="id-ID"/>
        </a:p>
      </dgm:t>
    </dgm:pt>
    <dgm:pt modelId="{6980BD12-D061-4B84-80B3-568B85CBD12E}" type="sibTrans" cxnId="{91EC6B78-5DAA-479F-9B56-58A5496546BA}">
      <dgm:prSet/>
      <dgm:spPr/>
      <dgm:t>
        <a:bodyPr/>
        <a:lstStyle/>
        <a:p>
          <a:endParaRPr lang="id-ID"/>
        </a:p>
      </dgm:t>
    </dgm:pt>
    <dgm:pt modelId="{43D2B558-F35E-45D2-94A3-265E8BB7FA6D}" type="pres">
      <dgm:prSet presAssocID="{49B94568-6DF4-410E-B57B-83AC988864CE}" presName="linear" presStyleCnt="0">
        <dgm:presLayoutVars>
          <dgm:dir/>
          <dgm:animLvl val="lvl"/>
          <dgm:resizeHandles val="exact"/>
        </dgm:presLayoutVars>
      </dgm:prSet>
      <dgm:spPr/>
    </dgm:pt>
    <dgm:pt modelId="{9B4D3D5B-3AA0-42A3-84C8-2CBB7737996B}" type="pres">
      <dgm:prSet presAssocID="{E7BC508F-A71F-4594-8735-6A6E7A87F0A2}" presName="parentLin" presStyleCnt="0"/>
      <dgm:spPr/>
    </dgm:pt>
    <dgm:pt modelId="{57FC93F7-89EB-4978-805E-09D107806131}" type="pres">
      <dgm:prSet presAssocID="{E7BC508F-A71F-4594-8735-6A6E7A87F0A2}" presName="parentLeftMargin" presStyleLbl="node1" presStyleIdx="0" presStyleCnt="2"/>
      <dgm:spPr/>
    </dgm:pt>
    <dgm:pt modelId="{8B154CF4-8AD9-4DE0-AA8B-73F852BB83A8}" type="pres">
      <dgm:prSet presAssocID="{E7BC508F-A71F-4594-8735-6A6E7A87F0A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00B97D8-48B1-4A74-A8EF-9D90E3E467F8}" type="pres">
      <dgm:prSet presAssocID="{E7BC508F-A71F-4594-8735-6A6E7A87F0A2}" presName="negativeSpace" presStyleCnt="0"/>
      <dgm:spPr/>
    </dgm:pt>
    <dgm:pt modelId="{7AEE9BCA-E1F0-43B3-A35E-6A96AEA275AF}" type="pres">
      <dgm:prSet presAssocID="{E7BC508F-A71F-4594-8735-6A6E7A87F0A2}" presName="childText" presStyleLbl="conFgAcc1" presStyleIdx="0" presStyleCnt="2">
        <dgm:presLayoutVars>
          <dgm:bulletEnabled val="1"/>
        </dgm:presLayoutVars>
      </dgm:prSet>
      <dgm:spPr/>
    </dgm:pt>
    <dgm:pt modelId="{B19859E5-A4A4-43DE-B8B0-3371C5007E82}" type="pres">
      <dgm:prSet presAssocID="{1C2A7C13-80C6-45A8-984D-96DE2B19B9AB}" presName="spaceBetweenRectangles" presStyleCnt="0"/>
      <dgm:spPr/>
    </dgm:pt>
    <dgm:pt modelId="{28DB036B-9427-4725-B47F-2E6EDFE221E0}" type="pres">
      <dgm:prSet presAssocID="{DF7BC29C-AF55-4DBE-B22A-D18D0CF56783}" presName="parentLin" presStyleCnt="0"/>
      <dgm:spPr/>
    </dgm:pt>
    <dgm:pt modelId="{4AFC3453-5308-48C4-9006-53B76A97465E}" type="pres">
      <dgm:prSet presAssocID="{DF7BC29C-AF55-4DBE-B22A-D18D0CF56783}" presName="parentLeftMargin" presStyleLbl="node1" presStyleIdx="0" presStyleCnt="2"/>
      <dgm:spPr/>
    </dgm:pt>
    <dgm:pt modelId="{E39E75BD-E9F4-44CF-8496-241C0EEBF2B2}" type="pres">
      <dgm:prSet presAssocID="{DF7BC29C-AF55-4DBE-B22A-D18D0CF5678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7541F8B-4A37-4F65-A05B-795D688A07CC}" type="pres">
      <dgm:prSet presAssocID="{DF7BC29C-AF55-4DBE-B22A-D18D0CF56783}" presName="negativeSpace" presStyleCnt="0"/>
      <dgm:spPr/>
    </dgm:pt>
    <dgm:pt modelId="{970BC667-009D-44BA-8953-5B68024A796C}" type="pres">
      <dgm:prSet presAssocID="{DF7BC29C-AF55-4DBE-B22A-D18D0CF5678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4864601-9CA2-4440-B238-CB1BDAC11F40}" srcId="{49B94568-6DF4-410E-B57B-83AC988864CE}" destId="{E7BC508F-A71F-4594-8735-6A6E7A87F0A2}" srcOrd="0" destOrd="0" parTransId="{B3A98BE8-CFAC-4C6A-A76F-27252E072EDA}" sibTransId="{1C2A7C13-80C6-45A8-984D-96DE2B19B9AB}"/>
    <dgm:cxn modelId="{E15B9B30-B0C0-462F-9327-C06D0A5F2FD7}" type="presOf" srcId="{49B94568-6DF4-410E-B57B-83AC988864CE}" destId="{43D2B558-F35E-45D2-94A3-265E8BB7FA6D}" srcOrd="0" destOrd="0" presId="urn:microsoft.com/office/officeart/2005/8/layout/list1"/>
    <dgm:cxn modelId="{91EC6B78-5DAA-479F-9B56-58A5496546BA}" srcId="{49B94568-6DF4-410E-B57B-83AC988864CE}" destId="{DF7BC29C-AF55-4DBE-B22A-D18D0CF56783}" srcOrd="1" destOrd="0" parTransId="{E6D12C89-FE2F-4B54-B43F-4B3A75B097C5}" sibTransId="{6980BD12-D061-4B84-80B3-568B85CBD12E}"/>
    <dgm:cxn modelId="{D063B67C-37E2-4C5C-90DA-0EFE09D2660F}" type="presOf" srcId="{E7BC508F-A71F-4594-8735-6A6E7A87F0A2}" destId="{57FC93F7-89EB-4978-805E-09D107806131}" srcOrd="0" destOrd="0" presId="urn:microsoft.com/office/officeart/2005/8/layout/list1"/>
    <dgm:cxn modelId="{0796B09C-D1D2-4857-972F-FB8C324E7349}" type="presOf" srcId="{DF7BC29C-AF55-4DBE-B22A-D18D0CF56783}" destId="{4AFC3453-5308-48C4-9006-53B76A97465E}" srcOrd="0" destOrd="0" presId="urn:microsoft.com/office/officeart/2005/8/layout/list1"/>
    <dgm:cxn modelId="{86A92EA7-3615-4508-9A45-692AB0737E9D}" type="presOf" srcId="{E7BC508F-A71F-4594-8735-6A6E7A87F0A2}" destId="{8B154CF4-8AD9-4DE0-AA8B-73F852BB83A8}" srcOrd="1" destOrd="0" presId="urn:microsoft.com/office/officeart/2005/8/layout/list1"/>
    <dgm:cxn modelId="{B8607DBC-F1BB-47A7-9E05-6F1C540E4057}" type="presOf" srcId="{DF7BC29C-AF55-4DBE-B22A-D18D0CF56783}" destId="{E39E75BD-E9F4-44CF-8496-241C0EEBF2B2}" srcOrd="1" destOrd="0" presId="urn:microsoft.com/office/officeart/2005/8/layout/list1"/>
    <dgm:cxn modelId="{C3AF0D9E-BF88-436C-BC86-F3F5C69198CF}" type="presParOf" srcId="{43D2B558-F35E-45D2-94A3-265E8BB7FA6D}" destId="{9B4D3D5B-3AA0-42A3-84C8-2CBB7737996B}" srcOrd="0" destOrd="0" presId="urn:microsoft.com/office/officeart/2005/8/layout/list1"/>
    <dgm:cxn modelId="{5592E27A-2909-421E-93E8-3649DA755957}" type="presParOf" srcId="{9B4D3D5B-3AA0-42A3-84C8-2CBB7737996B}" destId="{57FC93F7-89EB-4978-805E-09D107806131}" srcOrd="0" destOrd="0" presId="urn:microsoft.com/office/officeart/2005/8/layout/list1"/>
    <dgm:cxn modelId="{3076152E-C2A2-4E50-9CE1-0D0BD3C45BF5}" type="presParOf" srcId="{9B4D3D5B-3AA0-42A3-84C8-2CBB7737996B}" destId="{8B154CF4-8AD9-4DE0-AA8B-73F852BB83A8}" srcOrd="1" destOrd="0" presId="urn:microsoft.com/office/officeart/2005/8/layout/list1"/>
    <dgm:cxn modelId="{F2584704-C8DE-4F21-9A89-7F082C766F5B}" type="presParOf" srcId="{43D2B558-F35E-45D2-94A3-265E8BB7FA6D}" destId="{800B97D8-48B1-4A74-A8EF-9D90E3E467F8}" srcOrd="1" destOrd="0" presId="urn:microsoft.com/office/officeart/2005/8/layout/list1"/>
    <dgm:cxn modelId="{685047F8-2885-4465-BB5A-603B7DE24F1E}" type="presParOf" srcId="{43D2B558-F35E-45D2-94A3-265E8BB7FA6D}" destId="{7AEE9BCA-E1F0-43B3-A35E-6A96AEA275AF}" srcOrd="2" destOrd="0" presId="urn:microsoft.com/office/officeart/2005/8/layout/list1"/>
    <dgm:cxn modelId="{556BB3B7-0A3D-4100-B505-AF7B3087F6BF}" type="presParOf" srcId="{43D2B558-F35E-45D2-94A3-265E8BB7FA6D}" destId="{B19859E5-A4A4-43DE-B8B0-3371C5007E82}" srcOrd="3" destOrd="0" presId="urn:microsoft.com/office/officeart/2005/8/layout/list1"/>
    <dgm:cxn modelId="{0E825F28-0DA2-404E-860F-52DDF9C695B1}" type="presParOf" srcId="{43D2B558-F35E-45D2-94A3-265E8BB7FA6D}" destId="{28DB036B-9427-4725-B47F-2E6EDFE221E0}" srcOrd="4" destOrd="0" presId="urn:microsoft.com/office/officeart/2005/8/layout/list1"/>
    <dgm:cxn modelId="{CE952DD1-9D6E-45BA-BE5A-6C712447AE1A}" type="presParOf" srcId="{28DB036B-9427-4725-B47F-2E6EDFE221E0}" destId="{4AFC3453-5308-48C4-9006-53B76A97465E}" srcOrd="0" destOrd="0" presId="urn:microsoft.com/office/officeart/2005/8/layout/list1"/>
    <dgm:cxn modelId="{9FD4AD94-829B-4BF3-A404-88A8A4395612}" type="presParOf" srcId="{28DB036B-9427-4725-B47F-2E6EDFE221E0}" destId="{E39E75BD-E9F4-44CF-8496-241C0EEBF2B2}" srcOrd="1" destOrd="0" presId="urn:microsoft.com/office/officeart/2005/8/layout/list1"/>
    <dgm:cxn modelId="{2ECB1CEA-FBC8-4BE4-93AA-B7242F4D45DC}" type="presParOf" srcId="{43D2B558-F35E-45D2-94A3-265E8BB7FA6D}" destId="{E7541F8B-4A37-4F65-A05B-795D688A07CC}" srcOrd="5" destOrd="0" presId="urn:microsoft.com/office/officeart/2005/8/layout/list1"/>
    <dgm:cxn modelId="{30D8964B-12EB-4E85-BA85-E1E1E40EF3BF}" type="presParOf" srcId="{43D2B558-F35E-45D2-94A3-265E8BB7FA6D}" destId="{970BC667-009D-44BA-8953-5B68024A796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E4FFE-2A39-4E36-B9F5-EAA58E64D59D}">
      <dsp:nvSpPr>
        <dsp:cNvPr id="0" name=""/>
        <dsp:cNvSpPr/>
      </dsp:nvSpPr>
      <dsp:spPr>
        <a:xfrm rot="21300000">
          <a:off x="24319" y="2190630"/>
          <a:ext cx="7876161" cy="901939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05644-E75D-4EFB-A786-2DC4FF6596F4}">
      <dsp:nvSpPr>
        <dsp:cNvPr id="0" name=""/>
        <dsp:cNvSpPr/>
      </dsp:nvSpPr>
      <dsp:spPr>
        <a:xfrm>
          <a:off x="950976" y="264160"/>
          <a:ext cx="2377440" cy="2113280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956E4-3C8A-4D53-AE28-85541CC04A15}">
      <dsp:nvSpPr>
        <dsp:cNvPr id="0" name=""/>
        <dsp:cNvSpPr/>
      </dsp:nvSpPr>
      <dsp:spPr>
        <a:xfrm>
          <a:off x="4200144" y="0"/>
          <a:ext cx="2535936" cy="2218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400" kern="1200" dirty="0"/>
            <a:t>EKSTERNAL</a:t>
          </a:r>
        </a:p>
      </dsp:txBody>
      <dsp:txXfrm>
        <a:off x="4200144" y="0"/>
        <a:ext cx="2535936" cy="2218944"/>
      </dsp:txXfrm>
    </dsp:sp>
    <dsp:sp modelId="{996337F3-474F-484E-8217-763CF728E6E1}">
      <dsp:nvSpPr>
        <dsp:cNvPr id="0" name=""/>
        <dsp:cNvSpPr/>
      </dsp:nvSpPr>
      <dsp:spPr>
        <a:xfrm>
          <a:off x="4596383" y="2905760"/>
          <a:ext cx="2377440" cy="2113280"/>
        </a:xfrm>
        <a:prstGeom prst="upArrow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23EAE-E56B-4AB5-A8BB-6288C3797053}">
      <dsp:nvSpPr>
        <dsp:cNvPr id="0" name=""/>
        <dsp:cNvSpPr/>
      </dsp:nvSpPr>
      <dsp:spPr>
        <a:xfrm>
          <a:off x="1188720" y="3064255"/>
          <a:ext cx="2535936" cy="2218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400" kern="1200" dirty="0"/>
            <a:t>INTERNAL</a:t>
          </a:r>
        </a:p>
      </dsp:txBody>
      <dsp:txXfrm>
        <a:off x="1188720" y="3064255"/>
        <a:ext cx="2535936" cy="22189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E4FFE-2A39-4E36-B9F5-EAA58E64D59D}">
      <dsp:nvSpPr>
        <dsp:cNvPr id="0" name=""/>
        <dsp:cNvSpPr/>
      </dsp:nvSpPr>
      <dsp:spPr>
        <a:xfrm rot="21300000">
          <a:off x="24319" y="2190630"/>
          <a:ext cx="7876161" cy="901939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05644-E75D-4EFB-A786-2DC4FF6596F4}">
      <dsp:nvSpPr>
        <dsp:cNvPr id="0" name=""/>
        <dsp:cNvSpPr/>
      </dsp:nvSpPr>
      <dsp:spPr>
        <a:xfrm>
          <a:off x="950976" y="264160"/>
          <a:ext cx="2377440" cy="2113280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956E4-3C8A-4D53-AE28-85541CC04A15}">
      <dsp:nvSpPr>
        <dsp:cNvPr id="0" name=""/>
        <dsp:cNvSpPr/>
      </dsp:nvSpPr>
      <dsp:spPr>
        <a:xfrm>
          <a:off x="4200144" y="0"/>
          <a:ext cx="2535936" cy="2218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400" kern="1200" dirty="0"/>
            <a:t>EKSTERNAL</a:t>
          </a:r>
        </a:p>
      </dsp:txBody>
      <dsp:txXfrm>
        <a:off x="4200144" y="0"/>
        <a:ext cx="2535936" cy="2218944"/>
      </dsp:txXfrm>
    </dsp:sp>
    <dsp:sp modelId="{996337F3-474F-484E-8217-763CF728E6E1}">
      <dsp:nvSpPr>
        <dsp:cNvPr id="0" name=""/>
        <dsp:cNvSpPr/>
      </dsp:nvSpPr>
      <dsp:spPr>
        <a:xfrm>
          <a:off x="4596383" y="2905760"/>
          <a:ext cx="2377440" cy="2113280"/>
        </a:xfrm>
        <a:prstGeom prst="upArrow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23EAE-E56B-4AB5-A8BB-6288C3797053}">
      <dsp:nvSpPr>
        <dsp:cNvPr id="0" name=""/>
        <dsp:cNvSpPr/>
      </dsp:nvSpPr>
      <dsp:spPr>
        <a:xfrm>
          <a:off x="1188720" y="3064255"/>
          <a:ext cx="2535936" cy="2218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400" kern="1200" dirty="0"/>
            <a:t>INTERNAL</a:t>
          </a:r>
        </a:p>
      </dsp:txBody>
      <dsp:txXfrm>
        <a:off x="1188720" y="3064255"/>
        <a:ext cx="2535936" cy="22189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E4FFE-2A39-4E36-B9F5-EAA58E64D59D}">
      <dsp:nvSpPr>
        <dsp:cNvPr id="0" name=""/>
        <dsp:cNvSpPr/>
      </dsp:nvSpPr>
      <dsp:spPr>
        <a:xfrm rot="21300000">
          <a:off x="24319" y="2190630"/>
          <a:ext cx="7876161" cy="901939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05644-E75D-4EFB-A786-2DC4FF6596F4}">
      <dsp:nvSpPr>
        <dsp:cNvPr id="0" name=""/>
        <dsp:cNvSpPr/>
      </dsp:nvSpPr>
      <dsp:spPr>
        <a:xfrm>
          <a:off x="950976" y="264160"/>
          <a:ext cx="2377440" cy="2113280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956E4-3C8A-4D53-AE28-85541CC04A15}">
      <dsp:nvSpPr>
        <dsp:cNvPr id="0" name=""/>
        <dsp:cNvSpPr/>
      </dsp:nvSpPr>
      <dsp:spPr>
        <a:xfrm>
          <a:off x="4200144" y="0"/>
          <a:ext cx="2535936" cy="2218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400" kern="1200" dirty="0"/>
            <a:t>EKSTERNAL</a:t>
          </a:r>
        </a:p>
      </dsp:txBody>
      <dsp:txXfrm>
        <a:off x="4200144" y="0"/>
        <a:ext cx="2535936" cy="2218944"/>
      </dsp:txXfrm>
    </dsp:sp>
    <dsp:sp modelId="{996337F3-474F-484E-8217-763CF728E6E1}">
      <dsp:nvSpPr>
        <dsp:cNvPr id="0" name=""/>
        <dsp:cNvSpPr/>
      </dsp:nvSpPr>
      <dsp:spPr>
        <a:xfrm>
          <a:off x="4596383" y="2905760"/>
          <a:ext cx="2377440" cy="2113280"/>
        </a:xfrm>
        <a:prstGeom prst="upArrow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23EAE-E56B-4AB5-A8BB-6288C3797053}">
      <dsp:nvSpPr>
        <dsp:cNvPr id="0" name=""/>
        <dsp:cNvSpPr/>
      </dsp:nvSpPr>
      <dsp:spPr>
        <a:xfrm>
          <a:off x="1188720" y="3064255"/>
          <a:ext cx="2535936" cy="2218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400" kern="1200" dirty="0"/>
            <a:t>INTERNAL</a:t>
          </a:r>
        </a:p>
      </dsp:txBody>
      <dsp:txXfrm>
        <a:off x="1188720" y="3064255"/>
        <a:ext cx="2535936" cy="22189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9BCA-E1F0-43B3-A35E-6A96AEA275AF}">
      <dsp:nvSpPr>
        <dsp:cNvPr id="0" name=""/>
        <dsp:cNvSpPr/>
      </dsp:nvSpPr>
      <dsp:spPr>
        <a:xfrm>
          <a:off x="0" y="779825"/>
          <a:ext cx="6629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154CF4-8AD9-4DE0-AA8B-73F852BB83A8}">
      <dsp:nvSpPr>
        <dsp:cNvPr id="0" name=""/>
        <dsp:cNvSpPr/>
      </dsp:nvSpPr>
      <dsp:spPr>
        <a:xfrm>
          <a:off x="331470" y="528905"/>
          <a:ext cx="4640580" cy="501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403" tIns="0" rIns="17540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Layanan Iradiasi pada Fasilitas IGMP</a:t>
          </a:r>
        </a:p>
      </dsp:txBody>
      <dsp:txXfrm>
        <a:off x="355968" y="553403"/>
        <a:ext cx="4591584" cy="452844"/>
      </dsp:txXfrm>
    </dsp:sp>
    <dsp:sp modelId="{970BC667-009D-44BA-8953-5B68024A796C}">
      <dsp:nvSpPr>
        <dsp:cNvPr id="0" name=""/>
        <dsp:cNvSpPr/>
      </dsp:nvSpPr>
      <dsp:spPr>
        <a:xfrm>
          <a:off x="0" y="1550945"/>
          <a:ext cx="6629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9E75BD-E9F4-44CF-8496-241C0EEBF2B2}">
      <dsp:nvSpPr>
        <dsp:cNvPr id="0" name=""/>
        <dsp:cNvSpPr/>
      </dsp:nvSpPr>
      <dsp:spPr>
        <a:xfrm>
          <a:off x="331470" y="1300025"/>
          <a:ext cx="4640580" cy="50184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403" tIns="0" rIns="17540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Jumlah Area Penyebaran Benih Varietas BATAN</a:t>
          </a:r>
        </a:p>
      </dsp:txBody>
      <dsp:txXfrm>
        <a:off x="355968" y="1324523"/>
        <a:ext cx="459158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833139-BC5C-4E3D-8262-22EC40A5EF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0A01D9-72F4-42E0-B816-326FBF7BF8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E5E4E7-A3AA-4C93-A4EA-59560970A69B}" type="datetimeFigureOut">
              <a:rPr lang="id-ID"/>
              <a:pPr>
                <a:defRPr/>
              </a:pPr>
              <a:t>31/07/2019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AAD8E-C2A5-4808-92DD-73C4105844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591F9-BEAE-4F88-848C-D6C476E344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B689AFF-7100-4780-98F1-80624558215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1FD3C20-9833-4CC0-96D9-E328E87E15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A7528D-F116-4BF0-B6BD-CCEC6FC536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15896B-306D-4BD1-A235-D594161CD15F}" type="datetimeFigureOut">
              <a:rPr lang="id-ID"/>
              <a:pPr>
                <a:defRPr/>
              </a:pPr>
              <a:t>31/07/2019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A7EE87A-33AA-46D8-98D5-CA968BD22D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73038" y="744538"/>
            <a:ext cx="64516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5C0FDF9-B611-4693-9A8E-3BEAEF0C7B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6B62D-F03B-4731-9EBC-DB0ABBBED1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94A3B-590B-47B8-9108-430459413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D1521D-B596-4959-B92E-4F238B55E52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581765"/>
      </p:ext>
    </p:extLst>
  </p:cSld>
  <p:clrMapOvr>
    <a:masterClrMapping/>
  </p:clrMapOvr>
  <p:transition spd="slow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5">
            <a:extLst>
              <a:ext uri="{FF2B5EF4-FFF2-40B4-BE49-F238E27FC236}">
                <a16:creationId xmlns:a16="http://schemas.microsoft.com/office/drawing/2014/main" id="{B06F9546-C825-435B-B2E3-1D1B1A564A2E}"/>
              </a:ext>
            </a:extLst>
          </p:cNvPr>
          <p:cNvSpPr/>
          <p:nvPr/>
        </p:nvSpPr>
        <p:spPr>
          <a:xfrm>
            <a:off x="0" y="214313"/>
            <a:ext cx="11887200" cy="6143625"/>
          </a:xfrm>
          <a:prstGeom prst="round2DiagRect">
            <a:avLst>
              <a:gd name="adj1" fmla="val 2019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Round Same Side Corner Rectangle 8">
            <a:extLst>
              <a:ext uri="{FF2B5EF4-FFF2-40B4-BE49-F238E27FC236}">
                <a16:creationId xmlns:a16="http://schemas.microsoft.com/office/drawing/2014/main" id="{0F886F95-450C-4FCB-ADB1-7F14283DCEDE}"/>
              </a:ext>
            </a:extLst>
          </p:cNvPr>
          <p:cNvSpPr/>
          <p:nvPr/>
        </p:nvSpPr>
        <p:spPr>
          <a:xfrm rot="5400000">
            <a:off x="746919" y="5253831"/>
            <a:ext cx="642938" cy="2136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solidFill>
                <a:prstClr val="white"/>
              </a:solidFill>
            </a:endParaRPr>
          </a:p>
        </p:txBody>
      </p:sp>
      <p:pic>
        <p:nvPicPr>
          <p:cNvPr id="4" name="Picture 11" descr="putihtanpatulisan.jpg">
            <a:extLst>
              <a:ext uri="{FF2B5EF4-FFF2-40B4-BE49-F238E27FC236}">
                <a16:creationId xmlns:a16="http://schemas.microsoft.com/office/drawing/2014/main" id="{4EC97787-6F69-4FB7-8F2E-981B8E5455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5464175"/>
            <a:ext cx="11144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tulisanBATAN.gif">
            <a:extLst>
              <a:ext uri="{FF2B5EF4-FFF2-40B4-BE49-F238E27FC236}">
                <a16:creationId xmlns:a16="http://schemas.microsoft.com/office/drawing/2014/main" id="{5BEA26DF-186D-4148-B57E-9992AB6E19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8" y="6334125"/>
            <a:ext cx="10366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49602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30"/>
            <a:ext cx="1010412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164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00204"/>
            <a:ext cx="1069848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04C92-3C8E-4C45-AFEE-41EB7CABE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495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72781D-1774-4876-B5F7-ACFA263065C0}" type="datetimeFigureOut">
              <a:rPr lang="en-US"/>
              <a:pPr>
                <a:defRPr/>
              </a:pPr>
              <a:t>7/31/2019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AD25F-139B-4723-8FD5-C9E2486A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0825" y="6356350"/>
            <a:ext cx="376555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F626A-336B-4434-BBF0-2994BCE7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D94251-9764-4F0B-AA98-314E22BB9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90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445933"/>
      </p:ext>
    </p:extLst>
  </p:cSld>
  <p:clrMapOvr>
    <a:masterClrMapping/>
  </p:clrMapOvr>
  <p:transition spd="slow">
    <p:fade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5">
            <a:extLst>
              <a:ext uri="{FF2B5EF4-FFF2-40B4-BE49-F238E27FC236}">
                <a16:creationId xmlns:a16="http://schemas.microsoft.com/office/drawing/2014/main" id="{B9782625-EA96-4FC9-8468-092BBF2C61FB}"/>
              </a:ext>
            </a:extLst>
          </p:cNvPr>
          <p:cNvSpPr/>
          <p:nvPr/>
        </p:nvSpPr>
        <p:spPr>
          <a:xfrm>
            <a:off x="0" y="214313"/>
            <a:ext cx="11887200" cy="6143625"/>
          </a:xfrm>
          <a:prstGeom prst="round2DiagRect">
            <a:avLst>
              <a:gd name="adj1" fmla="val 2019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Round Same Side Corner Rectangle 8">
            <a:extLst>
              <a:ext uri="{FF2B5EF4-FFF2-40B4-BE49-F238E27FC236}">
                <a16:creationId xmlns:a16="http://schemas.microsoft.com/office/drawing/2014/main" id="{3D9AB78F-58BB-48BF-83C5-9A788F993E7F}"/>
              </a:ext>
            </a:extLst>
          </p:cNvPr>
          <p:cNvSpPr/>
          <p:nvPr/>
        </p:nvSpPr>
        <p:spPr>
          <a:xfrm rot="5400000">
            <a:off x="746919" y="5253831"/>
            <a:ext cx="642938" cy="2136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solidFill>
                <a:prstClr val="white"/>
              </a:solidFill>
            </a:endParaRPr>
          </a:p>
        </p:txBody>
      </p:sp>
      <p:pic>
        <p:nvPicPr>
          <p:cNvPr id="4" name="Picture 11" descr="putihtanpatulisan.jpg">
            <a:extLst>
              <a:ext uri="{FF2B5EF4-FFF2-40B4-BE49-F238E27FC236}">
                <a16:creationId xmlns:a16="http://schemas.microsoft.com/office/drawing/2014/main" id="{D08A7EAE-A939-4851-A394-EBA5B1CF7E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5464175"/>
            <a:ext cx="11144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tulisanBATAN.gif">
            <a:extLst>
              <a:ext uri="{FF2B5EF4-FFF2-40B4-BE49-F238E27FC236}">
                <a16:creationId xmlns:a16="http://schemas.microsoft.com/office/drawing/2014/main" id="{CD493BA8-9468-4EF0-AD93-3BCE2A3123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8" y="6334125"/>
            <a:ext cx="10366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53975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30"/>
            <a:ext cx="1010412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4551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00204"/>
            <a:ext cx="1069848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2F815-940D-476F-80F7-C8634EFE5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495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E02882-89D3-4021-A6AF-C4E4AE0552EC}" type="datetimeFigureOut">
              <a:rPr lang="en-US"/>
              <a:pPr>
                <a:defRPr/>
              </a:pPr>
              <a:t>7/31/2019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9D12F-ACB8-42FB-B8F8-55F4F681B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0825" y="6356350"/>
            <a:ext cx="376555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0026A-72D7-48D8-9824-77CC5E70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11731F-7B10-43AC-9393-05D603D89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23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084946"/>
      </p:ext>
    </p:extLst>
  </p:cSld>
  <p:clrMapOvr>
    <a:masterClrMapping/>
  </p:clrMapOvr>
  <p:transition spd="slow">
    <p:fade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5">
            <a:extLst>
              <a:ext uri="{FF2B5EF4-FFF2-40B4-BE49-F238E27FC236}">
                <a16:creationId xmlns:a16="http://schemas.microsoft.com/office/drawing/2014/main" id="{5A80E2DE-7B16-4CB1-BD0E-841B995EB558}"/>
              </a:ext>
            </a:extLst>
          </p:cNvPr>
          <p:cNvSpPr/>
          <p:nvPr/>
        </p:nvSpPr>
        <p:spPr>
          <a:xfrm>
            <a:off x="0" y="214313"/>
            <a:ext cx="11887200" cy="6143625"/>
          </a:xfrm>
          <a:prstGeom prst="round2DiagRect">
            <a:avLst>
              <a:gd name="adj1" fmla="val 2019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Round Same Side Corner Rectangle 8">
            <a:extLst>
              <a:ext uri="{FF2B5EF4-FFF2-40B4-BE49-F238E27FC236}">
                <a16:creationId xmlns:a16="http://schemas.microsoft.com/office/drawing/2014/main" id="{8CC0918E-C065-47BC-A72E-4310E9E75A3B}"/>
              </a:ext>
            </a:extLst>
          </p:cNvPr>
          <p:cNvSpPr/>
          <p:nvPr/>
        </p:nvSpPr>
        <p:spPr>
          <a:xfrm rot="5400000">
            <a:off x="746919" y="5253831"/>
            <a:ext cx="642938" cy="2136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solidFill>
                <a:prstClr val="white"/>
              </a:solidFill>
            </a:endParaRPr>
          </a:p>
        </p:txBody>
      </p:sp>
      <p:pic>
        <p:nvPicPr>
          <p:cNvPr id="4" name="Picture 11" descr="putihtanpatulisan.jpg">
            <a:extLst>
              <a:ext uri="{FF2B5EF4-FFF2-40B4-BE49-F238E27FC236}">
                <a16:creationId xmlns:a16="http://schemas.microsoft.com/office/drawing/2014/main" id="{92979A1B-647C-4FD3-A9E9-CD27069DDE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5464175"/>
            <a:ext cx="11144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tulisanBATAN.gif">
            <a:extLst>
              <a:ext uri="{FF2B5EF4-FFF2-40B4-BE49-F238E27FC236}">
                <a16:creationId xmlns:a16="http://schemas.microsoft.com/office/drawing/2014/main" id="{221CCCE4-DEA4-4A38-B8D0-12A81A6791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8" y="6334125"/>
            <a:ext cx="10366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94482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30"/>
            <a:ext cx="1010412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677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5">
            <a:extLst>
              <a:ext uri="{FF2B5EF4-FFF2-40B4-BE49-F238E27FC236}">
                <a16:creationId xmlns:a16="http://schemas.microsoft.com/office/drawing/2014/main" id="{389AB057-660B-4929-8853-BE78DB26166C}"/>
              </a:ext>
            </a:extLst>
          </p:cNvPr>
          <p:cNvSpPr/>
          <p:nvPr/>
        </p:nvSpPr>
        <p:spPr>
          <a:xfrm>
            <a:off x="0" y="214313"/>
            <a:ext cx="11887200" cy="6143625"/>
          </a:xfrm>
          <a:prstGeom prst="round2DiagRect">
            <a:avLst>
              <a:gd name="adj1" fmla="val 2019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3" name="Round Same Side Corner Rectangle 8">
            <a:extLst>
              <a:ext uri="{FF2B5EF4-FFF2-40B4-BE49-F238E27FC236}">
                <a16:creationId xmlns:a16="http://schemas.microsoft.com/office/drawing/2014/main" id="{60D3D5EC-9260-4F8A-9524-7E300CFA0504}"/>
              </a:ext>
            </a:extLst>
          </p:cNvPr>
          <p:cNvSpPr/>
          <p:nvPr/>
        </p:nvSpPr>
        <p:spPr>
          <a:xfrm rot="5400000">
            <a:off x="746919" y="5253831"/>
            <a:ext cx="642938" cy="2136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pic>
        <p:nvPicPr>
          <p:cNvPr id="4" name="Picture 11" descr="putihtanpatulisan.jpg">
            <a:extLst>
              <a:ext uri="{FF2B5EF4-FFF2-40B4-BE49-F238E27FC236}">
                <a16:creationId xmlns:a16="http://schemas.microsoft.com/office/drawing/2014/main" id="{E7E2E1CD-B811-4C4D-8D2C-5761887152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5464175"/>
            <a:ext cx="11144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tulisanBATAN.gif">
            <a:extLst>
              <a:ext uri="{FF2B5EF4-FFF2-40B4-BE49-F238E27FC236}">
                <a16:creationId xmlns:a16="http://schemas.microsoft.com/office/drawing/2014/main" id="{FC6B0B6E-3316-4409-ACEB-7FE92B8382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8" y="6334125"/>
            <a:ext cx="10366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304793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00204"/>
            <a:ext cx="1069848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8BCD0-E56A-4A6D-9D62-07F1D926DA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495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994972-5B82-4B5E-8453-44331E863565}" type="datetimeFigureOut">
              <a:rPr lang="en-US"/>
              <a:pPr>
                <a:defRPr/>
              </a:pPr>
              <a:t>7/31/2019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3A471-FDE6-496B-81AF-5641D4D0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0825" y="6356350"/>
            <a:ext cx="376555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88125-B3D5-4755-BCD3-0D0BB357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DEEB96-447B-4C41-96F7-BBE0D4EE9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02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173275"/>
      </p:ext>
    </p:extLst>
  </p:cSld>
  <p:clrMapOvr>
    <a:masterClrMapping/>
  </p:clrMapOvr>
  <p:transition spd="slow">
    <p:fade/>
  </p:transition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5">
            <a:extLst>
              <a:ext uri="{FF2B5EF4-FFF2-40B4-BE49-F238E27FC236}">
                <a16:creationId xmlns:a16="http://schemas.microsoft.com/office/drawing/2014/main" id="{36B7F437-6A5A-452D-BB39-E5DE24C0B68C}"/>
              </a:ext>
            </a:extLst>
          </p:cNvPr>
          <p:cNvSpPr/>
          <p:nvPr/>
        </p:nvSpPr>
        <p:spPr>
          <a:xfrm>
            <a:off x="0" y="214313"/>
            <a:ext cx="11887200" cy="6143625"/>
          </a:xfrm>
          <a:prstGeom prst="round2DiagRect">
            <a:avLst>
              <a:gd name="adj1" fmla="val 2019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Round Same Side Corner Rectangle 8">
            <a:extLst>
              <a:ext uri="{FF2B5EF4-FFF2-40B4-BE49-F238E27FC236}">
                <a16:creationId xmlns:a16="http://schemas.microsoft.com/office/drawing/2014/main" id="{0B83007E-E713-4442-8D9D-E43CEBC7AAB2}"/>
              </a:ext>
            </a:extLst>
          </p:cNvPr>
          <p:cNvSpPr/>
          <p:nvPr/>
        </p:nvSpPr>
        <p:spPr>
          <a:xfrm rot="5400000">
            <a:off x="746919" y="5253831"/>
            <a:ext cx="642938" cy="2136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solidFill>
                <a:prstClr val="white"/>
              </a:solidFill>
            </a:endParaRPr>
          </a:p>
        </p:txBody>
      </p:sp>
      <p:pic>
        <p:nvPicPr>
          <p:cNvPr id="4" name="Picture 11" descr="putihtanpatulisan.jpg">
            <a:extLst>
              <a:ext uri="{FF2B5EF4-FFF2-40B4-BE49-F238E27FC236}">
                <a16:creationId xmlns:a16="http://schemas.microsoft.com/office/drawing/2014/main" id="{4239C49A-BF52-4A89-AE8A-ADBDC5E8C7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5464175"/>
            <a:ext cx="11144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tulisanBATAN.gif">
            <a:extLst>
              <a:ext uri="{FF2B5EF4-FFF2-40B4-BE49-F238E27FC236}">
                <a16:creationId xmlns:a16="http://schemas.microsoft.com/office/drawing/2014/main" id="{61C55FA5-5153-4A96-9078-327AFC963D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8" y="6334125"/>
            <a:ext cx="10366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75923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30"/>
            <a:ext cx="1010412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1316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00204"/>
            <a:ext cx="1069848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D7992-2CEA-48ED-B424-FA2E55C6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495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FFA82-5E7C-451C-B12A-C5235474B0C6}" type="datetimeFigureOut">
              <a:rPr lang="en-US"/>
              <a:pPr>
                <a:defRPr/>
              </a:pPr>
              <a:t>7/31/2019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3E533-78E5-4CC4-901A-3507FBCE8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0825" y="6356350"/>
            <a:ext cx="376555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43276-8B75-4C03-B2BF-CAEF20121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8E99EE-A093-4D3F-952C-490B5D5BB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64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491286"/>
      </p:ext>
    </p:extLst>
  </p:cSld>
  <p:clrMapOvr>
    <a:masterClrMapping/>
  </p:clrMapOvr>
  <p:transition spd="slow">
    <p:fade/>
  </p:transition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5">
            <a:extLst>
              <a:ext uri="{FF2B5EF4-FFF2-40B4-BE49-F238E27FC236}">
                <a16:creationId xmlns:a16="http://schemas.microsoft.com/office/drawing/2014/main" id="{0D91EF8C-772F-4003-90F6-C80E90C3D883}"/>
              </a:ext>
            </a:extLst>
          </p:cNvPr>
          <p:cNvSpPr/>
          <p:nvPr/>
        </p:nvSpPr>
        <p:spPr>
          <a:xfrm>
            <a:off x="0" y="214313"/>
            <a:ext cx="11887200" cy="6143625"/>
          </a:xfrm>
          <a:prstGeom prst="round2DiagRect">
            <a:avLst>
              <a:gd name="adj1" fmla="val 2019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Round Same Side Corner Rectangle 8">
            <a:extLst>
              <a:ext uri="{FF2B5EF4-FFF2-40B4-BE49-F238E27FC236}">
                <a16:creationId xmlns:a16="http://schemas.microsoft.com/office/drawing/2014/main" id="{328D4677-0D02-4512-B138-CEC58037AEB1}"/>
              </a:ext>
            </a:extLst>
          </p:cNvPr>
          <p:cNvSpPr/>
          <p:nvPr/>
        </p:nvSpPr>
        <p:spPr>
          <a:xfrm rot="5400000">
            <a:off x="746919" y="5253831"/>
            <a:ext cx="642938" cy="2136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solidFill>
                <a:prstClr val="white"/>
              </a:solidFill>
            </a:endParaRPr>
          </a:p>
        </p:txBody>
      </p:sp>
      <p:pic>
        <p:nvPicPr>
          <p:cNvPr id="4" name="Picture 11" descr="putihtanpatulisan.jpg">
            <a:extLst>
              <a:ext uri="{FF2B5EF4-FFF2-40B4-BE49-F238E27FC236}">
                <a16:creationId xmlns:a16="http://schemas.microsoft.com/office/drawing/2014/main" id="{8370520F-359D-4975-B31E-08A662FD8F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5464175"/>
            <a:ext cx="11144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tulisanBATAN.gif">
            <a:extLst>
              <a:ext uri="{FF2B5EF4-FFF2-40B4-BE49-F238E27FC236}">
                <a16:creationId xmlns:a16="http://schemas.microsoft.com/office/drawing/2014/main" id="{5E6E5678-10FF-407B-8D00-3F813E6222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8" y="6334125"/>
            <a:ext cx="10366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425649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30"/>
            <a:ext cx="1010412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7120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00204"/>
            <a:ext cx="1069848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1987A-F6A7-4881-B011-71B99DB29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495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3A36F2-2686-4324-8384-35975C85D2DE}" type="datetimeFigureOut">
              <a:rPr lang="en-US"/>
              <a:pPr>
                <a:defRPr/>
              </a:pPr>
              <a:t>7/31/2019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AAA5E-90AE-4C73-AC97-C5B567C54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0825" y="6356350"/>
            <a:ext cx="376555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FB0BB-26A2-4D09-AC52-F5F90A36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234CAC-BB15-48A1-8FAD-85AA01184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56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047384"/>
      </p:ext>
    </p:extLst>
  </p:cSld>
  <p:clrMapOvr>
    <a:masterClrMapping/>
  </p:clrMapOvr>
  <p:transition spd="slow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30"/>
            <a:ext cx="1010412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7028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5">
            <a:extLst>
              <a:ext uri="{FF2B5EF4-FFF2-40B4-BE49-F238E27FC236}">
                <a16:creationId xmlns:a16="http://schemas.microsoft.com/office/drawing/2014/main" id="{31D61A33-F709-47E6-9DF6-5DA0FC93859D}"/>
              </a:ext>
            </a:extLst>
          </p:cNvPr>
          <p:cNvSpPr/>
          <p:nvPr/>
        </p:nvSpPr>
        <p:spPr>
          <a:xfrm>
            <a:off x="0" y="214313"/>
            <a:ext cx="11887200" cy="6143625"/>
          </a:xfrm>
          <a:prstGeom prst="round2DiagRect">
            <a:avLst>
              <a:gd name="adj1" fmla="val 2019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Round Same Side Corner Rectangle 8">
            <a:extLst>
              <a:ext uri="{FF2B5EF4-FFF2-40B4-BE49-F238E27FC236}">
                <a16:creationId xmlns:a16="http://schemas.microsoft.com/office/drawing/2014/main" id="{BC34C6BE-8C22-4DCB-9C50-A5B33D0CA2B8}"/>
              </a:ext>
            </a:extLst>
          </p:cNvPr>
          <p:cNvSpPr/>
          <p:nvPr/>
        </p:nvSpPr>
        <p:spPr>
          <a:xfrm rot="5400000">
            <a:off x="746919" y="5253831"/>
            <a:ext cx="642938" cy="2136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solidFill>
                <a:prstClr val="white"/>
              </a:solidFill>
            </a:endParaRPr>
          </a:p>
        </p:txBody>
      </p:sp>
      <p:pic>
        <p:nvPicPr>
          <p:cNvPr id="4" name="Picture 11" descr="putihtanpatulisan.jpg">
            <a:extLst>
              <a:ext uri="{FF2B5EF4-FFF2-40B4-BE49-F238E27FC236}">
                <a16:creationId xmlns:a16="http://schemas.microsoft.com/office/drawing/2014/main" id="{5186CD87-4043-47AD-9F7B-AA780A7E6E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5464175"/>
            <a:ext cx="11144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tulisanBATAN.gif">
            <a:extLst>
              <a:ext uri="{FF2B5EF4-FFF2-40B4-BE49-F238E27FC236}">
                <a16:creationId xmlns:a16="http://schemas.microsoft.com/office/drawing/2014/main" id="{E96ABA6E-0504-4DB9-900B-3D79C50B7E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8" y="6334125"/>
            <a:ext cx="10366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47096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30"/>
            <a:ext cx="1010412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1955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00204"/>
            <a:ext cx="1069848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152A1-670B-4FCF-8758-128E32B36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495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A23DD7-5258-45DD-BEC5-C92C26ECA35F}" type="datetimeFigureOut">
              <a:rPr lang="en-US"/>
              <a:pPr>
                <a:defRPr/>
              </a:pPr>
              <a:t>7/31/2019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3CC4C-6AF2-4E2D-A697-3A054ACB2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0825" y="6356350"/>
            <a:ext cx="376555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55C83-CA9C-4CFC-944B-0097E952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789A0A-74CF-43D4-9521-BBC8B8E78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794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>
            <a:extLst>
              <a:ext uri="{FF2B5EF4-FFF2-40B4-BE49-F238E27FC236}">
                <a16:creationId xmlns:a16="http://schemas.microsoft.com/office/drawing/2014/main" id="{DA6CE2EA-A15C-47E6-99E9-7D7D10722374}"/>
              </a:ext>
            </a:extLst>
          </p:cNvPr>
          <p:cNvSpPr/>
          <p:nvPr userDrawn="1"/>
        </p:nvSpPr>
        <p:spPr>
          <a:xfrm>
            <a:off x="0" y="1020763"/>
            <a:ext cx="8929688" cy="3689350"/>
          </a:xfrm>
          <a:custGeom>
            <a:avLst/>
            <a:gdLst>
              <a:gd name="connsiteX0" fmla="*/ 0 w 6868634"/>
              <a:gd name="connsiteY0" fmla="*/ 0 h 3657600"/>
              <a:gd name="connsiteX1" fmla="*/ 6868634 w 6868634"/>
              <a:gd name="connsiteY1" fmla="*/ 0 h 3657600"/>
              <a:gd name="connsiteX2" fmla="*/ 6868634 w 6868634"/>
              <a:gd name="connsiteY2" fmla="*/ 3657600 h 3657600"/>
              <a:gd name="connsiteX3" fmla="*/ 0 w 6868634"/>
              <a:gd name="connsiteY3" fmla="*/ 3657600 h 3657600"/>
              <a:gd name="connsiteX4" fmla="*/ 0 w 6868634"/>
              <a:gd name="connsiteY4" fmla="*/ 0 h 3657600"/>
              <a:gd name="connsiteX0" fmla="*/ 0 w 6868634"/>
              <a:gd name="connsiteY0" fmla="*/ 0 h 3678865"/>
              <a:gd name="connsiteX1" fmla="*/ 6868634 w 6868634"/>
              <a:gd name="connsiteY1" fmla="*/ 0 h 3678865"/>
              <a:gd name="connsiteX2" fmla="*/ 4603899 w 6868634"/>
              <a:gd name="connsiteY2" fmla="*/ 3678865 h 3678865"/>
              <a:gd name="connsiteX3" fmla="*/ 0 w 6868634"/>
              <a:gd name="connsiteY3" fmla="*/ 3657600 h 3678865"/>
              <a:gd name="connsiteX4" fmla="*/ 0 w 6868634"/>
              <a:gd name="connsiteY4" fmla="*/ 0 h 3678865"/>
              <a:gd name="connsiteX0" fmla="*/ 0 w 6868634"/>
              <a:gd name="connsiteY0" fmla="*/ 0 h 3689498"/>
              <a:gd name="connsiteX1" fmla="*/ 6868634 w 6868634"/>
              <a:gd name="connsiteY1" fmla="*/ 0 h 3689498"/>
              <a:gd name="connsiteX2" fmla="*/ 5305648 w 6868634"/>
              <a:gd name="connsiteY2" fmla="*/ 3689498 h 3689498"/>
              <a:gd name="connsiteX3" fmla="*/ 0 w 6868634"/>
              <a:gd name="connsiteY3" fmla="*/ 3657600 h 3689498"/>
              <a:gd name="connsiteX4" fmla="*/ 0 w 6868634"/>
              <a:gd name="connsiteY4" fmla="*/ 0 h 3689498"/>
              <a:gd name="connsiteX0" fmla="*/ 0 w 6868634"/>
              <a:gd name="connsiteY0" fmla="*/ 0 h 3689498"/>
              <a:gd name="connsiteX1" fmla="*/ 6868634 w 6868634"/>
              <a:gd name="connsiteY1" fmla="*/ 0 h 3689498"/>
              <a:gd name="connsiteX2" fmla="*/ 5305648 w 6868634"/>
              <a:gd name="connsiteY2" fmla="*/ 3689498 h 3689498"/>
              <a:gd name="connsiteX3" fmla="*/ 0 w 6868634"/>
              <a:gd name="connsiteY3" fmla="*/ 3657600 h 3689498"/>
              <a:gd name="connsiteX4" fmla="*/ 0 w 6868634"/>
              <a:gd name="connsiteY4" fmla="*/ 0 h 368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8634" h="3689498">
                <a:moveTo>
                  <a:pt x="0" y="0"/>
                </a:moveTo>
                <a:lnTo>
                  <a:pt x="6868634" y="0"/>
                </a:lnTo>
                <a:lnTo>
                  <a:pt x="5305648" y="3689498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3931D"/>
              </a:gs>
              <a:gs pos="54000">
                <a:srgbClr val="FFC0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CF8B8DB-66E0-417B-84F4-416D6554B5D1}"/>
              </a:ext>
            </a:extLst>
          </p:cNvPr>
          <p:cNvSpPr/>
          <p:nvPr userDrawn="1"/>
        </p:nvSpPr>
        <p:spPr>
          <a:xfrm>
            <a:off x="0" y="6732588"/>
            <a:ext cx="11887200" cy="46037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6D13775-C531-4F7F-BB36-FFBCCF551D15}"/>
              </a:ext>
            </a:extLst>
          </p:cNvPr>
          <p:cNvSpPr/>
          <p:nvPr userDrawn="1"/>
        </p:nvSpPr>
        <p:spPr>
          <a:xfrm>
            <a:off x="5216525" y="3773488"/>
            <a:ext cx="6684963" cy="2349500"/>
          </a:xfrm>
          <a:custGeom>
            <a:avLst/>
            <a:gdLst>
              <a:gd name="connsiteX0" fmla="*/ 0 w 5158408"/>
              <a:gd name="connsiteY0" fmla="*/ 0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0 w 5158408"/>
              <a:gd name="connsiteY4" fmla="*/ 0 h 2348528"/>
              <a:gd name="connsiteX0" fmla="*/ 1023582 w 5158408"/>
              <a:gd name="connsiteY0" fmla="*/ 0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1023582 w 5158408"/>
              <a:gd name="connsiteY4" fmla="*/ 0 h 2348528"/>
              <a:gd name="connsiteX0" fmla="*/ 999699 w 5158408"/>
              <a:gd name="connsiteY0" fmla="*/ 3412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999699 w 5158408"/>
              <a:gd name="connsiteY4" fmla="*/ 3412 h 2348528"/>
              <a:gd name="connsiteX0" fmla="*/ 1023582 w 5158408"/>
              <a:gd name="connsiteY0" fmla="*/ 3412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1023582 w 5158408"/>
              <a:gd name="connsiteY4" fmla="*/ 3412 h 2348528"/>
              <a:gd name="connsiteX0" fmla="*/ 1006522 w 5141348"/>
              <a:gd name="connsiteY0" fmla="*/ 3412 h 2348528"/>
              <a:gd name="connsiteX1" fmla="*/ 5141348 w 5141348"/>
              <a:gd name="connsiteY1" fmla="*/ 0 h 2348528"/>
              <a:gd name="connsiteX2" fmla="*/ 5141348 w 5141348"/>
              <a:gd name="connsiteY2" fmla="*/ 2348528 h 2348528"/>
              <a:gd name="connsiteX3" fmla="*/ 0 w 5141348"/>
              <a:gd name="connsiteY3" fmla="*/ 2345116 h 2348528"/>
              <a:gd name="connsiteX4" fmla="*/ 1006522 w 5141348"/>
              <a:gd name="connsiteY4" fmla="*/ 3412 h 2348528"/>
              <a:gd name="connsiteX0" fmla="*/ 1006522 w 5141348"/>
              <a:gd name="connsiteY0" fmla="*/ 3412 h 2348528"/>
              <a:gd name="connsiteX1" fmla="*/ 5141348 w 5141348"/>
              <a:gd name="connsiteY1" fmla="*/ 0 h 2348528"/>
              <a:gd name="connsiteX2" fmla="*/ 5141348 w 5141348"/>
              <a:gd name="connsiteY2" fmla="*/ 2348528 h 2348528"/>
              <a:gd name="connsiteX3" fmla="*/ 0 w 5141348"/>
              <a:gd name="connsiteY3" fmla="*/ 2345116 h 2348528"/>
              <a:gd name="connsiteX4" fmla="*/ 1006522 w 5141348"/>
              <a:gd name="connsiteY4" fmla="*/ 3412 h 234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348" h="2348528">
                <a:moveTo>
                  <a:pt x="1006522" y="3412"/>
                </a:moveTo>
                <a:lnTo>
                  <a:pt x="5141348" y="0"/>
                </a:lnTo>
                <a:lnTo>
                  <a:pt x="5141348" y="2348528"/>
                </a:lnTo>
                <a:lnTo>
                  <a:pt x="0" y="2345116"/>
                </a:lnTo>
                <a:lnTo>
                  <a:pt x="1006522" y="3412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7699E619-808C-420C-B043-25E114B75BDD}"/>
              </a:ext>
            </a:extLst>
          </p:cNvPr>
          <p:cNvSpPr/>
          <p:nvPr userDrawn="1"/>
        </p:nvSpPr>
        <p:spPr>
          <a:xfrm>
            <a:off x="5500688" y="3779838"/>
            <a:ext cx="1611312" cy="2344737"/>
          </a:xfrm>
          <a:custGeom>
            <a:avLst/>
            <a:gdLst>
              <a:gd name="connsiteX0" fmla="*/ 0 w 227798"/>
              <a:gd name="connsiteY0" fmla="*/ 0 h 2360817"/>
              <a:gd name="connsiteX1" fmla="*/ 227798 w 227798"/>
              <a:gd name="connsiteY1" fmla="*/ 0 h 2360817"/>
              <a:gd name="connsiteX2" fmla="*/ 227798 w 227798"/>
              <a:gd name="connsiteY2" fmla="*/ 2360817 h 2360817"/>
              <a:gd name="connsiteX3" fmla="*/ 0 w 227798"/>
              <a:gd name="connsiteY3" fmla="*/ 2360817 h 2360817"/>
              <a:gd name="connsiteX4" fmla="*/ 0 w 227798"/>
              <a:gd name="connsiteY4" fmla="*/ 0 h 2360817"/>
              <a:gd name="connsiteX0" fmla="*/ 1008611 w 1236409"/>
              <a:gd name="connsiteY0" fmla="*/ 0 h 2360817"/>
              <a:gd name="connsiteX1" fmla="*/ 1236409 w 1236409"/>
              <a:gd name="connsiteY1" fmla="*/ 0 h 2360817"/>
              <a:gd name="connsiteX2" fmla="*/ 1236409 w 1236409"/>
              <a:gd name="connsiteY2" fmla="*/ 2360817 h 2360817"/>
              <a:gd name="connsiteX3" fmla="*/ 0 w 1236409"/>
              <a:gd name="connsiteY3" fmla="*/ 2360817 h 2360817"/>
              <a:gd name="connsiteX4" fmla="*/ 1008611 w 1236409"/>
              <a:gd name="connsiteY4" fmla="*/ 0 h 2360817"/>
              <a:gd name="connsiteX0" fmla="*/ 1008611 w 1236409"/>
              <a:gd name="connsiteY0" fmla="*/ 0 h 2366359"/>
              <a:gd name="connsiteX1" fmla="*/ 1236409 w 1236409"/>
              <a:gd name="connsiteY1" fmla="*/ 0 h 2366359"/>
              <a:gd name="connsiteX2" fmla="*/ 216715 w 1236409"/>
              <a:gd name="connsiteY2" fmla="*/ 2366359 h 2366359"/>
              <a:gd name="connsiteX3" fmla="*/ 0 w 1236409"/>
              <a:gd name="connsiteY3" fmla="*/ 2360817 h 2366359"/>
              <a:gd name="connsiteX4" fmla="*/ 1008611 w 1236409"/>
              <a:gd name="connsiteY4" fmla="*/ 0 h 2366359"/>
              <a:gd name="connsiteX0" fmla="*/ 1012283 w 1240081"/>
              <a:gd name="connsiteY0" fmla="*/ 0 h 2368236"/>
              <a:gd name="connsiteX1" fmla="*/ 1240081 w 1240081"/>
              <a:gd name="connsiteY1" fmla="*/ 0 h 2368236"/>
              <a:gd name="connsiteX2" fmla="*/ 220387 w 1240081"/>
              <a:gd name="connsiteY2" fmla="*/ 2366359 h 2368236"/>
              <a:gd name="connsiteX3" fmla="*/ 0 w 1240081"/>
              <a:gd name="connsiteY3" fmla="*/ 2368236 h 2368236"/>
              <a:gd name="connsiteX4" fmla="*/ 1012283 w 1240081"/>
              <a:gd name="connsiteY4" fmla="*/ 0 h 236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081" h="2368236">
                <a:moveTo>
                  <a:pt x="1012283" y="0"/>
                </a:moveTo>
                <a:lnTo>
                  <a:pt x="1240081" y="0"/>
                </a:lnTo>
                <a:lnTo>
                  <a:pt x="220387" y="2366359"/>
                </a:lnTo>
                <a:lnTo>
                  <a:pt x="0" y="2368236"/>
                </a:lnTo>
                <a:lnTo>
                  <a:pt x="10122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00FBA2DF-5930-4774-AF34-CA75B4A5CA94}"/>
              </a:ext>
            </a:extLst>
          </p:cNvPr>
          <p:cNvSpPr/>
          <p:nvPr userDrawn="1"/>
        </p:nvSpPr>
        <p:spPr>
          <a:xfrm>
            <a:off x="10512425" y="3773488"/>
            <a:ext cx="1101725" cy="1281112"/>
          </a:xfrm>
          <a:custGeom>
            <a:avLst/>
            <a:gdLst>
              <a:gd name="connsiteX0" fmla="*/ 0 w 1134290"/>
              <a:gd name="connsiteY0" fmla="*/ 189052 h 1851102"/>
              <a:gd name="connsiteX1" fmla="*/ 189052 w 1134290"/>
              <a:gd name="connsiteY1" fmla="*/ 0 h 1851102"/>
              <a:gd name="connsiteX2" fmla="*/ 945238 w 1134290"/>
              <a:gd name="connsiteY2" fmla="*/ 0 h 1851102"/>
              <a:gd name="connsiteX3" fmla="*/ 1134290 w 1134290"/>
              <a:gd name="connsiteY3" fmla="*/ 189052 h 1851102"/>
              <a:gd name="connsiteX4" fmla="*/ 1134290 w 1134290"/>
              <a:gd name="connsiteY4" fmla="*/ 1662050 h 1851102"/>
              <a:gd name="connsiteX5" fmla="*/ 945238 w 1134290"/>
              <a:gd name="connsiteY5" fmla="*/ 1851102 h 1851102"/>
              <a:gd name="connsiteX6" fmla="*/ 189052 w 1134290"/>
              <a:gd name="connsiteY6" fmla="*/ 1851102 h 1851102"/>
              <a:gd name="connsiteX7" fmla="*/ 0 w 1134290"/>
              <a:gd name="connsiteY7" fmla="*/ 1662050 h 1851102"/>
              <a:gd name="connsiteX8" fmla="*/ 0 w 1134290"/>
              <a:gd name="connsiteY8" fmla="*/ 189052 h 1851102"/>
              <a:gd name="connsiteX0" fmla="*/ 0 w 1134290"/>
              <a:gd name="connsiteY0" fmla="*/ 202320 h 1864370"/>
              <a:gd name="connsiteX1" fmla="*/ 945238 w 1134290"/>
              <a:gd name="connsiteY1" fmla="*/ 13268 h 1864370"/>
              <a:gd name="connsiteX2" fmla="*/ 1134290 w 1134290"/>
              <a:gd name="connsiteY2" fmla="*/ 202320 h 1864370"/>
              <a:gd name="connsiteX3" fmla="*/ 1134290 w 1134290"/>
              <a:gd name="connsiteY3" fmla="*/ 1675318 h 1864370"/>
              <a:gd name="connsiteX4" fmla="*/ 945238 w 1134290"/>
              <a:gd name="connsiteY4" fmla="*/ 1864370 h 1864370"/>
              <a:gd name="connsiteX5" fmla="*/ 189052 w 1134290"/>
              <a:gd name="connsiteY5" fmla="*/ 1864370 h 1864370"/>
              <a:gd name="connsiteX6" fmla="*/ 0 w 1134290"/>
              <a:gd name="connsiteY6" fmla="*/ 1675318 h 1864370"/>
              <a:gd name="connsiteX7" fmla="*/ 0 w 1134290"/>
              <a:gd name="connsiteY7" fmla="*/ 202320 h 1864370"/>
              <a:gd name="connsiteX0" fmla="*/ 0 w 1134290"/>
              <a:gd name="connsiteY0" fmla="*/ 184125 h 1846175"/>
              <a:gd name="connsiteX1" fmla="*/ 1134290 w 1134290"/>
              <a:gd name="connsiteY1" fmla="*/ 184125 h 1846175"/>
              <a:gd name="connsiteX2" fmla="*/ 1134290 w 1134290"/>
              <a:gd name="connsiteY2" fmla="*/ 1657123 h 1846175"/>
              <a:gd name="connsiteX3" fmla="*/ 945238 w 1134290"/>
              <a:gd name="connsiteY3" fmla="*/ 1846175 h 1846175"/>
              <a:gd name="connsiteX4" fmla="*/ 189052 w 1134290"/>
              <a:gd name="connsiteY4" fmla="*/ 1846175 h 1846175"/>
              <a:gd name="connsiteX5" fmla="*/ 0 w 1134290"/>
              <a:gd name="connsiteY5" fmla="*/ 1657123 h 1846175"/>
              <a:gd name="connsiteX6" fmla="*/ 0 w 1134290"/>
              <a:gd name="connsiteY6" fmla="*/ 184125 h 1846175"/>
              <a:gd name="connsiteX0" fmla="*/ 0 w 1134290"/>
              <a:gd name="connsiteY0" fmla="*/ 0 h 1662050"/>
              <a:gd name="connsiteX1" fmla="*/ 1134290 w 1134290"/>
              <a:gd name="connsiteY1" fmla="*/ 0 h 1662050"/>
              <a:gd name="connsiteX2" fmla="*/ 1134290 w 1134290"/>
              <a:gd name="connsiteY2" fmla="*/ 1472998 h 1662050"/>
              <a:gd name="connsiteX3" fmla="*/ 945238 w 1134290"/>
              <a:gd name="connsiteY3" fmla="*/ 1662050 h 1662050"/>
              <a:gd name="connsiteX4" fmla="*/ 189052 w 1134290"/>
              <a:gd name="connsiteY4" fmla="*/ 1662050 h 1662050"/>
              <a:gd name="connsiteX5" fmla="*/ 0 w 1134290"/>
              <a:gd name="connsiteY5" fmla="*/ 1472998 h 1662050"/>
              <a:gd name="connsiteX6" fmla="*/ 0 w 1134290"/>
              <a:gd name="connsiteY6" fmla="*/ 0 h 1662050"/>
              <a:gd name="connsiteX0" fmla="*/ 12 w 1134302"/>
              <a:gd name="connsiteY0" fmla="*/ 0 h 1662050"/>
              <a:gd name="connsiteX1" fmla="*/ 1134302 w 1134302"/>
              <a:gd name="connsiteY1" fmla="*/ 0 h 1662050"/>
              <a:gd name="connsiteX2" fmla="*/ 1134302 w 1134302"/>
              <a:gd name="connsiteY2" fmla="*/ 1472998 h 1662050"/>
              <a:gd name="connsiteX3" fmla="*/ 945250 w 1134302"/>
              <a:gd name="connsiteY3" fmla="*/ 1662050 h 1662050"/>
              <a:gd name="connsiteX4" fmla="*/ 189064 w 1134302"/>
              <a:gd name="connsiteY4" fmla="*/ 1662050 h 1662050"/>
              <a:gd name="connsiteX5" fmla="*/ 12 w 1134302"/>
              <a:gd name="connsiteY5" fmla="*/ 1472998 h 1662050"/>
              <a:gd name="connsiteX6" fmla="*/ 0 w 1134302"/>
              <a:gd name="connsiteY6" fmla="*/ 381100 h 1662050"/>
              <a:gd name="connsiteX7" fmla="*/ 12 w 1134302"/>
              <a:gd name="connsiteY7" fmla="*/ 0 h 1662050"/>
              <a:gd name="connsiteX0" fmla="*/ 12 w 1134302"/>
              <a:gd name="connsiteY0" fmla="*/ 0 h 1662050"/>
              <a:gd name="connsiteX1" fmla="*/ 1134302 w 1134302"/>
              <a:gd name="connsiteY1" fmla="*/ 0 h 1662050"/>
              <a:gd name="connsiteX2" fmla="*/ 1133475 w 1134302"/>
              <a:gd name="connsiteY2" fmla="*/ 381100 h 1662050"/>
              <a:gd name="connsiteX3" fmla="*/ 1134302 w 1134302"/>
              <a:gd name="connsiteY3" fmla="*/ 1472998 h 1662050"/>
              <a:gd name="connsiteX4" fmla="*/ 945250 w 1134302"/>
              <a:gd name="connsiteY4" fmla="*/ 1662050 h 1662050"/>
              <a:gd name="connsiteX5" fmla="*/ 189064 w 1134302"/>
              <a:gd name="connsiteY5" fmla="*/ 1662050 h 1662050"/>
              <a:gd name="connsiteX6" fmla="*/ 12 w 1134302"/>
              <a:gd name="connsiteY6" fmla="*/ 1472998 h 1662050"/>
              <a:gd name="connsiteX7" fmla="*/ 0 w 1134302"/>
              <a:gd name="connsiteY7" fmla="*/ 381100 h 1662050"/>
              <a:gd name="connsiteX8" fmla="*/ 12 w 1134302"/>
              <a:gd name="connsiteY8" fmla="*/ 0 h 1662050"/>
              <a:gd name="connsiteX0" fmla="*/ 12 w 1134302"/>
              <a:gd name="connsiteY0" fmla="*/ 0 h 1662050"/>
              <a:gd name="connsiteX1" fmla="*/ 1133475 w 1134302"/>
              <a:gd name="connsiteY1" fmla="*/ 381100 h 1662050"/>
              <a:gd name="connsiteX2" fmla="*/ 1134302 w 1134302"/>
              <a:gd name="connsiteY2" fmla="*/ 1472998 h 1662050"/>
              <a:gd name="connsiteX3" fmla="*/ 945250 w 1134302"/>
              <a:gd name="connsiteY3" fmla="*/ 1662050 h 1662050"/>
              <a:gd name="connsiteX4" fmla="*/ 189064 w 1134302"/>
              <a:gd name="connsiteY4" fmla="*/ 1662050 h 1662050"/>
              <a:gd name="connsiteX5" fmla="*/ 12 w 1134302"/>
              <a:gd name="connsiteY5" fmla="*/ 1472998 h 1662050"/>
              <a:gd name="connsiteX6" fmla="*/ 0 w 1134302"/>
              <a:gd name="connsiteY6" fmla="*/ 381100 h 1662050"/>
              <a:gd name="connsiteX7" fmla="*/ 12 w 1134302"/>
              <a:gd name="connsiteY7" fmla="*/ 0 h 1662050"/>
              <a:gd name="connsiteX0" fmla="*/ 0 w 1134302"/>
              <a:gd name="connsiteY0" fmla="*/ 136488 h 1417438"/>
              <a:gd name="connsiteX1" fmla="*/ 1133475 w 1134302"/>
              <a:gd name="connsiteY1" fmla="*/ 136488 h 1417438"/>
              <a:gd name="connsiteX2" fmla="*/ 1134302 w 1134302"/>
              <a:gd name="connsiteY2" fmla="*/ 1228386 h 1417438"/>
              <a:gd name="connsiteX3" fmla="*/ 945250 w 1134302"/>
              <a:gd name="connsiteY3" fmla="*/ 1417438 h 1417438"/>
              <a:gd name="connsiteX4" fmla="*/ 189064 w 1134302"/>
              <a:gd name="connsiteY4" fmla="*/ 1417438 h 1417438"/>
              <a:gd name="connsiteX5" fmla="*/ 12 w 1134302"/>
              <a:gd name="connsiteY5" fmla="*/ 1228386 h 1417438"/>
              <a:gd name="connsiteX6" fmla="*/ 0 w 1134302"/>
              <a:gd name="connsiteY6" fmla="*/ 136488 h 1417438"/>
              <a:gd name="connsiteX0" fmla="*/ 0 w 1134302"/>
              <a:gd name="connsiteY0" fmla="*/ 0 h 1280950"/>
              <a:gd name="connsiteX1" fmla="*/ 1133475 w 1134302"/>
              <a:gd name="connsiteY1" fmla="*/ 0 h 1280950"/>
              <a:gd name="connsiteX2" fmla="*/ 1134302 w 1134302"/>
              <a:gd name="connsiteY2" fmla="*/ 1091898 h 1280950"/>
              <a:gd name="connsiteX3" fmla="*/ 945250 w 1134302"/>
              <a:gd name="connsiteY3" fmla="*/ 1280950 h 1280950"/>
              <a:gd name="connsiteX4" fmla="*/ 189064 w 1134302"/>
              <a:gd name="connsiteY4" fmla="*/ 1280950 h 1280950"/>
              <a:gd name="connsiteX5" fmla="*/ 12 w 1134302"/>
              <a:gd name="connsiteY5" fmla="*/ 1091898 h 1280950"/>
              <a:gd name="connsiteX6" fmla="*/ 0 w 1134302"/>
              <a:gd name="connsiteY6" fmla="*/ 0 h 128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4302" h="1280950">
                <a:moveTo>
                  <a:pt x="0" y="0"/>
                </a:moveTo>
                <a:lnTo>
                  <a:pt x="1133475" y="0"/>
                </a:lnTo>
                <a:cubicBezTo>
                  <a:pt x="1133751" y="363966"/>
                  <a:pt x="1134026" y="727932"/>
                  <a:pt x="1134302" y="1091898"/>
                </a:cubicBezTo>
                <a:cubicBezTo>
                  <a:pt x="1134302" y="1196309"/>
                  <a:pt x="1049661" y="1280950"/>
                  <a:pt x="945250" y="1280950"/>
                </a:cubicBezTo>
                <a:lnTo>
                  <a:pt x="189064" y="1280950"/>
                </a:lnTo>
                <a:cubicBezTo>
                  <a:pt x="84653" y="1280950"/>
                  <a:pt x="12" y="1196309"/>
                  <a:pt x="12" y="109189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04800" dist="76200" dir="5400000" sx="98000" sy="98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prstClr val="white"/>
              </a:solidFill>
            </a:endParaRPr>
          </a:p>
        </p:txBody>
      </p:sp>
      <p:pic>
        <p:nvPicPr>
          <p:cNvPr id="10" name="Picture 21">
            <a:extLst>
              <a:ext uri="{FF2B5EF4-FFF2-40B4-BE49-F238E27FC236}">
                <a16:creationId xmlns:a16="http://schemas.microsoft.com/office/drawing/2014/main" id="{2DF6934D-8E96-4F6D-B335-655DD8858F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1325" y="3976688"/>
            <a:ext cx="9255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21" y="1614596"/>
            <a:ext cx="6925272" cy="2501760"/>
          </a:xfrm>
        </p:spPr>
        <p:txBody>
          <a:bodyPr anchor="t"/>
          <a:lstStyle>
            <a:lvl1pPr algn="l">
              <a:defRPr sz="6000" b="0" cap="none" spc="0">
                <a:ln w="0"/>
                <a:solidFill>
                  <a:srgbClr val="1F4E7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5478" y="4927781"/>
            <a:ext cx="3922902" cy="107340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323023" y="5386388"/>
            <a:ext cx="4392648" cy="736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1F4E79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69389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97000"/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BFACE-A472-49C7-9F41-17D4FBC782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06/03/2017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FD134-CD57-4AD7-8690-AA44860C6E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F0F9A-0070-4181-A56A-4E4E908897A1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788518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>
            <a:extLst>
              <a:ext uri="{FF2B5EF4-FFF2-40B4-BE49-F238E27FC236}">
                <a16:creationId xmlns:a16="http://schemas.microsoft.com/office/drawing/2014/main" id="{8AD2C4A0-9205-468C-9D84-16C40ECE72D0}"/>
              </a:ext>
            </a:extLst>
          </p:cNvPr>
          <p:cNvSpPr/>
          <p:nvPr userDrawn="1"/>
        </p:nvSpPr>
        <p:spPr>
          <a:xfrm>
            <a:off x="-1" y="1020727"/>
            <a:ext cx="8929224" cy="3689498"/>
          </a:xfrm>
          <a:custGeom>
            <a:avLst/>
            <a:gdLst>
              <a:gd name="connsiteX0" fmla="*/ 0 w 6868634"/>
              <a:gd name="connsiteY0" fmla="*/ 0 h 3657600"/>
              <a:gd name="connsiteX1" fmla="*/ 6868634 w 6868634"/>
              <a:gd name="connsiteY1" fmla="*/ 0 h 3657600"/>
              <a:gd name="connsiteX2" fmla="*/ 6868634 w 6868634"/>
              <a:gd name="connsiteY2" fmla="*/ 3657600 h 3657600"/>
              <a:gd name="connsiteX3" fmla="*/ 0 w 6868634"/>
              <a:gd name="connsiteY3" fmla="*/ 3657600 h 3657600"/>
              <a:gd name="connsiteX4" fmla="*/ 0 w 6868634"/>
              <a:gd name="connsiteY4" fmla="*/ 0 h 3657600"/>
              <a:gd name="connsiteX0" fmla="*/ 0 w 6868634"/>
              <a:gd name="connsiteY0" fmla="*/ 0 h 3678865"/>
              <a:gd name="connsiteX1" fmla="*/ 6868634 w 6868634"/>
              <a:gd name="connsiteY1" fmla="*/ 0 h 3678865"/>
              <a:gd name="connsiteX2" fmla="*/ 4603899 w 6868634"/>
              <a:gd name="connsiteY2" fmla="*/ 3678865 h 3678865"/>
              <a:gd name="connsiteX3" fmla="*/ 0 w 6868634"/>
              <a:gd name="connsiteY3" fmla="*/ 3657600 h 3678865"/>
              <a:gd name="connsiteX4" fmla="*/ 0 w 6868634"/>
              <a:gd name="connsiteY4" fmla="*/ 0 h 3678865"/>
              <a:gd name="connsiteX0" fmla="*/ 0 w 6868634"/>
              <a:gd name="connsiteY0" fmla="*/ 0 h 3689498"/>
              <a:gd name="connsiteX1" fmla="*/ 6868634 w 6868634"/>
              <a:gd name="connsiteY1" fmla="*/ 0 h 3689498"/>
              <a:gd name="connsiteX2" fmla="*/ 5305648 w 6868634"/>
              <a:gd name="connsiteY2" fmla="*/ 3689498 h 3689498"/>
              <a:gd name="connsiteX3" fmla="*/ 0 w 6868634"/>
              <a:gd name="connsiteY3" fmla="*/ 3657600 h 3689498"/>
              <a:gd name="connsiteX4" fmla="*/ 0 w 6868634"/>
              <a:gd name="connsiteY4" fmla="*/ 0 h 3689498"/>
              <a:gd name="connsiteX0" fmla="*/ 0 w 6868634"/>
              <a:gd name="connsiteY0" fmla="*/ 0 h 3689498"/>
              <a:gd name="connsiteX1" fmla="*/ 6868634 w 6868634"/>
              <a:gd name="connsiteY1" fmla="*/ 0 h 3689498"/>
              <a:gd name="connsiteX2" fmla="*/ 5305648 w 6868634"/>
              <a:gd name="connsiteY2" fmla="*/ 3689498 h 3689498"/>
              <a:gd name="connsiteX3" fmla="*/ 0 w 6868634"/>
              <a:gd name="connsiteY3" fmla="*/ 3657600 h 3689498"/>
              <a:gd name="connsiteX4" fmla="*/ 0 w 6868634"/>
              <a:gd name="connsiteY4" fmla="*/ 0 h 368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8634" h="3689498">
                <a:moveTo>
                  <a:pt x="0" y="0"/>
                </a:moveTo>
                <a:lnTo>
                  <a:pt x="6868634" y="0"/>
                </a:lnTo>
                <a:lnTo>
                  <a:pt x="5305648" y="3689498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3931D"/>
              </a:gs>
              <a:gs pos="78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B1CFC13-595B-4B7B-9723-B180A3B86EEE}"/>
              </a:ext>
            </a:extLst>
          </p:cNvPr>
          <p:cNvSpPr/>
          <p:nvPr userDrawn="1"/>
        </p:nvSpPr>
        <p:spPr>
          <a:xfrm>
            <a:off x="0" y="6742113"/>
            <a:ext cx="11887200" cy="46037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CA4EDB4-06CD-46EC-AD10-510D177F2EAB}"/>
              </a:ext>
            </a:extLst>
          </p:cNvPr>
          <p:cNvSpPr/>
          <p:nvPr userDrawn="1"/>
        </p:nvSpPr>
        <p:spPr>
          <a:xfrm>
            <a:off x="5500688" y="3779838"/>
            <a:ext cx="1611312" cy="2344737"/>
          </a:xfrm>
          <a:custGeom>
            <a:avLst/>
            <a:gdLst>
              <a:gd name="connsiteX0" fmla="*/ 0 w 227798"/>
              <a:gd name="connsiteY0" fmla="*/ 0 h 2360817"/>
              <a:gd name="connsiteX1" fmla="*/ 227798 w 227798"/>
              <a:gd name="connsiteY1" fmla="*/ 0 h 2360817"/>
              <a:gd name="connsiteX2" fmla="*/ 227798 w 227798"/>
              <a:gd name="connsiteY2" fmla="*/ 2360817 h 2360817"/>
              <a:gd name="connsiteX3" fmla="*/ 0 w 227798"/>
              <a:gd name="connsiteY3" fmla="*/ 2360817 h 2360817"/>
              <a:gd name="connsiteX4" fmla="*/ 0 w 227798"/>
              <a:gd name="connsiteY4" fmla="*/ 0 h 2360817"/>
              <a:gd name="connsiteX0" fmla="*/ 1008611 w 1236409"/>
              <a:gd name="connsiteY0" fmla="*/ 0 h 2360817"/>
              <a:gd name="connsiteX1" fmla="*/ 1236409 w 1236409"/>
              <a:gd name="connsiteY1" fmla="*/ 0 h 2360817"/>
              <a:gd name="connsiteX2" fmla="*/ 1236409 w 1236409"/>
              <a:gd name="connsiteY2" fmla="*/ 2360817 h 2360817"/>
              <a:gd name="connsiteX3" fmla="*/ 0 w 1236409"/>
              <a:gd name="connsiteY3" fmla="*/ 2360817 h 2360817"/>
              <a:gd name="connsiteX4" fmla="*/ 1008611 w 1236409"/>
              <a:gd name="connsiteY4" fmla="*/ 0 h 2360817"/>
              <a:gd name="connsiteX0" fmla="*/ 1008611 w 1236409"/>
              <a:gd name="connsiteY0" fmla="*/ 0 h 2366359"/>
              <a:gd name="connsiteX1" fmla="*/ 1236409 w 1236409"/>
              <a:gd name="connsiteY1" fmla="*/ 0 h 2366359"/>
              <a:gd name="connsiteX2" fmla="*/ 216715 w 1236409"/>
              <a:gd name="connsiteY2" fmla="*/ 2366359 h 2366359"/>
              <a:gd name="connsiteX3" fmla="*/ 0 w 1236409"/>
              <a:gd name="connsiteY3" fmla="*/ 2360817 h 2366359"/>
              <a:gd name="connsiteX4" fmla="*/ 1008611 w 1236409"/>
              <a:gd name="connsiteY4" fmla="*/ 0 h 2366359"/>
              <a:gd name="connsiteX0" fmla="*/ 1012283 w 1240081"/>
              <a:gd name="connsiteY0" fmla="*/ 0 h 2368236"/>
              <a:gd name="connsiteX1" fmla="*/ 1240081 w 1240081"/>
              <a:gd name="connsiteY1" fmla="*/ 0 h 2368236"/>
              <a:gd name="connsiteX2" fmla="*/ 220387 w 1240081"/>
              <a:gd name="connsiteY2" fmla="*/ 2366359 h 2368236"/>
              <a:gd name="connsiteX3" fmla="*/ 0 w 1240081"/>
              <a:gd name="connsiteY3" fmla="*/ 2368236 h 2368236"/>
              <a:gd name="connsiteX4" fmla="*/ 1012283 w 1240081"/>
              <a:gd name="connsiteY4" fmla="*/ 0 h 236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081" h="2368236">
                <a:moveTo>
                  <a:pt x="1012283" y="0"/>
                </a:moveTo>
                <a:lnTo>
                  <a:pt x="1240081" y="0"/>
                </a:lnTo>
                <a:lnTo>
                  <a:pt x="220387" y="2366359"/>
                </a:lnTo>
                <a:lnTo>
                  <a:pt x="0" y="2368236"/>
                </a:lnTo>
                <a:lnTo>
                  <a:pt x="10122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id="{028E98FA-1424-4210-9BA9-231456500D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" y="5645150"/>
            <a:ext cx="9271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659804B8-48EB-4BF7-ACE0-3E4EF54FD72F}"/>
              </a:ext>
            </a:extLst>
          </p:cNvPr>
          <p:cNvCxnSpPr/>
          <p:nvPr userDrawn="1"/>
        </p:nvCxnSpPr>
        <p:spPr>
          <a:xfrm>
            <a:off x="1279525" y="5692775"/>
            <a:ext cx="0" cy="77787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72" y="2306472"/>
            <a:ext cx="6423660" cy="2282992"/>
          </a:xfrm>
        </p:spPr>
        <p:txBody>
          <a:bodyPr anchor="t"/>
          <a:lstStyle>
            <a:lvl1pPr>
              <a:defRPr sz="4400">
                <a:solidFill>
                  <a:srgbClr val="1F4E7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731" y="5676938"/>
            <a:ext cx="4169044" cy="8052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392041" y="-25020"/>
            <a:ext cx="6526359" cy="6908041"/>
          </a:xfrm>
          <a:custGeom>
            <a:avLst/>
            <a:gdLst>
              <a:gd name="connsiteX0" fmla="*/ 0 w 4997450"/>
              <a:gd name="connsiteY0" fmla="*/ 6888163 h 6888163"/>
              <a:gd name="connsiteX1" fmla="*/ 2312870 w 4997450"/>
              <a:gd name="connsiteY1" fmla="*/ 0 h 6888163"/>
              <a:gd name="connsiteX2" fmla="*/ 4997450 w 4997450"/>
              <a:gd name="connsiteY2" fmla="*/ 0 h 6888163"/>
              <a:gd name="connsiteX3" fmla="*/ 2684580 w 4997450"/>
              <a:gd name="connsiteY3" fmla="*/ 6888163 h 6888163"/>
              <a:gd name="connsiteX4" fmla="*/ 0 w 4997450"/>
              <a:gd name="connsiteY4" fmla="*/ 6888163 h 6888163"/>
              <a:gd name="connsiteX0" fmla="*/ 0 w 5010337"/>
              <a:gd name="connsiteY0" fmla="*/ 6888163 h 6908041"/>
              <a:gd name="connsiteX1" fmla="*/ 2312870 w 5010337"/>
              <a:gd name="connsiteY1" fmla="*/ 0 h 6908041"/>
              <a:gd name="connsiteX2" fmla="*/ 4997450 w 5010337"/>
              <a:gd name="connsiteY2" fmla="*/ 0 h 6908041"/>
              <a:gd name="connsiteX3" fmla="*/ 5010337 w 5010337"/>
              <a:gd name="connsiteY3" fmla="*/ 6908041 h 6908041"/>
              <a:gd name="connsiteX4" fmla="*/ 0 w 5010337"/>
              <a:gd name="connsiteY4" fmla="*/ 6888163 h 6908041"/>
              <a:gd name="connsiteX0" fmla="*/ 0 w 5010337"/>
              <a:gd name="connsiteY0" fmla="*/ 6888163 h 6908041"/>
              <a:gd name="connsiteX1" fmla="*/ 2909218 w 5010337"/>
              <a:gd name="connsiteY1" fmla="*/ 0 h 6908041"/>
              <a:gd name="connsiteX2" fmla="*/ 4997450 w 5010337"/>
              <a:gd name="connsiteY2" fmla="*/ 0 h 6908041"/>
              <a:gd name="connsiteX3" fmla="*/ 5010337 w 5010337"/>
              <a:gd name="connsiteY3" fmla="*/ 6908041 h 6908041"/>
              <a:gd name="connsiteX4" fmla="*/ 0 w 5010337"/>
              <a:gd name="connsiteY4" fmla="*/ 6888163 h 6908041"/>
              <a:gd name="connsiteX0" fmla="*/ 0 w 5020276"/>
              <a:gd name="connsiteY0" fmla="*/ 6888163 h 6908041"/>
              <a:gd name="connsiteX1" fmla="*/ 2919157 w 5020276"/>
              <a:gd name="connsiteY1" fmla="*/ 0 h 6908041"/>
              <a:gd name="connsiteX2" fmla="*/ 5007389 w 5020276"/>
              <a:gd name="connsiteY2" fmla="*/ 0 h 6908041"/>
              <a:gd name="connsiteX3" fmla="*/ 5020276 w 5020276"/>
              <a:gd name="connsiteY3" fmla="*/ 6908041 h 6908041"/>
              <a:gd name="connsiteX4" fmla="*/ 0 w 5020276"/>
              <a:gd name="connsiteY4" fmla="*/ 6888163 h 6908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0276" h="6908041">
                <a:moveTo>
                  <a:pt x="0" y="6888163"/>
                </a:moveTo>
                <a:lnTo>
                  <a:pt x="2919157" y="0"/>
                </a:lnTo>
                <a:lnTo>
                  <a:pt x="5007389" y="0"/>
                </a:lnTo>
                <a:cubicBezTo>
                  <a:pt x="5011685" y="2302680"/>
                  <a:pt x="5015980" y="4605361"/>
                  <a:pt x="5020276" y="6908041"/>
                </a:cubicBezTo>
                <a:lnTo>
                  <a:pt x="0" y="688816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effectLst>
            <a:outerShdw blurRad="152400" dist="38100" dir="13500000" algn="br" rotWithShape="0">
              <a:prstClr val="black">
                <a:alpha val="14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28307026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B59B77AE-6465-45BA-80A9-5BFF041990D6}"/>
              </a:ext>
            </a:extLst>
          </p:cNvPr>
          <p:cNvSpPr/>
          <p:nvPr userDrawn="1"/>
        </p:nvSpPr>
        <p:spPr>
          <a:xfrm>
            <a:off x="6457950" y="1962150"/>
            <a:ext cx="2174875" cy="1206500"/>
          </a:xfrm>
          <a:prstGeom prst="roundRect">
            <a:avLst>
              <a:gd name="adj" fmla="val 25406"/>
            </a:avLst>
          </a:prstGeom>
          <a:solidFill>
            <a:schemeClr val="bg1"/>
          </a:solidFill>
          <a:ln>
            <a:noFill/>
          </a:ln>
          <a:effectLst>
            <a:outerShdw blurRad="635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FF5BA02-32F6-46B1-9C94-C7D579A4574B}"/>
              </a:ext>
            </a:extLst>
          </p:cNvPr>
          <p:cNvSpPr/>
          <p:nvPr userDrawn="1"/>
        </p:nvSpPr>
        <p:spPr>
          <a:xfrm rot="10800000" flipH="1">
            <a:off x="0" y="1462088"/>
            <a:ext cx="8923338" cy="4230687"/>
          </a:xfrm>
          <a:custGeom>
            <a:avLst/>
            <a:gdLst>
              <a:gd name="connsiteX0" fmla="*/ 0 w 6864724"/>
              <a:gd name="connsiteY0" fmla="*/ 0 h 4209960"/>
              <a:gd name="connsiteX1" fmla="*/ 6864724 w 6864724"/>
              <a:gd name="connsiteY1" fmla="*/ 0 h 4209960"/>
              <a:gd name="connsiteX2" fmla="*/ 6864724 w 6864724"/>
              <a:gd name="connsiteY2" fmla="*/ 4209960 h 4209960"/>
              <a:gd name="connsiteX3" fmla="*/ 0 w 6864724"/>
              <a:gd name="connsiteY3" fmla="*/ 4209960 h 4209960"/>
              <a:gd name="connsiteX4" fmla="*/ 0 w 6864724"/>
              <a:gd name="connsiteY4" fmla="*/ 0 h 4209960"/>
              <a:gd name="connsiteX0" fmla="*/ 0 w 6864724"/>
              <a:gd name="connsiteY0" fmla="*/ 0 h 4209960"/>
              <a:gd name="connsiteX1" fmla="*/ 6864724 w 6864724"/>
              <a:gd name="connsiteY1" fmla="*/ 0 h 4209960"/>
              <a:gd name="connsiteX2" fmla="*/ 4390465 w 6864724"/>
              <a:gd name="connsiteY2" fmla="*/ 4209960 h 4209960"/>
              <a:gd name="connsiteX3" fmla="*/ 0 w 6864724"/>
              <a:gd name="connsiteY3" fmla="*/ 4209960 h 4209960"/>
              <a:gd name="connsiteX4" fmla="*/ 0 w 6864724"/>
              <a:gd name="connsiteY4" fmla="*/ 0 h 4209960"/>
              <a:gd name="connsiteX0" fmla="*/ 0 w 6864724"/>
              <a:gd name="connsiteY0" fmla="*/ 0 h 4236854"/>
              <a:gd name="connsiteX1" fmla="*/ 6864724 w 6864724"/>
              <a:gd name="connsiteY1" fmla="*/ 0 h 4236854"/>
              <a:gd name="connsiteX2" fmla="*/ 5029200 w 6864724"/>
              <a:gd name="connsiteY2" fmla="*/ 4236854 h 4236854"/>
              <a:gd name="connsiteX3" fmla="*/ 0 w 6864724"/>
              <a:gd name="connsiteY3" fmla="*/ 4209960 h 4236854"/>
              <a:gd name="connsiteX4" fmla="*/ 0 w 6864724"/>
              <a:gd name="connsiteY4" fmla="*/ 0 h 4236854"/>
              <a:gd name="connsiteX0" fmla="*/ 0 w 6864724"/>
              <a:gd name="connsiteY0" fmla="*/ 0 h 4230130"/>
              <a:gd name="connsiteX1" fmla="*/ 6864724 w 6864724"/>
              <a:gd name="connsiteY1" fmla="*/ 0 h 4230130"/>
              <a:gd name="connsiteX2" fmla="*/ 5035924 w 6864724"/>
              <a:gd name="connsiteY2" fmla="*/ 4230130 h 4230130"/>
              <a:gd name="connsiteX3" fmla="*/ 0 w 6864724"/>
              <a:gd name="connsiteY3" fmla="*/ 4209960 h 4230130"/>
              <a:gd name="connsiteX4" fmla="*/ 0 w 6864724"/>
              <a:gd name="connsiteY4" fmla="*/ 0 h 423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4724" h="4230130">
                <a:moveTo>
                  <a:pt x="0" y="0"/>
                </a:moveTo>
                <a:lnTo>
                  <a:pt x="6864724" y="0"/>
                </a:lnTo>
                <a:lnTo>
                  <a:pt x="5035924" y="4230130"/>
                </a:lnTo>
                <a:lnTo>
                  <a:pt x="0" y="420996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3931D"/>
              </a:gs>
              <a:gs pos="100000">
                <a:srgbClr val="FFC0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9698524-950A-4774-ADA6-4D0DE0131534}"/>
              </a:ext>
            </a:extLst>
          </p:cNvPr>
          <p:cNvSpPr/>
          <p:nvPr userDrawn="1"/>
        </p:nvSpPr>
        <p:spPr>
          <a:xfrm>
            <a:off x="4375150" y="3751263"/>
            <a:ext cx="7526338" cy="2371725"/>
          </a:xfrm>
          <a:custGeom>
            <a:avLst/>
            <a:gdLst>
              <a:gd name="connsiteX0" fmla="*/ 0 w 5158408"/>
              <a:gd name="connsiteY0" fmla="*/ 0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0 w 5158408"/>
              <a:gd name="connsiteY4" fmla="*/ 0 h 2348528"/>
              <a:gd name="connsiteX0" fmla="*/ 1023582 w 5158408"/>
              <a:gd name="connsiteY0" fmla="*/ 0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1023582 w 5158408"/>
              <a:gd name="connsiteY4" fmla="*/ 0 h 2348528"/>
              <a:gd name="connsiteX0" fmla="*/ 999699 w 5158408"/>
              <a:gd name="connsiteY0" fmla="*/ 3412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999699 w 5158408"/>
              <a:gd name="connsiteY4" fmla="*/ 3412 h 2348528"/>
              <a:gd name="connsiteX0" fmla="*/ 1023582 w 5158408"/>
              <a:gd name="connsiteY0" fmla="*/ 3412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1023582 w 5158408"/>
              <a:gd name="connsiteY4" fmla="*/ 3412 h 2348528"/>
              <a:gd name="connsiteX0" fmla="*/ 1006522 w 5141348"/>
              <a:gd name="connsiteY0" fmla="*/ 3412 h 2348528"/>
              <a:gd name="connsiteX1" fmla="*/ 5141348 w 5141348"/>
              <a:gd name="connsiteY1" fmla="*/ 0 h 2348528"/>
              <a:gd name="connsiteX2" fmla="*/ 5141348 w 5141348"/>
              <a:gd name="connsiteY2" fmla="*/ 2348528 h 2348528"/>
              <a:gd name="connsiteX3" fmla="*/ 0 w 5141348"/>
              <a:gd name="connsiteY3" fmla="*/ 2345116 h 2348528"/>
              <a:gd name="connsiteX4" fmla="*/ 1006522 w 5141348"/>
              <a:gd name="connsiteY4" fmla="*/ 3412 h 2348528"/>
              <a:gd name="connsiteX0" fmla="*/ 1006522 w 5141348"/>
              <a:gd name="connsiteY0" fmla="*/ 3412 h 2348528"/>
              <a:gd name="connsiteX1" fmla="*/ 5141348 w 5141348"/>
              <a:gd name="connsiteY1" fmla="*/ 0 h 2348528"/>
              <a:gd name="connsiteX2" fmla="*/ 5141348 w 5141348"/>
              <a:gd name="connsiteY2" fmla="*/ 2348528 h 2348528"/>
              <a:gd name="connsiteX3" fmla="*/ 0 w 5141348"/>
              <a:gd name="connsiteY3" fmla="*/ 2345116 h 2348528"/>
              <a:gd name="connsiteX4" fmla="*/ 1006522 w 5141348"/>
              <a:gd name="connsiteY4" fmla="*/ 3412 h 234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348" h="2348528">
                <a:moveTo>
                  <a:pt x="1006522" y="3412"/>
                </a:moveTo>
                <a:lnTo>
                  <a:pt x="5141348" y="0"/>
                </a:lnTo>
                <a:lnTo>
                  <a:pt x="5141348" y="2348528"/>
                </a:lnTo>
                <a:lnTo>
                  <a:pt x="0" y="2345116"/>
                </a:lnTo>
                <a:lnTo>
                  <a:pt x="1006522" y="3412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2B9B6F6E-0990-4E89-B47C-02118B8C6B78}"/>
              </a:ext>
            </a:extLst>
          </p:cNvPr>
          <p:cNvSpPr/>
          <p:nvPr userDrawn="1"/>
        </p:nvSpPr>
        <p:spPr>
          <a:xfrm>
            <a:off x="4641850" y="3757613"/>
            <a:ext cx="1816100" cy="2366962"/>
          </a:xfrm>
          <a:custGeom>
            <a:avLst/>
            <a:gdLst>
              <a:gd name="connsiteX0" fmla="*/ 0 w 227798"/>
              <a:gd name="connsiteY0" fmla="*/ 0 h 2360817"/>
              <a:gd name="connsiteX1" fmla="*/ 227798 w 227798"/>
              <a:gd name="connsiteY1" fmla="*/ 0 h 2360817"/>
              <a:gd name="connsiteX2" fmla="*/ 227798 w 227798"/>
              <a:gd name="connsiteY2" fmla="*/ 2360817 h 2360817"/>
              <a:gd name="connsiteX3" fmla="*/ 0 w 227798"/>
              <a:gd name="connsiteY3" fmla="*/ 2360817 h 2360817"/>
              <a:gd name="connsiteX4" fmla="*/ 0 w 227798"/>
              <a:gd name="connsiteY4" fmla="*/ 0 h 2360817"/>
              <a:gd name="connsiteX0" fmla="*/ 1008611 w 1236409"/>
              <a:gd name="connsiteY0" fmla="*/ 0 h 2360817"/>
              <a:gd name="connsiteX1" fmla="*/ 1236409 w 1236409"/>
              <a:gd name="connsiteY1" fmla="*/ 0 h 2360817"/>
              <a:gd name="connsiteX2" fmla="*/ 1236409 w 1236409"/>
              <a:gd name="connsiteY2" fmla="*/ 2360817 h 2360817"/>
              <a:gd name="connsiteX3" fmla="*/ 0 w 1236409"/>
              <a:gd name="connsiteY3" fmla="*/ 2360817 h 2360817"/>
              <a:gd name="connsiteX4" fmla="*/ 1008611 w 1236409"/>
              <a:gd name="connsiteY4" fmla="*/ 0 h 2360817"/>
              <a:gd name="connsiteX0" fmla="*/ 1008611 w 1236409"/>
              <a:gd name="connsiteY0" fmla="*/ 0 h 2366359"/>
              <a:gd name="connsiteX1" fmla="*/ 1236409 w 1236409"/>
              <a:gd name="connsiteY1" fmla="*/ 0 h 2366359"/>
              <a:gd name="connsiteX2" fmla="*/ 216715 w 1236409"/>
              <a:gd name="connsiteY2" fmla="*/ 2366359 h 2366359"/>
              <a:gd name="connsiteX3" fmla="*/ 0 w 1236409"/>
              <a:gd name="connsiteY3" fmla="*/ 2360817 h 2366359"/>
              <a:gd name="connsiteX4" fmla="*/ 1008611 w 1236409"/>
              <a:gd name="connsiteY4" fmla="*/ 0 h 2366359"/>
              <a:gd name="connsiteX0" fmla="*/ 1012283 w 1240081"/>
              <a:gd name="connsiteY0" fmla="*/ 0 h 2368236"/>
              <a:gd name="connsiteX1" fmla="*/ 1240081 w 1240081"/>
              <a:gd name="connsiteY1" fmla="*/ 0 h 2368236"/>
              <a:gd name="connsiteX2" fmla="*/ 220387 w 1240081"/>
              <a:gd name="connsiteY2" fmla="*/ 2366359 h 2368236"/>
              <a:gd name="connsiteX3" fmla="*/ 0 w 1240081"/>
              <a:gd name="connsiteY3" fmla="*/ 2368236 h 2368236"/>
              <a:gd name="connsiteX4" fmla="*/ 1012283 w 1240081"/>
              <a:gd name="connsiteY4" fmla="*/ 0 h 236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081" h="2368236">
                <a:moveTo>
                  <a:pt x="1012283" y="0"/>
                </a:moveTo>
                <a:lnTo>
                  <a:pt x="1240081" y="0"/>
                </a:lnTo>
                <a:lnTo>
                  <a:pt x="220387" y="2366359"/>
                </a:lnTo>
                <a:lnTo>
                  <a:pt x="0" y="2368236"/>
                </a:lnTo>
                <a:lnTo>
                  <a:pt x="10122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pic>
        <p:nvPicPr>
          <p:cNvPr id="10" name="Picture 20">
            <a:extLst>
              <a:ext uri="{FF2B5EF4-FFF2-40B4-BE49-F238E27FC236}">
                <a16:creationId xmlns:a16="http://schemas.microsoft.com/office/drawing/2014/main" id="{66AA4200-A324-407C-B7DA-83A683A79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5388" y="2127250"/>
            <a:ext cx="9271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0">
            <a:extLst>
              <a:ext uri="{FF2B5EF4-FFF2-40B4-BE49-F238E27FC236}">
                <a16:creationId xmlns:a16="http://schemas.microsoft.com/office/drawing/2014/main" id="{55DC5720-D431-4287-B476-D79791349199}"/>
              </a:ext>
            </a:extLst>
          </p:cNvPr>
          <p:cNvSpPr/>
          <p:nvPr userDrawn="1"/>
        </p:nvSpPr>
        <p:spPr>
          <a:xfrm>
            <a:off x="0" y="6594475"/>
            <a:ext cx="4119563" cy="46038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98121" y="1"/>
            <a:ext cx="3331554" cy="536916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id-ID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78881" y="3845170"/>
            <a:ext cx="5495551" cy="2062085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07057" y="2110894"/>
            <a:ext cx="3139440" cy="12731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F4E7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id-ID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198120" y="5995988"/>
            <a:ext cx="3809683" cy="4572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72397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212113"/>
            <a:ext cx="5052060" cy="4964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212113"/>
            <a:ext cx="5052060" cy="4964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7587804E-70CE-48E4-9C02-247A0F1BC3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37000" y="6432550"/>
            <a:ext cx="4013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BE51E99-431A-454D-944A-145FAB5CD6F3}" type="datetime1">
              <a:rPr lang="id-ID"/>
              <a:pPr>
                <a:defRPr/>
              </a:pPr>
              <a:t>31/07/2019</a:t>
            </a:fld>
            <a:endParaRPr lang="id-ID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3CEE77F-FCE1-49D3-9FE7-E019EDC10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94700" y="6432550"/>
            <a:ext cx="2674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F084F-1E47-4913-AB4A-B195D899F730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0183800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287758"/>
            <a:ext cx="50288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505075"/>
            <a:ext cx="5028842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287758"/>
            <a:ext cx="50536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505075"/>
            <a:ext cx="50536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17246" y="80443"/>
            <a:ext cx="7395886" cy="7655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2BC448B-E6C8-4B79-B127-CF42122CD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06/03/2017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A0D8F9-5EB2-49F6-8FCE-36E17A0870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9E4B0-7659-4913-BCDC-F5DBCD888DCB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098554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84FDA7C-FA6A-47FA-A8D4-94C64F7399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06/03/2017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B613D55-4D23-444C-AAEF-233E1E51FF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F6046-E571-4F44-8F60-280FE34BADA3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11534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00204"/>
            <a:ext cx="1069848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9AD0B-3915-42D6-B5F2-23957A004B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495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24B8A7-CB38-4217-A895-2EF0AB22EC49}" type="datetimeFigureOut">
              <a:rPr lang="en-US"/>
              <a:pPr>
                <a:defRPr/>
              </a:pPr>
              <a:t>7/31/2019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18A5-7B09-4CDB-A0CF-D8AAB07A3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0825" y="6356350"/>
            <a:ext cx="376555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3966F-3CDE-45A7-870F-A968B9ACC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0115DB6-95F2-4559-9A08-58BF13212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42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6C5E7D3-A30F-42F9-98F3-BD1B70EB2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06/03/2017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3F0F92D-BC1F-4C25-8536-7711654EF4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1A4D6-AE92-4E4D-86D0-58097DDA655E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1180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674620" y="1895476"/>
            <a:ext cx="5386388" cy="3267075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EDD360-C599-41D6-9675-F0FD6738CB6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06/03/2017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62B27C-746B-42C3-914D-0C42844B1A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B9EFE-EFCF-4408-8459-A120D0D5EAF3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2709111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987426"/>
            <a:ext cx="3833931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87427"/>
            <a:ext cx="601789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1F766-85E1-41A7-A0A2-E7A2BC4C5F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06/03/2017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9A879-7179-4A8B-AD06-1F6F71C2EB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F08F-6EFA-4168-AD52-33421CABBA88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521242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987426"/>
            <a:ext cx="3833931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987427"/>
            <a:ext cx="6017895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E720B-B3DA-4D31-8060-119F126D36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06/03/2017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B4F06-FCE7-4BC3-BDDA-D4D4DBF8AE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ABD34-45E0-4D1A-A346-D0F5DF51827D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379607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6A4019A-4595-4253-89B8-51F4964C75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06/03/2017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0AB325-04F9-44E0-868D-F577A45728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354EB-E36F-4326-94F5-2E3DD96E02BD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18794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95082" y="1052623"/>
            <a:ext cx="896723" cy="512434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6" y="1052623"/>
            <a:ext cx="9038073" cy="512434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65572A-4E89-4790-A292-FBAFA52A2B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06/03/2017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3050-1A91-478D-9900-6D0FA4FC7F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E2E43-7534-4E8E-81C1-62968A306740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9321302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906573" y="1771650"/>
            <a:ext cx="5980628" cy="4993642"/>
          </a:xfrm>
          <a:custGeom>
            <a:avLst/>
            <a:gdLst>
              <a:gd name="connsiteX0" fmla="*/ 0 w 3955258"/>
              <a:gd name="connsiteY0" fmla="*/ 0 h 4735244"/>
              <a:gd name="connsiteX1" fmla="*/ 3955258 w 3955258"/>
              <a:gd name="connsiteY1" fmla="*/ 0 h 4735244"/>
              <a:gd name="connsiteX2" fmla="*/ 3955258 w 3955258"/>
              <a:gd name="connsiteY2" fmla="*/ 4735244 h 4735244"/>
              <a:gd name="connsiteX3" fmla="*/ 0 w 3955258"/>
              <a:gd name="connsiteY3" fmla="*/ 4735244 h 4735244"/>
              <a:gd name="connsiteX4" fmla="*/ 0 w 3955258"/>
              <a:gd name="connsiteY4" fmla="*/ 0 h 4735244"/>
              <a:gd name="connsiteX0-1" fmla="*/ 1657350 w 3955258"/>
              <a:gd name="connsiteY0-2" fmla="*/ 0 h 4735244"/>
              <a:gd name="connsiteX1-3" fmla="*/ 3955258 w 3955258"/>
              <a:gd name="connsiteY1-4" fmla="*/ 0 h 4735244"/>
              <a:gd name="connsiteX2-5" fmla="*/ 3955258 w 3955258"/>
              <a:gd name="connsiteY2-6" fmla="*/ 4735244 h 4735244"/>
              <a:gd name="connsiteX3-7" fmla="*/ 0 w 3955258"/>
              <a:gd name="connsiteY3-8" fmla="*/ 4735244 h 4735244"/>
              <a:gd name="connsiteX4-9" fmla="*/ 1657350 w 3955258"/>
              <a:gd name="connsiteY4-10" fmla="*/ 0 h 4735244"/>
              <a:gd name="connsiteX0-11" fmla="*/ 1733550 w 4031458"/>
              <a:gd name="connsiteY0-12" fmla="*/ 0 h 4744769"/>
              <a:gd name="connsiteX1-13" fmla="*/ 4031458 w 4031458"/>
              <a:gd name="connsiteY1-14" fmla="*/ 0 h 4744769"/>
              <a:gd name="connsiteX2-15" fmla="*/ 4031458 w 4031458"/>
              <a:gd name="connsiteY2-16" fmla="*/ 4735244 h 4744769"/>
              <a:gd name="connsiteX3-17" fmla="*/ 0 w 4031458"/>
              <a:gd name="connsiteY3-18" fmla="*/ 4744769 h 4744769"/>
              <a:gd name="connsiteX4-19" fmla="*/ 1733550 w 4031458"/>
              <a:gd name="connsiteY4-20" fmla="*/ 0 h 4744769"/>
              <a:gd name="connsiteX0-21" fmla="*/ 2047875 w 4031458"/>
              <a:gd name="connsiteY0-22" fmla="*/ 0 h 4744769"/>
              <a:gd name="connsiteX1-23" fmla="*/ 4031458 w 4031458"/>
              <a:gd name="connsiteY1-24" fmla="*/ 0 h 4744769"/>
              <a:gd name="connsiteX2-25" fmla="*/ 4031458 w 4031458"/>
              <a:gd name="connsiteY2-26" fmla="*/ 4735244 h 4744769"/>
              <a:gd name="connsiteX3-27" fmla="*/ 0 w 4031458"/>
              <a:gd name="connsiteY3-28" fmla="*/ 4744769 h 4744769"/>
              <a:gd name="connsiteX4-29" fmla="*/ 2047875 w 4031458"/>
              <a:gd name="connsiteY4-30" fmla="*/ 0 h 4744769"/>
              <a:gd name="connsiteX0-31" fmla="*/ 1864623 w 3848206"/>
              <a:gd name="connsiteY0-32" fmla="*/ 0 h 4744769"/>
              <a:gd name="connsiteX1-33" fmla="*/ 3848206 w 3848206"/>
              <a:gd name="connsiteY1-34" fmla="*/ 0 h 4744769"/>
              <a:gd name="connsiteX2-35" fmla="*/ 3848206 w 3848206"/>
              <a:gd name="connsiteY2-36" fmla="*/ 4735244 h 4744769"/>
              <a:gd name="connsiteX3-37" fmla="*/ 0 w 3848206"/>
              <a:gd name="connsiteY3-38" fmla="*/ 4744769 h 4744769"/>
              <a:gd name="connsiteX4-39" fmla="*/ 1864623 w 3848206"/>
              <a:gd name="connsiteY4-40" fmla="*/ 0 h 4744769"/>
              <a:gd name="connsiteX0-41" fmla="*/ 1832753 w 3848206"/>
              <a:gd name="connsiteY0-42" fmla="*/ 0 h 4744769"/>
              <a:gd name="connsiteX1-43" fmla="*/ 3848206 w 3848206"/>
              <a:gd name="connsiteY1-44" fmla="*/ 0 h 4744769"/>
              <a:gd name="connsiteX2-45" fmla="*/ 3848206 w 3848206"/>
              <a:gd name="connsiteY2-46" fmla="*/ 4735244 h 4744769"/>
              <a:gd name="connsiteX3-47" fmla="*/ 0 w 3848206"/>
              <a:gd name="connsiteY3-48" fmla="*/ 4744769 h 4744769"/>
              <a:gd name="connsiteX4-49" fmla="*/ 1832753 w 3848206"/>
              <a:gd name="connsiteY4-50" fmla="*/ 0 h 4744769"/>
              <a:gd name="connsiteX0-51" fmla="*/ 1808851 w 3848206"/>
              <a:gd name="connsiteY0-52" fmla="*/ 0 h 4744769"/>
              <a:gd name="connsiteX1-53" fmla="*/ 3848206 w 3848206"/>
              <a:gd name="connsiteY1-54" fmla="*/ 0 h 4744769"/>
              <a:gd name="connsiteX2-55" fmla="*/ 3848206 w 3848206"/>
              <a:gd name="connsiteY2-56" fmla="*/ 4735244 h 4744769"/>
              <a:gd name="connsiteX3-57" fmla="*/ 0 w 3848206"/>
              <a:gd name="connsiteY3-58" fmla="*/ 4744769 h 4744769"/>
              <a:gd name="connsiteX4-59" fmla="*/ 1808851 w 3848206"/>
              <a:gd name="connsiteY4-60" fmla="*/ 0 h 47447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48206" h="4744769">
                <a:moveTo>
                  <a:pt x="1808851" y="0"/>
                </a:moveTo>
                <a:lnTo>
                  <a:pt x="3848206" y="0"/>
                </a:lnTo>
                <a:lnTo>
                  <a:pt x="3848206" y="4735244"/>
                </a:lnTo>
                <a:lnTo>
                  <a:pt x="0" y="4744769"/>
                </a:lnTo>
                <a:lnTo>
                  <a:pt x="1808851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effectLst>
            <a:outerShdw blurRad="152400" dist="38100" dir="13500000" algn="br" rotWithShape="0">
              <a:prstClr val="black">
                <a:alpha val="14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  <p:sp>
        <p:nvSpPr>
          <p:cNvPr id="28" name="Rectangle 20"/>
          <p:cNvSpPr/>
          <p:nvPr userDrawn="1"/>
        </p:nvSpPr>
        <p:spPr>
          <a:xfrm>
            <a:off x="-1" y="1771650"/>
            <a:ext cx="8557749" cy="2938575"/>
          </a:xfrm>
          <a:custGeom>
            <a:avLst/>
            <a:gdLst>
              <a:gd name="connsiteX0" fmla="*/ 0 w 6868634"/>
              <a:gd name="connsiteY0" fmla="*/ 0 h 3657600"/>
              <a:gd name="connsiteX1" fmla="*/ 6868634 w 6868634"/>
              <a:gd name="connsiteY1" fmla="*/ 0 h 3657600"/>
              <a:gd name="connsiteX2" fmla="*/ 6868634 w 6868634"/>
              <a:gd name="connsiteY2" fmla="*/ 3657600 h 3657600"/>
              <a:gd name="connsiteX3" fmla="*/ 0 w 6868634"/>
              <a:gd name="connsiteY3" fmla="*/ 3657600 h 3657600"/>
              <a:gd name="connsiteX4" fmla="*/ 0 w 6868634"/>
              <a:gd name="connsiteY4" fmla="*/ 0 h 3657600"/>
              <a:gd name="connsiteX0-1" fmla="*/ 0 w 6868634"/>
              <a:gd name="connsiteY0-2" fmla="*/ 0 h 3678865"/>
              <a:gd name="connsiteX1-3" fmla="*/ 6868634 w 6868634"/>
              <a:gd name="connsiteY1-4" fmla="*/ 0 h 3678865"/>
              <a:gd name="connsiteX2-5" fmla="*/ 4603899 w 6868634"/>
              <a:gd name="connsiteY2-6" fmla="*/ 3678865 h 3678865"/>
              <a:gd name="connsiteX3-7" fmla="*/ 0 w 6868634"/>
              <a:gd name="connsiteY3-8" fmla="*/ 3657600 h 3678865"/>
              <a:gd name="connsiteX4-9" fmla="*/ 0 w 6868634"/>
              <a:gd name="connsiteY4-10" fmla="*/ 0 h 3678865"/>
              <a:gd name="connsiteX0-11" fmla="*/ 0 w 6868634"/>
              <a:gd name="connsiteY0-12" fmla="*/ 0 h 3689498"/>
              <a:gd name="connsiteX1-13" fmla="*/ 6868634 w 6868634"/>
              <a:gd name="connsiteY1-14" fmla="*/ 0 h 3689498"/>
              <a:gd name="connsiteX2-15" fmla="*/ 5305648 w 6868634"/>
              <a:gd name="connsiteY2-16" fmla="*/ 3689498 h 3689498"/>
              <a:gd name="connsiteX3-17" fmla="*/ 0 w 6868634"/>
              <a:gd name="connsiteY3-18" fmla="*/ 3657600 h 3689498"/>
              <a:gd name="connsiteX4-19" fmla="*/ 0 w 6868634"/>
              <a:gd name="connsiteY4-20" fmla="*/ 0 h 3689498"/>
              <a:gd name="connsiteX0-21" fmla="*/ 0 w 6868634"/>
              <a:gd name="connsiteY0-22" fmla="*/ 0 h 3689498"/>
              <a:gd name="connsiteX1-23" fmla="*/ 6868634 w 6868634"/>
              <a:gd name="connsiteY1-24" fmla="*/ 0 h 3689498"/>
              <a:gd name="connsiteX2-25" fmla="*/ 5305648 w 6868634"/>
              <a:gd name="connsiteY2-26" fmla="*/ 3689498 h 3689498"/>
              <a:gd name="connsiteX3-27" fmla="*/ 0 w 6868634"/>
              <a:gd name="connsiteY3-28" fmla="*/ 3657600 h 3689498"/>
              <a:gd name="connsiteX4-29" fmla="*/ 0 w 6868634"/>
              <a:gd name="connsiteY4-30" fmla="*/ 0 h 3689498"/>
              <a:gd name="connsiteX0-31" fmla="*/ 0 w 6582884"/>
              <a:gd name="connsiteY0-32" fmla="*/ 11998 h 3701496"/>
              <a:gd name="connsiteX1-33" fmla="*/ 6582884 w 6582884"/>
              <a:gd name="connsiteY1-34" fmla="*/ 0 h 3701496"/>
              <a:gd name="connsiteX2-35" fmla="*/ 5305648 w 6582884"/>
              <a:gd name="connsiteY2-36" fmla="*/ 3701496 h 3701496"/>
              <a:gd name="connsiteX3-37" fmla="*/ 0 w 6582884"/>
              <a:gd name="connsiteY3-38" fmla="*/ 3669598 h 3701496"/>
              <a:gd name="connsiteX4-39" fmla="*/ 0 w 6582884"/>
              <a:gd name="connsiteY4-40" fmla="*/ 11998 h 3701496"/>
              <a:gd name="connsiteX0-41" fmla="*/ 0 w 6582884"/>
              <a:gd name="connsiteY0-42" fmla="*/ 11998 h 3701496"/>
              <a:gd name="connsiteX1-43" fmla="*/ 6582884 w 6582884"/>
              <a:gd name="connsiteY1-44" fmla="*/ 0 h 3701496"/>
              <a:gd name="connsiteX2-45" fmla="*/ 5305648 w 6582884"/>
              <a:gd name="connsiteY2-46" fmla="*/ 3701496 h 3701496"/>
              <a:gd name="connsiteX3-47" fmla="*/ 0 w 6582884"/>
              <a:gd name="connsiteY3-48" fmla="*/ 3669598 h 3701496"/>
              <a:gd name="connsiteX4-49" fmla="*/ 0 w 6582884"/>
              <a:gd name="connsiteY4-50" fmla="*/ 11998 h 37014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582884" h="3701496">
                <a:moveTo>
                  <a:pt x="0" y="11998"/>
                </a:moveTo>
                <a:lnTo>
                  <a:pt x="6582884" y="0"/>
                </a:lnTo>
                <a:lnTo>
                  <a:pt x="5305648" y="3701496"/>
                </a:lnTo>
                <a:lnTo>
                  <a:pt x="0" y="3669598"/>
                </a:lnTo>
                <a:lnTo>
                  <a:pt x="0" y="11998"/>
                </a:lnTo>
                <a:close/>
              </a:path>
            </a:pathLst>
          </a:custGeom>
          <a:gradFill flip="none" rotWithShape="1">
            <a:gsLst>
              <a:gs pos="0">
                <a:srgbClr val="F3931D"/>
              </a:gs>
              <a:gs pos="78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ectangle 19"/>
          <p:cNvSpPr/>
          <p:nvPr userDrawn="1"/>
        </p:nvSpPr>
        <p:spPr>
          <a:xfrm>
            <a:off x="0" y="6742433"/>
            <a:ext cx="11887200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11"/>
          <p:cNvSpPr/>
          <p:nvPr userDrawn="1"/>
        </p:nvSpPr>
        <p:spPr>
          <a:xfrm>
            <a:off x="5637495" y="3734728"/>
            <a:ext cx="1612105" cy="2344845"/>
          </a:xfrm>
          <a:custGeom>
            <a:avLst/>
            <a:gdLst>
              <a:gd name="connsiteX0" fmla="*/ 0 w 227798"/>
              <a:gd name="connsiteY0" fmla="*/ 0 h 2360817"/>
              <a:gd name="connsiteX1" fmla="*/ 227798 w 227798"/>
              <a:gd name="connsiteY1" fmla="*/ 0 h 2360817"/>
              <a:gd name="connsiteX2" fmla="*/ 227798 w 227798"/>
              <a:gd name="connsiteY2" fmla="*/ 2360817 h 2360817"/>
              <a:gd name="connsiteX3" fmla="*/ 0 w 227798"/>
              <a:gd name="connsiteY3" fmla="*/ 2360817 h 2360817"/>
              <a:gd name="connsiteX4" fmla="*/ 0 w 227798"/>
              <a:gd name="connsiteY4" fmla="*/ 0 h 2360817"/>
              <a:gd name="connsiteX0-1" fmla="*/ 1008611 w 1236409"/>
              <a:gd name="connsiteY0-2" fmla="*/ 0 h 2360817"/>
              <a:gd name="connsiteX1-3" fmla="*/ 1236409 w 1236409"/>
              <a:gd name="connsiteY1-4" fmla="*/ 0 h 2360817"/>
              <a:gd name="connsiteX2-5" fmla="*/ 1236409 w 1236409"/>
              <a:gd name="connsiteY2-6" fmla="*/ 2360817 h 2360817"/>
              <a:gd name="connsiteX3-7" fmla="*/ 0 w 1236409"/>
              <a:gd name="connsiteY3-8" fmla="*/ 2360817 h 2360817"/>
              <a:gd name="connsiteX4-9" fmla="*/ 1008611 w 1236409"/>
              <a:gd name="connsiteY4-10" fmla="*/ 0 h 2360817"/>
              <a:gd name="connsiteX0-11" fmla="*/ 1008611 w 1236409"/>
              <a:gd name="connsiteY0-12" fmla="*/ 0 h 2366359"/>
              <a:gd name="connsiteX1-13" fmla="*/ 1236409 w 1236409"/>
              <a:gd name="connsiteY1-14" fmla="*/ 0 h 2366359"/>
              <a:gd name="connsiteX2-15" fmla="*/ 216715 w 1236409"/>
              <a:gd name="connsiteY2-16" fmla="*/ 2366359 h 2366359"/>
              <a:gd name="connsiteX3-17" fmla="*/ 0 w 1236409"/>
              <a:gd name="connsiteY3-18" fmla="*/ 2360817 h 2366359"/>
              <a:gd name="connsiteX4-19" fmla="*/ 1008611 w 1236409"/>
              <a:gd name="connsiteY4-20" fmla="*/ 0 h 2366359"/>
              <a:gd name="connsiteX0-21" fmla="*/ 1012283 w 1240081"/>
              <a:gd name="connsiteY0-22" fmla="*/ 0 h 2368236"/>
              <a:gd name="connsiteX1-23" fmla="*/ 1240081 w 1240081"/>
              <a:gd name="connsiteY1-24" fmla="*/ 0 h 2368236"/>
              <a:gd name="connsiteX2-25" fmla="*/ 220387 w 1240081"/>
              <a:gd name="connsiteY2-26" fmla="*/ 2366359 h 2368236"/>
              <a:gd name="connsiteX3-27" fmla="*/ 0 w 1240081"/>
              <a:gd name="connsiteY3-28" fmla="*/ 2368236 h 2368236"/>
              <a:gd name="connsiteX4-29" fmla="*/ 1012283 w 1240081"/>
              <a:gd name="connsiteY4-30" fmla="*/ 0 h 23682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40081" h="2368236">
                <a:moveTo>
                  <a:pt x="1012283" y="0"/>
                </a:moveTo>
                <a:lnTo>
                  <a:pt x="1240081" y="0"/>
                </a:lnTo>
                <a:lnTo>
                  <a:pt x="220387" y="2366359"/>
                </a:lnTo>
                <a:lnTo>
                  <a:pt x="0" y="2368236"/>
                </a:lnTo>
                <a:lnTo>
                  <a:pt x="10122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172" y="2306472"/>
            <a:ext cx="6423660" cy="2282992"/>
          </a:xfrm>
        </p:spPr>
        <p:txBody>
          <a:bodyPr anchor="t"/>
          <a:lstStyle>
            <a:lvl1pPr>
              <a:defRPr sz="4400">
                <a:solidFill>
                  <a:srgbClr val="1F4E7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731" y="5676938"/>
            <a:ext cx="4169044" cy="8052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71" y="5644457"/>
            <a:ext cx="926263" cy="874993"/>
          </a:xfrm>
          <a:prstGeom prst="rect">
            <a:avLst/>
          </a:prstGeom>
        </p:spPr>
      </p:pic>
      <p:cxnSp>
        <p:nvCxnSpPr>
          <p:cNvPr id="24" name="Straight Connector 23"/>
          <p:cNvCxnSpPr/>
          <p:nvPr userDrawn="1"/>
        </p:nvCxnSpPr>
        <p:spPr>
          <a:xfrm>
            <a:off x="1279166" y="5692667"/>
            <a:ext cx="0" cy="77857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0754" y="201388"/>
            <a:ext cx="1566152" cy="11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489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581003"/>
            <a:ext cx="3524693" cy="27699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3148036" y="6529900"/>
            <a:ext cx="8739164" cy="328101"/>
          </a:xfrm>
          <a:custGeom>
            <a:avLst/>
            <a:gdLst>
              <a:gd name="connsiteX0" fmla="*/ 0 w 6722434"/>
              <a:gd name="connsiteY0" fmla="*/ 0 h 554758"/>
              <a:gd name="connsiteX1" fmla="*/ 6722434 w 6722434"/>
              <a:gd name="connsiteY1" fmla="*/ 0 h 554758"/>
              <a:gd name="connsiteX2" fmla="*/ 6722434 w 6722434"/>
              <a:gd name="connsiteY2" fmla="*/ 554758 h 554758"/>
              <a:gd name="connsiteX3" fmla="*/ 0 w 6722434"/>
              <a:gd name="connsiteY3" fmla="*/ 554758 h 554758"/>
              <a:gd name="connsiteX4" fmla="*/ 0 w 6722434"/>
              <a:gd name="connsiteY4" fmla="*/ 0 h 554758"/>
              <a:gd name="connsiteX0-1" fmla="*/ 212651 w 6722434"/>
              <a:gd name="connsiteY0-2" fmla="*/ 10632 h 554758"/>
              <a:gd name="connsiteX1-3" fmla="*/ 6722434 w 6722434"/>
              <a:gd name="connsiteY1-4" fmla="*/ 0 h 554758"/>
              <a:gd name="connsiteX2-5" fmla="*/ 6722434 w 6722434"/>
              <a:gd name="connsiteY2-6" fmla="*/ 554758 h 554758"/>
              <a:gd name="connsiteX3-7" fmla="*/ 0 w 6722434"/>
              <a:gd name="connsiteY3-8" fmla="*/ 554758 h 554758"/>
              <a:gd name="connsiteX4-9" fmla="*/ 212651 w 6722434"/>
              <a:gd name="connsiteY4-10" fmla="*/ 10632 h 5547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722434" h="554758">
                <a:moveTo>
                  <a:pt x="212651" y="10632"/>
                </a:moveTo>
                <a:lnTo>
                  <a:pt x="6722434" y="0"/>
                </a:lnTo>
                <a:lnTo>
                  <a:pt x="6722434" y="554758"/>
                </a:lnTo>
                <a:lnTo>
                  <a:pt x="0" y="554758"/>
                </a:lnTo>
                <a:lnTo>
                  <a:pt x="212651" y="10632"/>
                </a:lnTo>
                <a:close/>
              </a:path>
            </a:pathLst>
          </a:custGeom>
          <a:solidFill>
            <a:srgbClr val="FA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extBox 14"/>
          <p:cNvSpPr txBox="1"/>
          <p:nvPr userDrawn="1"/>
        </p:nvSpPr>
        <p:spPr>
          <a:xfrm>
            <a:off x="694818" y="6578221"/>
            <a:ext cx="242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0" dirty="0">
                <a:solidFill>
                  <a:schemeClr val="bg1"/>
                </a:solidFill>
              </a:rPr>
              <a:t>www.batan.go.id</a:t>
            </a:r>
          </a:p>
        </p:txBody>
      </p:sp>
      <p:sp>
        <p:nvSpPr>
          <p:cNvPr id="16" name="Rectangle 3"/>
          <p:cNvSpPr/>
          <p:nvPr userDrawn="1"/>
        </p:nvSpPr>
        <p:spPr>
          <a:xfrm>
            <a:off x="3117026" y="6523551"/>
            <a:ext cx="8770174" cy="334450"/>
          </a:xfrm>
          <a:custGeom>
            <a:avLst/>
            <a:gdLst>
              <a:gd name="connsiteX0" fmla="*/ 0 w 6746288"/>
              <a:gd name="connsiteY0" fmla="*/ 0 h 582374"/>
              <a:gd name="connsiteX1" fmla="*/ 6746288 w 6746288"/>
              <a:gd name="connsiteY1" fmla="*/ 0 h 582374"/>
              <a:gd name="connsiteX2" fmla="*/ 6746288 w 6746288"/>
              <a:gd name="connsiteY2" fmla="*/ 582374 h 582374"/>
              <a:gd name="connsiteX3" fmla="*/ 0 w 6746288"/>
              <a:gd name="connsiteY3" fmla="*/ 582374 h 582374"/>
              <a:gd name="connsiteX4" fmla="*/ 0 w 6746288"/>
              <a:gd name="connsiteY4" fmla="*/ 0 h 582374"/>
              <a:gd name="connsiteX0-1" fmla="*/ 4953000 w 6746288"/>
              <a:gd name="connsiteY0-2" fmla="*/ 180975 h 582374"/>
              <a:gd name="connsiteX1-3" fmla="*/ 6746288 w 6746288"/>
              <a:gd name="connsiteY1-4" fmla="*/ 0 h 582374"/>
              <a:gd name="connsiteX2-5" fmla="*/ 6746288 w 6746288"/>
              <a:gd name="connsiteY2-6" fmla="*/ 582374 h 582374"/>
              <a:gd name="connsiteX3-7" fmla="*/ 0 w 6746288"/>
              <a:gd name="connsiteY3-8" fmla="*/ 582374 h 582374"/>
              <a:gd name="connsiteX4-9" fmla="*/ 4953000 w 6746288"/>
              <a:gd name="connsiteY4-10" fmla="*/ 180975 h 582374"/>
              <a:gd name="connsiteX0-11" fmla="*/ 0 w 6746288"/>
              <a:gd name="connsiteY0-12" fmla="*/ 582374 h 582374"/>
              <a:gd name="connsiteX1-13" fmla="*/ 6746288 w 6746288"/>
              <a:gd name="connsiteY1-14" fmla="*/ 0 h 582374"/>
              <a:gd name="connsiteX2-15" fmla="*/ 6746288 w 6746288"/>
              <a:gd name="connsiteY2-16" fmla="*/ 582374 h 582374"/>
              <a:gd name="connsiteX3-17" fmla="*/ 0 w 6746288"/>
              <a:gd name="connsiteY3-18" fmla="*/ 582374 h 5823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746288" h="582374">
                <a:moveTo>
                  <a:pt x="0" y="582374"/>
                </a:moveTo>
                <a:lnTo>
                  <a:pt x="6746288" y="0"/>
                </a:lnTo>
                <a:lnTo>
                  <a:pt x="6746288" y="582374"/>
                </a:lnTo>
                <a:lnTo>
                  <a:pt x="0" y="582374"/>
                </a:lnTo>
                <a:close/>
              </a:path>
            </a:pathLst>
          </a:custGeom>
          <a:solidFill>
            <a:srgbClr val="EA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/>
              <a:t>06/03/2017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‹#›</a:t>
            </a:fld>
            <a:endParaRPr lang="id-ID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1694" y="5195527"/>
            <a:ext cx="1566152" cy="1108316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2529846" y="3118953"/>
            <a:ext cx="8440738" cy="882483"/>
          </a:xfr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rgbClr val="1F4E7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id-ID" dirty="0"/>
          </a:p>
        </p:txBody>
      </p:sp>
      <p:sp>
        <p:nvSpPr>
          <p:cNvPr id="6" name="Rectangle 11"/>
          <p:cNvSpPr/>
          <p:nvPr userDrawn="1"/>
        </p:nvSpPr>
        <p:spPr>
          <a:xfrm flipH="1">
            <a:off x="1822086" y="3180651"/>
            <a:ext cx="657284" cy="759089"/>
          </a:xfrm>
          <a:custGeom>
            <a:avLst/>
            <a:gdLst>
              <a:gd name="connsiteX0" fmla="*/ 0 w 227798"/>
              <a:gd name="connsiteY0" fmla="*/ 0 h 2360817"/>
              <a:gd name="connsiteX1" fmla="*/ 227798 w 227798"/>
              <a:gd name="connsiteY1" fmla="*/ 0 h 2360817"/>
              <a:gd name="connsiteX2" fmla="*/ 227798 w 227798"/>
              <a:gd name="connsiteY2" fmla="*/ 2360817 h 2360817"/>
              <a:gd name="connsiteX3" fmla="*/ 0 w 227798"/>
              <a:gd name="connsiteY3" fmla="*/ 2360817 h 2360817"/>
              <a:gd name="connsiteX4" fmla="*/ 0 w 227798"/>
              <a:gd name="connsiteY4" fmla="*/ 0 h 2360817"/>
              <a:gd name="connsiteX0-1" fmla="*/ 1008611 w 1236409"/>
              <a:gd name="connsiteY0-2" fmla="*/ 0 h 2360817"/>
              <a:gd name="connsiteX1-3" fmla="*/ 1236409 w 1236409"/>
              <a:gd name="connsiteY1-4" fmla="*/ 0 h 2360817"/>
              <a:gd name="connsiteX2-5" fmla="*/ 1236409 w 1236409"/>
              <a:gd name="connsiteY2-6" fmla="*/ 2360817 h 2360817"/>
              <a:gd name="connsiteX3-7" fmla="*/ 0 w 1236409"/>
              <a:gd name="connsiteY3-8" fmla="*/ 2360817 h 2360817"/>
              <a:gd name="connsiteX4-9" fmla="*/ 1008611 w 1236409"/>
              <a:gd name="connsiteY4-10" fmla="*/ 0 h 2360817"/>
              <a:gd name="connsiteX0-11" fmla="*/ 1008611 w 1236409"/>
              <a:gd name="connsiteY0-12" fmla="*/ 0 h 2366359"/>
              <a:gd name="connsiteX1-13" fmla="*/ 1236409 w 1236409"/>
              <a:gd name="connsiteY1-14" fmla="*/ 0 h 2366359"/>
              <a:gd name="connsiteX2-15" fmla="*/ 216715 w 1236409"/>
              <a:gd name="connsiteY2-16" fmla="*/ 2366359 h 2366359"/>
              <a:gd name="connsiteX3-17" fmla="*/ 0 w 1236409"/>
              <a:gd name="connsiteY3-18" fmla="*/ 2360817 h 2366359"/>
              <a:gd name="connsiteX4-19" fmla="*/ 1008611 w 1236409"/>
              <a:gd name="connsiteY4-20" fmla="*/ 0 h 2366359"/>
              <a:gd name="connsiteX0-21" fmla="*/ 1012283 w 1240081"/>
              <a:gd name="connsiteY0-22" fmla="*/ 0 h 2368236"/>
              <a:gd name="connsiteX1-23" fmla="*/ 1240081 w 1240081"/>
              <a:gd name="connsiteY1-24" fmla="*/ 0 h 2368236"/>
              <a:gd name="connsiteX2-25" fmla="*/ 220387 w 1240081"/>
              <a:gd name="connsiteY2-26" fmla="*/ 2366359 h 2368236"/>
              <a:gd name="connsiteX3-27" fmla="*/ 0 w 1240081"/>
              <a:gd name="connsiteY3-28" fmla="*/ 2368236 h 2368236"/>
              <a:gd name="connsiteX4-29" fmla="*/ 1012283 w 1240081"/>
              <a:gd name="connsiteY4-30" fmla="*/ 0 h 23682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40081" h="2368236">
                <a:moveTo>
                  <a:pt x="1012283" y="0"/>
                </a:moveTo>
                <a:lnTo>
                  <a:pt x="1240081" y="0"/>
                </a:lnTo>
                <a:lnTo>
                  <a:pt x="220387" y="2366359"/>
                </a:lnTo>
                <a:lnTo>
                  <a:pt x="0" y="2368236"/>
                </a:lnTo>
                <a:lnTo>
                  <a:pt x="1012283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136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631462"/>
      </p:ext>
    </p:extLst>
  </p:cSld>
  <p:clrMapOvr>
    <a:masterClrMapping/>
  </p:clrMapOvr>
  <p:transition spd="slow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5">
            <a:extLst>
              <a:ext uri="{FF2B5EF4-FFF2-40B4-BE49-F238E27FC236}">
                <a16:creationId xmlns:a16="http://schemas.microsoft.com/office/drawing/2014/main" id="{883D23DE-AF5D-4AE6-B60A-67C1DC5397F1}"/>
              </a:ext>
            </a:extLst>
          </p:cNvPr>
          <p:cNvSpPr/>
          <p:nvPr/>
        </p:nvSpPr>
        <p:spPr>
          <a:xfrm>
            <a:off x="0" y="214313"/>
            <a:ext cx="11887200" cy="6143625"/>
          </a:xfrm>
          <a:prstGeom prst="round2DiagRect">
            <a:avLst>
              <a:gd name="adj1" fmla="val 2019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Round Same Side Corner Rectangle 8">
            <a:extLst>
              <a:ext uri="{FF2B5EF4-FFF2-40B4-BE49-F238E27FC236}">
                <a16:creationId xmlns:a16="http://schemas.microsoft.com/office/drawing/2014/main" id="{1B8F3484-D88D-4129-AD0D-8DAAFCA9C6EE}"/>
              </a:ext>
            </a:extLst>
          </p:cNvPr>
          <p:cNvSpPr/>
          <p:nvPr/>
        </p:nvSpPr>
        <p:spPr>
          <a:xfrm rot="5400000">
            <a:off x="746919" y="5253831"/>
            <a:ext cx="642938" cy="2136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solidFill>
                <a:prstClr val="white"/>
              </a:solidFill>
            </a:endParaRPr>
          </a:p>
        </p:txBody>
      </p:sp>
      <p:pic>
        <p:nvPicPr>
          <p:cNvPr id="4" name="Picture 11" descr="putihtanpatulisan.jpg">
            <a:extLst>
              <a:ext uri="{FF2B5EF4-FFF2-40B4-BE49-F238E27FC236}">
                <a16:creationId xmlns:a16="http://schemas.microsoft.com/office/drawing/2014/main" id="{254C428F-DBFA-4A51-9B75-9D7A2E3F8B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5464175"/>
            <a:ext cx="11144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tulisanBATAN.gif">
            <a:extLst>
              <a:ext uri="{FF2B5EF4-FFF2-40B4-BE49-F238E27FC236}">
                <a16:creationId xmlns:a16="http://schemas.microsoft.com/office/drawing/2014/main" id="{F4D457B7-5A1E-4611-AE98-1BB7642694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8" y="6334125"/>
            <a:ext cx="10366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77318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30"/>
            <a:ext cx="1010412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753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00204"/>
            <a:ext cx="1069848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67345-15AF-4795-A292-BFCB3A1D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495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27E0BA-6D88-4EC8-B279-C559F252CDD0}" type="datetimeFigureOut">
              <a:rPr lang="en-US"/>
              <a:pPr>
                <a:defRPr/>
              </a:pPr>
              <a:t>7/31/2019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98BB6-804A-4B55-BBFC-7EE52D8E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0825" y="6356350"/>
            <a:ext cx="376555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08768-C26E-45DE-9939-22648B678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C42695-A1A6-4435-A900-86F6D9D85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6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23558"/>
      </p:ext>
    </p:extLst>
  </p:cSld>
  <p:clrMapOvr>
    <a:masterClrMapping/>
  </p:clrMapOvr>
  <p:transition spd="slow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FBD6BC6F-D699-4750-8CCC-942EC45039D4}"/>
              </a:ext>
            </a:extLst>
          </p:cNvPr>
          <p:cNvSpPr/>
          <p:nvPr/>
        </p:nvSpPr>
        <p:spPr>
          <a:xfrm>
            <a:off x="0" y="214313"/>
            <a:ext cx="11887200" cy="6143625"/>
          </a:xfrm>
          <a:prstGeom prst="round2DiagRect">
            <a:avLst>
              <a:gd name="adj1" fmla="val 2019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2373F7AA-3403-48E5-AB37-8DE510F9BB8F}"/>
              </a:ext>
            </a:extLst>
          </p:cNvPr>
          <p:cNvSpPr/>
          <p:nvPr/>
        </p:nvSpPr>
        <p:spPr>
          <a:xfrm rot="5400000">
            <a:off x="746919" y="5253831"/>
            <a:ext cx="642938" cy="2136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pic>
        <p:nvPicPr>
          <p:cNvPr id="1028" name="Picture 8" descr="putihtanpatulisan.jpg">
            <a:extLst>
              <a:ext uri="{FF2B5EF4-FFF2-40B4-BE49-F238E27FC236}">
                <a16:creationId xmlns:a16="http://schemas.microsoft.com/office/drawing/2014/main" id="{3A8415A2-73F1-45C0-923A-1CD9281931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5464175"/>
            <a:ext cx="11144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tulisanBATAN.gif">
            <a:extLst>
              <a:ext uri="{FF2B5EF4-FFF2-40B4-BE49-F238E27FC236}">
                <a16:creationId xmlns:a16="http://schemas.microsoft.com/office/drawing/2014/main" id="{C6679168-E8E6-47E6-AC40-F31A103D85F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8" y="6334125"/>
            <a:ext cx="10366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7200" r:id="rId1"/>
    <p:sldLayoutId id="2147487225" r:id="rId2"/>
    <p:sldLayoutId id="2147487201" r:id="rId3"/>
    <p:sldLayoutId id="2147487226" r:id="rId4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249B3D2D-688B-405E-9010-B9A4B7204A41}"/>
              </a:ext>
            </a:extLst>
          </p:cNvPr>
          <p:cNvSpPr/>
          <p:nvPr/>
        </p:nvSpPr>
        <p:spPr>
          <a:xfrm>
            <a:off x="0" y="214313"/>
            <a:ext cx="11887200" cy="6143625"/>
          </a:xfrm>
          <a:prstGeom prst="round2DiagRect">
            <a:avLst>
              <a:gd name="adj1" fmla="val 2019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59475BBC-9BA2-4FC6-9894-54A965D932A0}"/>
              </a:ext>
            </a:extLst>
          </p:cNvPr>
          <p:cNvSpPr/>
          <p:nvPr/>
        </p:nvSpPr>
        <p:spPr>
          <a:xfrm rot="5400000">
            <a:off x="746919" y="5253831"/>
            <a:ext cx="642938" cy="2136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solidFill>
                <a:prstClr val="white"/>
              </a:solidFill>
            </a:endParaRPr>
          </a:p>
        </p:txBody>
      </p:sp>
      <p:pic>
        <p:nvPicPr>
          <p:cNvPr id="2052" name="Picture 8" descr="putihtanpatulisan.jpg">
            <a:extLst>
              <a:ext uri="{FF2B5EF4-FFF2-40B4-BE49-F238E27FC236}">
                <a16:creationId xmlns:a16="http://schemas.microsoft.com/office/drawing/2014/main" id="{321D4780-6586-43B8-A631-8CE6279B2B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5464175"/>
            <a:ext cx="11144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tulisanBATAN.gif">
            <a:extLst>
              <a:ext uri="{FF2B5EF4-FFF2-40B4-BE49-F238E27FC236}">
                <a16:creationId xmlns:a16="http://schemas.microsoft.com/office/drawing/2014/main" id="{7222D95E-613B-4B51-A4F1-C84E6FEC3D8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8" y="6334125"/>
            <a:ext cx="10366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7202" r:id="rId1"/>
    <p:sldLayoutId id="2147487227" r:id="rId2"/>
    <p:sldLayoutId id="2147487203" r:id="rId3"/>
    <p:sldLayoutId id="2147487228" r:id="rId4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D13E28E3-6D53-4A26-9EAA-B3F0E2783D90}"/>
              </a:ext>
            </a:extLst>
          </p:cNvPr>
          <p:cNvSpPr/>
          <p:nvPr/>
        </p:nvSpPr>
        <p:spPr>
          <a:xfrm>
            <a:off x="0" y="214313"/>
            <a:ext cx="11887200" cy="6143625"/>
          </a:xfrm>
          <a:prstGeom prst="round2DiagRect">
            <a:avLst>
              <a:gd name="adj1" fmla="val 2019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5B60459D-0E3E-48E7-88D8-0B489F4DE520}"/>
              </a:ext>
            </a:extLst>
          </p:cNvPr>
          <p:cNvSpPr/>
          <p:nvPr/>
        </p:nvSpPr>
        <p:spPr>
          <a:xfrm rot="5400000">
            <a:off x="746919" y="5253831"/>
            <a:ext cx="642938" cy="2136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solidFill>
                <a:prstClr val="white"/>
              </a:solidFill>
            </a:endParaRPr>
          </a:p>
        </p:txBody>
      </p:sp>
      <p:pic>
        <p:nvPicPr>
          <p:cNvPr id="3076" name="Picture 8" descr="putihtanpatulisan.jpg">
            <a:extLst>
              <a:ext uri="{FF2B5EF4-FFF2-40B4-BE49-F238E27FC236}">
                <a16:creationId xmlns:a16="http://schemas.microsoft.com/office/drawing/2014/main" id="{F9FA2D35-AB13-402C-8129-968974EF998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5464175"/>
            <a:ext cx="11144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tulisanBATAN.gif">
            <a:extLst>
              <a:ext uri="{FF2B5EF4-FFF2-40B4-BE49-F238E27FC236}">
                <a16:creationId xmlns:a16="http://schemas.microsoft.com/office/drawing/2014/main" id="{55E80F4F-095E-460D-8C72-A2C5C5DC9FB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8" y="6334125"/>
            <a:ext cx="10366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7204" r:id="rId1"/>
    <p:sldLayoutId id="2147487229" r:id="rId2"/>
    <p:sldLayoutId id="2147487205" r:id="rId3"/>
    <p:sldLayoutId id="2147487230" r:id="rId4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589DFBC-199B-45C9-BA52-2915538CDC0E}"/>
              </a:ext>
            </a:extLst>
          </p:cNvPr>
          <p:cNvSpPr/>
          <p:nvPr/>
        </p:nvSpPr>
        <p:spPr>
          <a:xfrm>
            <a:off x="0" y="214313"/>
            <a:ext cx="11887200" cy="6143625"/>
          </a:xfrm>
          <a:prstGeom prst="round2DiagRect">
            <a:avLst>
              <a:gd name="adj1" fmla="val 2019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D6CFAF7A-D34B-45F7-BB32-2B02EBAC70CC}"/>
              </a:ext>
            </a:extLst>
          </p:cNvPr>
          <p:cNvSpPr/>
          <p:nvPr/>
        </p:nvSpPr>
        <p:spPr>
          <a:xfrm rot="5400000">
            <a:off x="746919" y="5253831"/>
            <a:ext cx="642938" cy="2136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solidFill>
                <a:prstClr val="white"/>
              </a:solidFill>
            </a:endParaRPr>
          </a:p>
        </p:txBody>
      </p:sp>
      <p:pic>
        <p:nvPicPr>
          <p:cNvPr id="4100" name="Picture 8" descr="putihtanpatulisan.jpg">
            <a:extLst>
              <a:ext uri="{FF2B5EF4-FFF2-40B4-BE49-F238E27FC236}">
                <a16:creationId xmlns:a16="http://schemas.microsoft.com/office/drawing/2014/main" id="{7264469E-04C7-494F-B0B6-06782ACB719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5464175"/>
            <a:ext cx="11144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 descr="tulisanBATAN.gif">
            <a:extLst>
              <a:ext uri="{FF2B5EF4-FFF2-40B4-BE49-F238E27FC236}">
                <a16:creationId xmlns:a16="http://schemas.microsoft.com/office/drawing/2014/main" id="{846297DA-3318-4B5B-A448-A64F554EB39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8" y="6334125"/>
            <a:ext cx="10366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7206" r:id="rId1"/>
    <p:sldLayoutId id="2147487231" r:id="rId2"/>
    <p:sldLayoutId id="2147487207" r:id="rId3"/>
    <p:sldLayoutId id="2147487232" r:id="rId4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98EB803-B60F-4EC2-A933-855607199541}"/>
              </a:ext>
            </a:extLst>
          </p:cNvPr>
          <p:cNvSpPr/>
          <p:nvPr/>
        </p:nvSpPr>
        <p:spPr>
          <a:xfrm>
            <a:off x="0" y="214313"/>
            <a:ext cx="11887200" cy="6143625"/>
          </a:xfrm>
          <a:prstGeom prst="round2DiagRect">
            <a:avLst>
              <a:gd name="adj1" fmla="val 2019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CE501D2E-4C8D-4DC8-8188-27C5159E15E4}"/>
              </a:ext>
            </a:extLst>
          </p:cNvPr>
          <p:cNvSpPr/>
          <p:nvPr/>
        </p:nvSpPr>
        <p:spPr>
          <a:xfrm rot="5400000">
            <a:off x="746919" y="5253831"/>
            <a:ext cx="642938" cy="2136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solidFill>
                <a:prstClr val="white"/>
              </a:solidFill>
            </a:endParaRPr>
          </a:p>
        </p:txBody>
      </p:sp>
      <p:pic>
        <p:nvPicPr>
          <p:cNvPr id="5124" name="Picture 8" descr="putihtanpatulisan.jpg">
            <a:extLst>
              <a:ext uri="{FF2B5EF4-FFF2-40B4-BE49-F238E27FC236}">
                <a16:creationId xmlns:a16="http://schemas.microsoft.com/office/drawing/2014/main" id="{69FB372A-A15E-4342-A352-1D7459CB883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5464175"/>
            <a:ext cx="11144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tulisanBATAN.gif">
            <a:extLst>
              <a:ext uri="{FF2B5EF4-FFF2-40B4-BE49-F238E27FC236}">
                <a16:creationId xmlns:a16="http://schemas.microsoft.com/office/drawing/2014/main" id="{2B0757CF-C72C-4E21-AA6C-C0DFA0E223F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8" y="6334125"/>
            <a:ext cx="10366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7208" r:id="rId1"/>
    <p:sldLayoutId id="2147487233" r:id="rId2"/>
    <p:sldLayoutId id="2147487209" r:id="rId3"/>
    <p:sldLayoutId id="2147487234" r:id="rId4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47B3F413-1527-4E6C-B6BB-34F5139C0BE6}"/>
              </a:ext>
            </a:extLst>
          </p:cNvPr>
          <p:cNvSpPr/>
          <p:nvPr/>
        </p:nvSpPr>
        <p:spPr>
          <a:xfrm>
            <a:off x="0" y="214313"/>
            <a:ext cx="11887200" cy="6143625"/>
          </a:xfrm>
          <a:prstGeom prst="round2DiagRect">
            <a:avLst>
              <a:gd name="adj1" fmla="val 2019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C894652D-B40B-458E-BC17-0C39D6CC8C36}"/>
              </a:ext>
            </a:extLst>
          </p:cNvPr>
          <p:cNvSpPr/>
          <p:nvPr/>
        </p:nvSpPr>
        <p:spPr>
          <a:xfrm rot="5400000">
            <a:off x="746919" y="5253831"/>
            <a:ext cx="642938" cy="2136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solidFill>
                <a:prstClr val="white"/>
              </a:solidFill>
            </a:endParaRPr>
          </a:p>
        </p:txBody>
      </p:sp>
      <p:pic>
        <p:nvPicPr>
          <p:cNvPr id="6148" name="Picture 8" descr="putihtanpatulisan.jpg">
            <a:extLst>
              <a:ext uri="{FF2B5EF4-FFF2-40B4-BE49-F238E27FC236}">
                <a16:creationId xmlns:a16="http://schemas.microsoft.com/office/drawing/2014/main" id="{161198D0-0B20-4B4F-8CC5-06DAB015F81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5464175"/>
            <a:ext cx="11144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tulisanBATAN.gif">
            <a:extLst>
              <a:ext uri="{FF2B5EF4-FFF2-40B4-BE49-F238E27FC236}">
                <a16:creationId xmlns:a16="http://schemas.microsoft.com/office/drawing/2014/main" id="{4591DA22-C5C7-4275-9610-0795CA817C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8" y="6334125"/>
            <a:ext cx="10366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7210" r:id="rId1"/>
    <p:sldLayoutId id="2147487235" r:id="rId2"/>
    <p:sldLayoutId id="2147487211" r:id="rId3"/>
    <p:sldLayoutId id="2147487236" r:id="rId4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5C41CF7D-7F56-448C-BC0F-C1BE63DA6D41}"/>
              </a:ext>
            </a:extLst>
          </p:cNvPr>
          <p:cNvSpPr/>
          <p:nvPr/>
        </p:nvSpPr>
        <p:spPr>
          <a:xfrm>
            <a:off x="0" y="214313"/>
            <a:ext cx="11887200" cy="6143625"/>
          </a:xfrm>
          <a:prstGeom prst="round2DiagRect">
            <a:avLst>
              <a:gd name="adj1" fmla="val 2019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4FD61499-AA55-4B9B-8916-EE7BD9575963}"/>
              </a:ext>
            </a:extLst>
          </p:cNvPr>
          <p:cNvSpPr/>
          <p:nvPr/>
        </p:nvSpPr>
        <p:spPr>
          <a:xfrm rot="5400000">
            <a:off x="746919" y="5253831"/>
            <a:ext cx="642938" cy="2136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solidFill>
                <a:prstClr val="white"/>
              </a:solidFill>
            </a:endParaRPr>
          </a:p>
        </p:txBody>
      </p:sp>
      <p:pic>
        <p:nvPicPr>
          <p:cNvPr id="7172" name="Picture 8" descr="putihtanpatulisan.jpg">
            <a:extLst>
              <a:ext uri="{FF2B5EF4-FFF2-40B4-BE49-F238E27FC236}">
                <a16:creationId xmlns:a16="http://schemas.microsoft.com/office/drawing/2014/main" id="{11A0D91B-1892-4031-9CC7-DDA87DFE0A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5464175"/>
            <a:ext cx="11144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tulisanBATAN.gif">
            <a:extLst>
              <a:ext uri="{FF2B5EF4-FFF2-40B4-BE49-F238E27FC236}">
                <a16:creationId xmlns:a16="http://schemas.microsoft.com/office/drawing/2014/main" id="{AEBBA65F-FE5E-4583-AA94-B6F65B395E5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8" y="6334125"/>
            <a:ext cx="10366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7212" r:id="rId1"/>
    <p:sldLayoutId id="2147487237" r:id="rId2"/>
    <p:sldLayoutId id="2147487213" r:id="rId3"/>
    <p:sldLayoutId id="2147487238" r:id="rId4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A80807F1-2B72-4455-B7F2-1187989D10B8}"/>
              </a:ext>
            </a:extLst>
          </p:cNvPr>
          <p:cNvSpPr/>
          <p:nvPr/>
        </p:nvSpPr>
        <p:spPr>
          <a:xfrm>
            <a:off x="0" y="214313"/>
            <a:ext cx="11887200" cy="6143625"/>
          </a:xfrm>
          <a:prstGeom prst="round2DiagRect">
            <a:avLst>
              <a:gd name="adj1" fmla="val 2019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86C9B535-91FD-4E49-B97B-E13911362CDF}"/>
              </a:ext>
            </a:extLst>
          </p:cNvPr>
          <p:cNvSpPr/>
          <p:nvPr/>
        </p:nvSpPr>
        <p:spPr>
          <a:xfrm rot="5400000">
            <a:off x="746919" y="5253831"/>
            <a:ext cx="642938" cy="2136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solidFill>
                <a:prstClr val="white"/>
              </a:solidFill>
            </a:endParaRPr>
          </a:p>
        </p:txBody>
      </p:sp>
      <p:pic>
        <p:nvPicPr>
          <p:cNvPr id="8196" name="Picture 8" descr="putihtanpatulisan.jpg">
            <a:extLst>
              <a:ext uri="{FF2B5EF4-FFF2-40B4-BE49-F238E27FC236}">
                <a16:creationId xmlns:a16="http://schemas.microsoft.com/office/drawing/2014/main" id="{8E1178F5-0DE9-42B5-BB82-01FC3ABA98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5464175"/>
            <a:ext cx="11144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 descr="tulisanBATAN.gif">
            <a:extLst>
              <a:ext uri="{FF2B5EF4-FFF2-40B4-BE49-F238E27FC236}">
                <a16:creationId xmlns:a16="http://schemas.microsoft.com/office/drawing/2014/main" id="{15DB7A3A-D7CB-4BEC-92B3-16303BAB78B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8" y="6334125"/>
            <a:ext cx="10366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7214" r:id="rId1"/>
    <p:sldLayoutId id="2147487239" r:id="rId2"/>
    <p:sldLayoutId id="2147487215" r:id="rId3"/>
    <p:sldLayoutId id="2147487240" r:id="rId4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D6B014-47FD-4CF9-9950-4E6981F6D267}"/>
              </a:ext>
            </a:extLst>
          </p:cNvPr>
          <p:cNvSpPr/>
          <p:nvPr userDrawn="1"/>
        </p:nvSpPr>
        <p:spPr>
          <a:xfrm>
            <a:off x="0" y="6475413"/>
            <a:ext cx="3524250" cy="390525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1FDF95-2EC5-4BD3-82E1-533BBAF0EBDC}"/>
              </a:ext>
            </a:extLst>
          </p:cNvPr>
          <p:cNvSpPr/>
          <p:nvPr userDrawn="1"/>
        </p:nvSpPr>
        <p:spPr>
          <a:xfrm>
            <a:off x="3148013" y="6311900"/>
            <a:ext cx="8739187" cy="554038"/>
          </a:xfrm>
          <a:custGeom>
            <a:avLst/>
            <a:gdLst>
              <a:gd name="connsiteX0" fmla="*/ 0 w 6722434"/>
              <a:gd name="connsiteY0" fmla="*/ 0 h 554758"/>
              <a:gd name="connsiteX1" fmla="*/ 6722434 w 6722434"/>
              <a:gd name="connsiteY1" fmla="*/ 0 h 554758"/>
              <a:gd name="connsiteX2" fmla="*/ 6722434 w 6722434"/>
              <a:gd name="connsiteY2" fmla="*/ 554758 h 554758"/>
              <a:gd name="connsiteX3" fmla="*/ 0 w 6722434"/>
              <a:gd name="connsiteY3" fmla="*/ 554758 h 554758"/>
              <a:gd name="connsiteX4" fmla="*/ 0 w 6722434"/>
              <a:gd name="connsiteY4" fmla="*/ 0 h 554758"/>
              <a:gd name="connsiteX0" fmla="*/ 212651 w 6722434"/>
              <a:gd name="connsiteY0" fmla="*/ 10632 h 554758"/>
              <a:gd name="connsiteX1" fmla="*/ 6722434 w 6722434"/>
              <a:gd name="connsiteY1" fmla="*/ 0 h 554758"/>
              <a:gd name="connsiteX2" fmla="*/ 6722434 w 6722434"/>
              <a:gd name="connsiteY2" fmla="*/ 554758 h 554758"/>
              <a:gd name="connsiteX3" fmla="*/ 0 w 6722434"/>
              <a:gd name="connsiteY3" fmla="*/ 554758 h 554758"/>
              <a:gd name="connsiteX4" fmla="*/ 212651 w 6722434"/>
              <a:gd name="connsiteY4" fmla="*/ 10632 h 55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2434" h="554758">
                <a:moveTo>
                  <a:pt x="212651" y="10632"/>
                </a:moveTo>
                <a:lnTo>
                  <a:pt x="6722434" y="0"/>
                </a:lnTo>
                <a:lnTo>
                  <a:pt x="6722434" y="554758"/>
                </a:lnTo>
                <a:lnTo>
                  <a:pt x="0" y="554758"/>
                </a:lnTo>
                <a:lnTo>
                  <a:pt x="212651" y="10632"/>
                </a:lnTo>
                <a:close/>
              </a:path>
            </a:pathLst>
          </a:custGeom>
          <a:solidFill>
            <a:srgbClr val="FA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3EA032C-A7CE-4A43-B3CF-7EC502F6118F}"/>
              </a:ext>
            </a:extLst>
          </p:cNvPr>
          <p:cNvSpPr/>
          <p:nvPr userDrawn="1"/>
        </p:nvSpPr>
        <p:spPr>
          <a:xfrm>
            <a:off x="8221663" y="80963"/>
            <a:ext cx="2324100" cy="765175"/>
          </a:xfrm>
          <a:prstGeom prst="roundRect">
            <a:avLst>
              <a:gd name="adj" fmla="val 20833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5002B-C43D-4CF9-A49E-3142FF7754D5}"/>
              </a:ext>
            </a:extLst>
          </p:cNvPr>
          <p:cNvSpPr/>
          <p:nvPr userDrawn="1"/>
        </p:nvSpPr>
        <p:spPr>
          <a:xfrm>
            <a:off x="0" y="0"/>
            <a:ext cx="9588500" cy="923925"/>
          </a:xfrm>
          <a:custGeom>
            <a:avLst/>
            <a:gdLst>
              <a:gd name="connsiteX0" fmla="*/ 0 w 7375359"/>
              <a:gd name="connsiteY0" fmla="*/ 0 h 924479"/>
              <a:gd name="connsiteX1" fmla="*/ 7375359 w 7375359"/>
              <a:gd name="connsiteY1" fmla="*/ 0 h 924479"/>
              <a:gd name="connsiteX2" fmla="*/ 7375359 w 7375359"/>
              <a:gd name="connsiteY2" fmla="*/ 924479 h 924479"/>
              <a:gd name="connsiteX3" fmla="*/ 0 w 7375359"/>
              <a:gd name="connsiteY3" fmla="*/ 924479 h 924479"/>
              <a:gd name="connsiteX4" fmla="*/ 0 w 7375359"/>
              <a:gd name="connsiteY4" fmla="*/ 0 h 924479"/>
              <a:gd name="connsiteX0" fmla="*/ 0 w 7375359"/>
              <a:gd name="connsiteY0" fmla="*/ 0 h 924479"/>
              <a:gd name="connsiteX1" fmla="*/ 7375359 w 7375359"/>
              <a:gd name="connsiteY1" fmla="*/ 0 h 924479"/>
              <a:gd name="connsiteX2" fmla="*/ 7003219 w 7375359"/>
              <a:gd name="connsiteY2" fmla="*/ 913846 h 924479"/>
              <a:gd name="connsiteX3" fmla="*/ 0 w 7375359"/>
              <a:gd name="connsiteY3" fmla="*/ 924479 h 924479"/>
              <a:gd name="connsiteX4" fmla="*/ 0 w 7375359"/>
              <a:gd name="connsiteY4" fmla="*/ 0 h 92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5359" h="924479">
                <a:moveTo>
                  <a:pt x="0" y="0"/>
                </a:moveTo>
                <a:lnTo>
                  <a:pt x="7375359" y="0"/>
                </a:lnTo>
                <a:lnTo>
                  <a:pt x="7003219" y="913846"/>
                </a:lnTo>
                <a:lnTo>
                  <a:pt x="0" y="924479"/>
                </a:lnTo>
                <a:lnTo>
                  <a:pt x="0" y="0"/>
                </a:lnTo>
                <a:close/>
              </a:path>
            </a:pathLst>
          </a:custGeom>
          <a:solidFill>
            <a:srgbClr val="FA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9222" name="Title Placeholder 1">
            <a:extLst>
              <a:ext uri="{FF2B5EF4-FFF2-40B4-BE49-F238E27FC236}">
                <a16:creationId xmlns:a16="http://schemas.microsoft.com/office/drawing/2014/main" id="{AC1E7BF0-998D-4565-A4E0-6DB62BCC6D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7563" y="80963"/>
            <a:ext cx="73961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CC4E1-F492-46E3-94CC-6A384FBE0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9775" y="6407150"/>
            <a:ext cx="2889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1F4E7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d-ID"/>
              <a:t>06/03/2017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E85EA-0AC1-44D3-8D2A-6A8166ED5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13988" y="6407150"/>
            <a:ext cx="755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1F4E7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258A5E-ABFE-4BCC-878C-7C117A2B5A42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  <p:sp>
        <p:nvSpPr>
          <p:cNvPr id="1033" name="TextBox 27">
            <a:extLst>
              <a:ext uri="{FF2B5EF4-FFF2-40B4-BE49-F238E27FC236}">
                <a16:creationId xmlns:a16="http://schemas.microsoft.com/office/drawing/2014/main" id="{BB1CEF94-B61B-49CB-9FC3-DFD66143CE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5325" y="6532563"/>
            <a:ext cx="2420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id-ID" altLang="en-US" sz="1200">
                <a:solidFill>
                  <a:prstClr val="white"/>
                </a:solidFill>
                <a:cs typeface="Arial" charset="0"/>
              </a:rPr>
              <a:t>www.batan.go.id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76BD30-5EC1-478A-A1CA-F31FAB69CFE2}"/>
              </a:ext>
            </a:extLst>
          </p:cNvPr>
          <p:cNvSpPr/>
          <p:nvPr userDrawn="1"/>
        </p:nvSpPr>
        <p:spPr>
          <a:xfrm>
            <a:off x="5184775" y="-20638"/>
            <a:ext cx="4106863" cy="6908801"/>
          </a:xfrm>
          <a:custGeom>
            <a:avLst/>
            <a:gdLst>
              <a:gd name="connsiteX0" fmla="*/ 0 w 3127185"/>
              <a:gd name="connsiteY0" fmla="*/ 0 h 6887923"/>
              <a:gd name="connsiteX1" fmla="*/ 3127185 w 3127185"/>
              <a:gd name="connsiteY1" fmla="*/ 0 h 6887923"/>
              <a:gd name="connsiteX2" fmla="*/ 3127185 w 3127185"/>
              <a:gd name="connsiteY2" fmla="*/ 6887923 h 6887923"/>
              <a:gd name="connsiteX3" fmla="*/ 0 w 3127185"/>
              <a:gd name="connsiteY3" fmla="*/ 6887923 h 6887923"/>
              <a:gd name="connsiteX4" fmla="*/ 0 w 3127185"/>
              <a:gd name="connsiteY4" fmla="*/ 0 h 6887923"/>
              <a:gd name="connsiteX0" fmla="*/ 2902689 w 3127185"/>
              <a:gd name="connsiteY0" fmla="*/ 0 h 6887923"/>
              <a:gd name="connsiteX1" fmla="*/ 3127185 w 3127185"/>
              <a:gd name="connsiteY1" fmla="*/ 0 h 6887923"/>
              <a:gd name="connsiteX2" fmla="*/ 3127185 w 3127185"/>
              <a:gd name="connsiteY2" fmla="*/ 6887923 h 6887923"/>
              <a:gd name="connsiteX3" fmla="*/ 0 w 3127185"/>
              <a:gd name="connsiteY3" fmla="*/ 6887923 h 6887923"/>
              <a:gd name="connsiteX4" fmla="*/ 2902689 w 3127185"/>
              <a:gd name="connsiteY4" fmla="*/ 0 h 6887923"/>
              <a:gd name="connsiteX0" fmla="*/ 2934587 w 3159083"/>
              <a:gd name="connsiteY0" fmla="*/ 0 h 6909188"/>
              <a:gd name="connsiteX1" fmla="*/ 3159083 w 3159083"/>
              <a:gd name="connsiteY1" fmla="*/ 0 h 6909188"/>
              <a:gd name="connsiteX2" fmla="*/ 3159083 w 3159083"/>
              <a:gd name="connsiteY2" fmla="*/ 6887923 h 6909188"/>
              <a:gd name="connsiteX3" fmla="*/ 0 w 3159083"/>
              <a:gd name="connsiteY3" fmla="*/ 6909188 h 6909188"/>
              <a:gd name="connsiteX4" fmla="*/ 2934587 w 3159083"/>
              <a:gd name="connsiteY4" fmla="*/ 0 h 6909188"/>
              <a:gd name="connsiteX0" fmla="*/ 2934587 w 3159083"/>
              <a:gd name="connsiteY0" fmla="*/ 0 h 6909189"/>
              <a:gd name="connsiteX1" fmla="*/ 3159083 w 3159083"/>
              <a:gd name="connsiteY1" fmla="*/ 0 h 6909189"/>
              <a:gd name="connsiteX2" fmla="*/ 213865 w 3159083"/>
              <a:gd name="connsiteY2" fmla="*/ 6909189 h 6909189"/>
              <a:gd name="connsiteX3" fmla="*/ 0 w 3159083"/>
              <a:gd name="connsiteY3" fmla="*/ 6909188 h 6909189"/>
              <a:gd name="connsiteX4" fmla="*/ 2934587 w 3159083"/>
              <a:gd name="connsiteY4" fmla="*/ 0 h 690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9083" h="6909189">
                <a:moveTo>
                  <a:pt x="2934587" y="0"/>
                </a:moveTo>
                <a:lnTo>
                  <a:pt x="3159083" y="0"/>
                </a:lnTo>
                <a:lnTo>
                  <a:pt x="213865" y="6909189"/>
                </a:lnTo>
                <a:lnTo>
                  <a:pt x="0" y="6909188"/>
                </a:lnTo>
                <a:lnTo>
                  <a:pt x="29345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9227" name="Text Placeholder 2">
            <a:extLst>
              <a:ext uri="{FF2B5EF4-FFF2-40B4-BE49-F238E27FC236}">
                <a16:creationId xmlns:a16="http://schemas.microsoft.com/office/drawing/2014/main" id="{B64E03ED-30D0-430F-8702-46562D4232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7563" y="1222375"/>
            <a:ext cx="10252075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9228" name="Picture 18">
            <a:extLst>
              <a:ext uri="{FF2B5EF4-FFF2-40B4-BE49-F238E27FC236}">
                <a16:creationId xmlns:a16="http://schemas.microsoft.com/office/drawing/2014/main" id="{2669FA6F-73AD-444B-97B8-AC0B3A5B7B6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2475" y="158750"/>
            <a:ext cx="6334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241" r:id="rId1"/>
    <p:sldLayoutId id="2147487216" r:id="rId2"/>
    <p:sldLayoutId id="2147487242" r:id="rId3"/>
    <p:sldLayoutId id="2147487243" r:id="rId4"/>
    <p:sldLayoutId id="2147487244" r:id="rId5"/>
    <p:sldLayoutId id="2147487217" r:id="rId6"/>
    <p:sldLayoutId id="2147487218" r:id="rId7"/>
    <p:sldLayoutId id="2147487219" r:id="rId8"/>
    <p:sldLayoutId id="2147487220" r:id="rId9"/>
    <p:sldLayoutId id="2147487221" r:id="rId10"/>
    <p:sldLayoutId id="2147487222" r:id="rId11"/>
    <p:sldLayoutId id="2147487223" r:id="rId12"/>
    <p:sldLayoutId id="2147487224" r:id="rId13"/>
    <p:sldLayoutId id="2147487245" r:id="rId14"/>
    <p:sldLayoutId id="2147487246" r:id="rId15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Franklin Gothic Medium Cond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Franklin Gothic Medium Cond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Franklin Gothic Medium Cond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Franklin Gothic Medium Con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Franklin Gothic Medium Con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Franklin Gothic Medium Con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Franklin Gothic Medium Con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Franklin Gothic Medium Cond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2011681"/>
            <a:ext cx="6114288" cy="2386715"/>
          </a:xfrm>
        </p:spPr>
        <p:txBody>
          <a:bodyPr anchor="ctr"/>
          <a:lstStyle/>
          <a:p>
            <a:r>
              <a:rPr lang="id-ID" sz="3200" dirty="0"/>
              <a:t>PRAKTISI KEHUMASAN LEMBAGA RISET NUKLIR:</a:t>
            </a:r>
            <a:br>
              <a:rPr lang="id-ID" sz="3200" dirty="0"/>
            </a:br>
            <a:r>
              <a:rPr lang="id-ID" sz="3200" dirty="0"/>
              <a:t>LUWES, DINAMIS &amp; MELAYANI</a:t>
            </a:r>
            <a:endParaRPr lang="id-ID" sz="36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Kepala Pusat Diseminasi &amp; Kemitraan</a:t>
            </a:r>
          </a:p>
          <a:p>
            <a:r>
              <a:rPr lang="id-ID" dirty="0"/>
              <a:t>BATAN</a:t>
            </a:r>
          </a:p>
        </p:txBody>
      </p:sp>
      <p:pic>
        <p:nvPicPr>
          <p:cNvPr id="7" name="Tampungan Gambar 6" descr="Sebuah gambar berisi dalam ruangan, meja, duduk, makanan&#10;&#10;Deskripsi dihasilkan secara otomatis">
            <a:extLst>
              <a:ext uri="{FF2B5EF4-FFF2-40B4-BE49-F238E27FC236}">
                <a16:creationId xmlns:a16="http://schemas.microsoft.com/office/drawing/2014/main" id="{70043A72-617D-46DE-AF70-398108B8CE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395DCB91-3324-403B-A18E-5F8709D9A1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0" y="1066800"/>
            <a:ext cx="3484531" cy="2667000"/>
          </a:xfrm>
          <a:prstGeom prst="rect">
            <a:avLst/>
          </a:prstGeom>
        </p:spPr>
      </p:pic>
      <p:sp>
        <p:nvSpPr>
          <p:cNvPr id="5" name="Judul 4">
            <a:extLst>
              <a:ext uri="{FF2B5EF4-FFF2-40B4-BE49-F238E27FC236}">
                <a16:creationId xmlns:a16="http://schemas.microsoft.com/office/drawing/2014/main" id="{31E701DC-61F7-4625-BA4E-C003379B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Fokus </a:t>
            </a:r>
            <a:r>
              <a:rPr lang="id-ID" dirty="0" err="1"/>
              <a:t>Quickwins</a:t>
            </a:r>
            <a:r>
              <a:rPr lang="id-ID" dirty="0"/>
              <a:t> RB BATAN Tahun 2018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AA11FAF-FFA5-43C0-9155-8168CF15AA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170050"/>
              </p:ext>
            </p:extLst>
          </p:nvPr>
        </p:nvGraphicFramePr>
        <p:xfrm>
          <a:off x="1200944" y="1775201"/>
          <a:ext cx="6629400" cy="250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Gambar 10" descr="Sebuah gambar berisi luar ruangan, langit, rumput&#10;&#10;Deskripsi dihasilkan secara otomatis">
            <a:extLst>
              <a:ext uri="{FF2B5EF4-FFF2-40B4-BE49-F238E27FC236}">
                <a16:creationId xmlns:a16="http://schemas.microsoft.com/office/drawing/2014/main" id="{320F4F2F-D117-4F5A-BC66-2A48BDBD617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141" y="3886200"/>
            <a:ext cx="3484531" cy="232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33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/>
          <p:nvPr/>
        </p:nvSpPr>
        <p:spPr bwMode="auto">
          <a:xfrm>
            <a:off x="609600" y="88676"/>
            <a:ext cx="7264044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ranklin Gothic Medium Cond" panose="020B06060304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ranklin Gothic Medium Cond" panose="020B06060304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ranklin Gothic Medium Cond" panose="020B06060304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ranklin Gothic Medium Cond" panose="020B0606030402020204" pitchFamily="34" charset="0"/>
              </a:defRPr>
            </a:lvl9pPr>
          </a:lstStyle>
          <a:p>
            <a:pPr eaLnBrk="1" hangingPunct="1"/>
            <a:r>
              <a:rPr lang="id-ID" altLang="en-US" sz="2400" dirty="0"/>
              <a:t>Paradigma Iradiasi Bahan Pangan: </a:t>
            </a:r>
          </a:p>
          <a:p>
            <a:pPr eaLnBrk="1" hangingPunct="1"/>
            <a:r>
              <a:rPr lang="id-ID" altLang="en-US" sz="2400" dirty="0"/>
              <a:t>Dulu vs Sekarang</a:t>
            </a:r>
          </a:p>
        </p:txBody>
      </p:sp>
      <p:pic>
        <p:nvPicPr>
          <p:cNvPr id="5" name="Picture 4" descr="IMG_693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161" y="1257936"/>
            <a:ext cx="3221355" cy="2148205"/>
          </a:xfrm>
          <a:prstGeom prst="rect">
            <a:avLst/>
          </a:prstGeom>
        </p:spPr>
      </p:pic>
      <p:pic>
        <p:nvPicPr>
          <p:cNvPr id="6" name="Picture 5" descr="IMG_866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66850" y="2717801"/>
            <a:ext cx="2966720" cy="1978025"/>
          </a:xfrm>
          <a:prstGeom prst="rect">
            <a:avLst/>
          </a:prstGeom>
        </p:spPr>
      </p:pic>
      <p:pic>
        <p:nvPicPr>
          <p:cNvPr id="7" name="Picture 6" descr="IMG_870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541" y="3418840"/>
            <a:ext cx="2657475" cy="1771650"/>
          </a:xfrm>
          <a:prstGeom prst="rect">
            <a:avLst/>
          </a:prstGeom>
        </p:spPr>
      </p:pic>
      <p:pic>
        <p:nvPicPr>
          <p:cNvPr id="8" name="Picture 7" descr="ProdukHerbal#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526" y="3418840"/>
            <a:ext cx="3246755" cy="2165350"/>
          </a:xfrm>
          <a:prstGeom prst="rect">
            <a:avLst/>
          </a:prstGeom>
        </p:spPr>
      </p:pic>
      <p:pic>
        <p:nvPicPr>
          <p:cNvPr id="9" name="Picture 8" descr="ProdukHerbal#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945" y="1602741"/>
            <a:ext cx="2668270" cy="17913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64F163-371E-4AD8-91EC-85E8496BB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Upaya Sosialisasi &amp; Promosi Layanan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E50D3-629B-4681-A4D2-73234D150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/>
              <a:t>06/03/2017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63A06-ADC9-4301-85D9-7A01221DF9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835E0A-010B-4DE2-9AF6-DC012ECFE853}" type="slidenum">
              <a:rPr lang="id-ID" smtClean="0"/>
              <a:pPr/>
              <a:t>12</a:t>
            </a:fld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C499A6-624C-4227-9FE4-F62C7C958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563" y="1295400"/>
            <a:ext cx="4744177" cy="3094116"/>
          </a:xfrm>
          <a:prstGeom prst="rect">
            <a:avLst/>
          </a:prstGeom>
        </p:spPr>
      </p:pic>
      <p:pic>
        <p:nvPicPr>
          <p:cNvPr id="7" name="Picture 5" descr="26869045_132311627580407_8146892720959389696_n">
            <a:extLst>
              <a:ext uri="{FF2B5EF4-FFF2-40B4-BE49-F238E27FC236}">
                <a16:creationId xmlns:a16="http://schemas.microsoft.com/office/drawing/2014/main" id="{747DF4BC-31D3-4661-88D8-6126D7B723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923" y="1981200"/>
            <a:ext cx="3528204" cy="3528204"/>
          </a:xfrm>
          <a:prstGeom prst="rect">
            <a:avLst/>
          </a:prstGeom>
        </p:spPr>
      </p:pic>
      <p:sp>
        <p:nvSpPr>
          <p:cNvPr id="2" name="Persegi Panjang 1">
            <a:extLst>
              <a:ext uri="{FF2B5EF4-FFF2-40B4-BE49-F238E27FC236}">
                <a16:creationId xmlns:a16="http://schemas.microsoft.com/office/drawing/2014/main" id="{E8434E38-892F-404A-9A87-58560667F1C4}"/>
              </a:ext>
            </a:extLst>
          </p:cNvPr>
          <p:cNvSpPr/>
          <p:nvPr/>
        </p:nvSpPr>
        <p:spPr>
          <a:xfrm>
            <a:off x="3581400" y="4267200"/>
            <a:ext cx="2056332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id-ID" dirty="0" err="1">
                <a:latin typeface="Calibri"/>
                <a:cs typeface="Times New Roman"/>
              </a:rPr>
              <a:t>Flyer</a:t>
            </a:r>
            <a:r>
              <a:rPr lang="id-ID" dirty="0">
                <a:latin typeface="Calibri"/>
                <a:cs typeface="Times New Roman"/>
              </a:rPr>
              <a:t> untuk Promosi</a:t>
            </a:r>
          </a:p>
        </p:txBody>
      </p:sp>
      <p:sp>
        <p:nvSpPr>
          <p:cNvPr id="8" name="Persegi Panjang 7">
            <a:extLst>
              <a:ext uri="{FF2B5EF4-FFF2-40B4-BE49-F238E27FC236}">
                <a16:creationId xmlns:a16="http://schemas.microsoft.com/office/drawing/2014/main" id="{84CAB963-2165-4905-A089-359A91820504}"/>
              </a:ext>
            </a:extLst>
          </p:cNvPr>
          <p:cNvSpPr/>
          <p:nvPr/>
        </p:nvSpPr>
        <p:spPr>
          <a:xfrm>
            <a:off x="7760113" y="5566117"/>
            <a:ext cx="2931700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id-ID" dirty="0">
                <a:latin typeface="Calibri"/>
                <a:cs typeface="Times New Roman"/>
              </a:rPr>
              <a:t>Promosi melalui Media Sosial</a:t>
            </a:r>
          </a:p>
        </p:txBody>
      </p:sp>
    </p:spTree>
    <p:extLst>
      <p:ext uri="{BB962C8B-B14F-4D97-AF65-F5344CB8AC3E}">
        <p14:creationId xmlns:p14="http://schemas.microsoft.com/office/powerpoint/2010/main" val="3391321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7825CFAB-2C7B-407A-A0F6-8970FEC1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dirty="0"/>
              <a:t>Pencapaian Kinerja – Layanan </a:t>
            </a:r>
            <a:r>
              <a:rPr lang="id-ID" altLang="id-ID" dirty="0" err="1"/>
              <a:t>Iradiator</a:t>
            </a:r>
            <a:endParaRPr lang="id-ID" altLang="id-ID" dirty="0"/>
          </a:p>
        </p:txBody>
      </p:sp>
      <p:graphicFrame>
        <p:nvGraphicFramePr>
          <p:cNvPr id="7" name="Bagan 6">
            <a:extLst>
              <a:ext uri="{FF2B5EF4-FFF2-40B4-BE49-F238E27FC236}">
                <a16:creationId xmlns:a16="http://schemas.microsoft.com/office/drawing/2014/main" id="{56DE557B-E7AC-4A58-9C9A-9800F8EFA2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121518"/>
              </p:ext>
            </p:extLst>
          </p:nvPr>
        </p:nvGraphicFramePr>
        <p:xfrm>
          <a:off x="276225" y="1066575"/>
          <a:ext cx="5514975" cy="327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Bagan 7">
            <a:extLst>
              <a:ext uri="{FF2B5EF4-FFF2-40B4-BE49-F238E27FC236}">
                <a16:creationId xmlns:a16="http://schemas.microsoft.com/office/drawing/2014/main" id="{1EC22DB6-C7D8-44DB-8C76-12CB894A47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741719"/>
              </p:ext>
            </p:extLst>
          </p:nvPr>
        </p:nvGraphicFramePr>
        <p:xfrm>
          <a:off x="5791200" y="3200400"/>
          <a:ext cx="5514975" cy="316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ersegi Panjang 1">
            <a:extLst>
              <a:ext uri="{FF2B5EF4-FFF2-40B4-BE49-F238E27FC236}">
                <a16:creationId xmlns:a16="http://schemas.microsoft.com/office/drawing/2014/main" id="{267F6AE7-721D-4795-A464-D654E3BC01FD}"/>
              </a:ext>
            </a:extLst>
          </p:cNvPr>
          <p:cNvSpPr/>
          <p:nvPr/>
        </p:nvSpPr>
        <p:spPr>
          <a:xfrm>
            <a:off x="5486400" y="1066575"/>
            <a:ext cx="5943600" cy="23852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id-ID" sz="1600" dirty="0">
                <a:ea typeface="Arial" panose="020B0604020202020204" pitchFamily="34" charset="0"/>
              </a:rPr>
              <a:t>Data statistik layanan menunjukkan peningkatan layanan sebesar 144% pada Semester II tahun 2018 (921 Ton komoditas) dibandingkan dengan layanan pada Semester I (377 Ton komoditas).</a:t>
            </a:r>
          </a:p>
          <a:p>
            <a:pPr marL="3619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d-ID" sz="1600" dirty="0">
                <a:ea typeface="Arial" panose="020B0604020202020204" pitchFamily="34" charset="0"/>
              </a:rPr>
              <a:t>Data ini menunjukkan peningkatan kinerja layanan iradiasi pada fasilitas IGMP secara signifikan yang </a:t>
            </a:r>
            <a:r>
              <a:rPr lang="id-ID" sz="1600" dirty="0" err="1">
                <a:ea typeface="Arial" panose="020B0604020202020204" pitchFamily="34" charset="0"/>
              </a:rPr>
              <a:t>diantaranya</a:t>
            </a:r>
            <a:r>
              <a:rPr lang="id-ID" sz="1600" dirty="0">
                <a:ea typeface="Arial" panose="020B0604020202020204" pitchFamily="34" charset="0"/>
              </a:rPr>
              <a:t> dipengaruhi oleh pelaksanaan promosi layanan, penyiapan SDM secara terstruktur serta optimalisasi </a:t>
            </a:r>
            <a:r>
              <a:rPr lang="id-ID" sz="1600" dirty="0" err="1">
                <a:ea typeface="Arial" panose="020B0604020202020204" pitchFamily="34" charset="0"/>
              </a:rPr>
              <a:t>utilisasi</a:t>
            </a:r>
            <a:r>
              <a:rPr lang="id-ID" sz="1600" dirty="0">
                <a:ea typeface="Arial" panose="020B0604020202020204" pitchFamily="34" charset="0"/>
              </a:rPr>
              <a:t> fasilitas IGMP </a:t>
            </a:r>
          </a:p>
        </p:txBody>
      </p:sp>
      <p:pic>
        <p:nvPicPr>
          <p:cNvPr id="6" name="Gambar 5" descr="Sebuah gambar berisi meja, dalam ruangan, duduk&#10;&#10;Deskripsi dihasilkan secara otomatis">
            <a:extLst>
              <a:ext uri="{FF2B5EF4-FFF2-40B4-BE49-F238E27FC236}">
                <a16:creationId xmlns:a16="http://schemas.microsoft.com/office/drawing/2014/main" id="{C10ABFF0-8CBC-4654-8998-0790F93677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4495800"/>
            <a:ext cx="2442021" cy="162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18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7825CFAB-2C7B-407A-A0F6-8970FEC1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sz="3200" dirty="0"/>
              <a:t>Pencapaian Kinerja – Luasan Area Penyebaran Varietas BATAN</a:t>
            </a:r>
          </a:p>
        </p:txBody>
      </p:sp>
      <p:graphicFrame>
        <p:nvGraphicFramePr>
          <p:cNvPr id="5" name="Bagan 4">
            <a:extLst>
              <a:ext uri="{FF2B5EF4-FFF2-40B4-BE49-F238E27FC236}">
                <a16:creationId xmlns:a16="http://schemas.microsoft.com/office/drawing/2014/main" id="{10CB0D4B-1489-4D39-8045-0DD6B2C271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424514"/>
              </p:ext>
            </p:extLst>
          </p:nvPr>
        </p:nvGraphicFramePr>
        <p:xfrm>
          <a:off x="152400" y="1066800"/>
          <a:ext cx="6096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Bagan 5">
            <a:extLst>
              <a:ext uri="{FF2B5EF4-FFF2-40B4-BE49-F238E27FC236}">
                <a16:creationId xmlns:a16="http://schemas.microsoft.com/office/drawing/2014/main" id="{7FD3879C-5B33-4C0D-A7CA-A7214CFC7B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255776"/>
              </p:ext>
            </p:extLst>
          </p:nvPr>
        </p:nvGraphicFramePr>
        <p:xfrm>
          <a:off x="5943600" y="3657600"/>
          <a:ext cx="5253037" cy="2528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ersegi Panjang 6">
            <a:extLst>
              <a:ext uri="{FF2B5EF4-FFF2-40B4-BE49-F238E27FC236}">
                <a16:creationId xmlns:a16="http://schemas.microsoft.com/office/drawing/2014/main" id="{0728F13B-9855-46D5-9A99-76FFFB62A68D}"/>
              </a:ext>
            </a:extLst>
          </p:cNvPr>
          <p:cNvSpPr/>
          <p:nvPr/>
        </p:nvSpPr>
        <p:spPr>
          <a:xfrm>
            <a:off x="5943600" y="1066575"/>
            <a:ext cx="548640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id-ID" sz="1600" dirty="0">
                <a:ea typeface="Arial" panose="020B0604020202020204" pitchFamily="34" charset="0"/>
              </a:rPr>
              <a:t>Data statistik luas area penyebaran benih varietas BATAN menunjukkan peningkatan layanan sebesar 45% pada tahun 2018 (2,051 Hektar) dibandingkan dengan capaian tahun 2017 (1,418 Hektar).</a:t>
            </a:r>
          </a:p>
          <a:p>
            <a:pPr marL="3619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d-ID" sz="1600" dirty="0">
                <a:ea typeface="Arial" panose="020B0604020202020204" pitchFamily="34" charset="0"/>
              </a:rPr>
              <a:t>Data ini menunjukkan peningkatan kinerja pada program penyebaran benih varietas BATAN secara cukup signifikan yang dipengaruhi oleh pelaksanaan kemitraan dengan mitra daerah yang lebih efektif dan </a:t>
            </a:r>
            <a:r>
              <a:rPr lang="id-ID" sz="1600" dirty="0" err="1">
                <a:ea typeface="Arial" panose="020B0604020202020204" pitchFamily="34" charset="0"/>
              </a:rPr>
              <a:t>monitoring</a:t>
            </a:r>
            <a:r>
              <a:rPr lang="id-ID" sz="1600" dirty="0">
                <a:ea typeface="Arial" panose="020B0604020202020204" pitchFamily="34" charset="0"/>
              </a:rPr>
              <a:t> pelaksanaan lapangan yang lebih baik. </a:t>
            </a:r>
          </a:p>
        </p:txBody>
      </p:sp>
    </p:spTree>
    <p:extLst>
      <p:ext uri="{BB962C8B-B14F-4D97-AF65-F5344CB8AC3E}">
        <p14:creationId xmlns:p14="http://schemas.microsoft.com/office/powerpoint/2010/main" val="2081872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d-ID" dirty="0"/>
              <a:t>MELAYANI</a:t>
            </a:r>
          </a:p>
        </p:txBody>
      </p:sp>
    </p:spTree>
    <p:extLst>
      <p:ext uri="{BB962C8B-B14F-4D97-AF65-F5344CB8AC3E}">
        <p14:creationId xmlns:p14="http://schemas.microsoft.com/office/powerpoint/2010/main" val="876171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aki 1">
            <a:extLst>
              <a:ext uri="{FF2B5EF4-FFF2-40B4-BE49-F238E27FC236}">
                <a16:creationId xmlns:a16="http://schemas.microsoft.com/office/drawing/2014/main" id="{71EAD048-688F-450C-B79A-BB931AD2C9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/>
              <a:t>06/03/2017</a:t>
            </a:r>
            <a:endParaRPr lang="id-ID" dirty="0"/>
          </a:p>
        </p:txBody>
      </p:sp>
      <p:sp>
        <p:nvSpPr>
          <p:cNvPr id="3" name="Tampungan Nomor Slide 2">
            <a:extLst>
              <a:ext uri="{FF2B5EF4-FFF2-40B4-BE49-F238E27FC236}">
                <a16:creationId xmlns:a16="http://schemas.microsoft.com/office/drawing/2014/main" id="{695A7E7C-59FC-4931-B93D-49F5C8AF62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16</a:t>
            </a:fld>
            <a:endParaRPr lang="id-ID"/>
          </a:p>
        </p:txBody>
      </p:sp>
      <p:pic>
        <p:nvPicPr>
          <p:cNvPr id="6" name="Tampungan Konten 5">
            <a:extLst>
              <a:ext uri="{FF2B5EF4-FFF2-40B4-BE49-F238E27FC236}">
                <a16:creationId xmlns:a16="http://schemas.microsoft.com/office/drawing/2014/main" id="{CB02E50D-3808-40E5-810E-2CA7ECA90603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975" y="111604"/>
            <a:ext cx="8229600" cy="6172200"/>
          </a:xfrm>
        </p:spPr>
      </p:pic>
    </p:spTree>
    <p:extLst>
      <p:ext uri="{BB962C8B-B14F-4D97-AF65-F5344CB8AC3E}">
        <p14:creationId xmlns:p14="http://schemas.microsoft.com/office/powerpoint/2010/main" val="2114378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d-ID" dirty="0"/>
              <a:t>KENALI SIAPA STAKEHOLDER KITA...</a:t>
            </a:r>
          </a:p>
        </p:txBody>
      </p:sp>
    </p:spTree>
    <p:extLst>
      <p:ext uri="{BB962C8B-B14F-4D97-AF65-F5344CB8AC3E}">
        <p14:creationId xmlns:p14="http://schemas.microsoft.com/office/powerpoint/2010/main" val="280987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063495" y="4889063"/>
            <a:ext cx="1241971" cy="296043"/>
            <a:chOff x="3379170" y="4241784"/>
            <a:chExt cx="1241971" cy="29604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9170" y="4253518"/>
              <a:ext cx="283062" cy="28430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610928" y="4241784"/>
              <a:ext cx="10102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@humasbatan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528050" y="4889375"/>
            <a:ext cx="2172409" cy="295419"/>
            <a:chOff x="3458854" y="5206387"/>
            <a:chExt cx="2172409" cy="29541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854" y="5218744"/>
              <a:ext cx="284309" cy="28306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3724972" y="5206387"/>
              <a:ext cx="19062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badan_tenaga_nuklir_nasional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13816" y="4895552"/>
            <a:ext cx="1227095" cy="283062"/>
            <a:chOff x="1327137" y="4941745"/>
            <a:chExt cx="1227095" cy="2830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7137" y="4941745"/>
              <a:ext cx="283062" cy="283062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601727" y="4944777"/>
              <a:ext cx="9525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Humas Batan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923042" y="4894930"/>
            <a:ext cx="1213540" cy="284309"/>
            <a:chOff x="3715993" y="4778745"/>
            <a:chExt cx="1213540" cy="28430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5993" y="4778745"/>
              <a:ext cx="284309" cy="284309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3977028" y="4782400"/>
              <a:ext cx="9525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Humas Batan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7625" y="2898305"/>
            <a:ext cx="855588" cy="10506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H="1">
            <a:off x="4729664" y="2736154"/>
            <a:ext cx="45719" cy="138569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8" name="Group 37"/>
          <p:cNvGrpSpPr/>
          <p:nvPr/>
        </p:nvGrpSpPr>
        <p:grpSpPr>
          <a:xfrm>
            <a:off x="4775381" y="2657282"/>
            <a:ext cx="3781192" cy="1464566"/>
            <a:chOff x="3404518" y="2215818"/>
            <a:chExt cx="3781192" cy="1464566"/>
          </a:xfrm>
        </p:grpSpPr>
        <p:sp>
          <p:nvSpPr>
            <p:cNvPr id="8" name="Rectangle 7"/>
            <p:cNvSpPr/>
            <p:nvPr/>
          </p:nvSpPr>
          <p:spPr>
            <a:xfrm>
              <a:off x="3404518" y="2215818"/>
              <a:ext cx="3781191" cy="3516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id-ID" sz="16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BADAN TENAGA NUKLIR NASIONAL</a:t>
              </a:r>
              <a:endParaRPr lang="id-ID" sz="1600" dirty="0">
                <a:solidFill>
                  <a:srgbClr val="1F4E79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525085" y="2708556"/>
              <a:ext cx="3660625" cy="283062"/>
              <a:chOff x="3525085" y="2708556"/>
              <a:chExt cx="3660625" cy="28306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25085" y="2708556"/>
                <a:ext cx="284309" cy="283062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3878652" y="2711588"/>
                <a:ext cx="3307058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200" dirty="0">
                    <a:solidFill>
                      <a:srgbClr val="1F4E79"/>
                    </a:solidFill>
                    <a:latin typeface="Arial Narrow" panose="020B0606020202030204" pitchFamily="34" charset="0"/>
                  </a:rPr>
                  <a:t>Jl. Kuningan Barat, Mampang Prapatan Jakarta, 12710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525708" y="3396075"/>
              <a:ext cx="1817318" cy="284309"/>
              <a:chOff x="3525708" y="3396075"/>
              <a:chExt cx="1817318" cy="284309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25708" y="3396075"/>
                <a:ext cx="283062" cy="284309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3878652" y="3399730"/>
                <a:ext cx="146437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1200" dirty="0">
                    <a:solidFill>
                      <a:srgbClr val="1F4E79"/>
                    </a:solidFill>
                    <a:latin typeface="Arial Narrow" panose="020B0606020202030204" pitchFamily="34" charset="0"/>
                  </a:rPr>
                  <a:t>humas@batan.go.id</a:t>
                </a:r>
                <a:endParaRPr lang="sv-SE" sz="1200" dirty="0">
                  <a:solidFill>
                    <a:srgbClr val="1F4E79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525708" y="3051372"/>
              <a:ext cx="3660002" cy="284629"/>
              <a:chOff x="3525708" y="3051372"/>
              <a:chExt cx="3660002" cy="28462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878652" y="3051372"/>
                <a:ext cx="3307058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1200" dirty="0">
                    <a:solidFill>
                      <a:srgbClr val="1F4E79"/>
                    </a:solidFill>
                    <a:latin typeface="Arial Narrow" panose="020B0606020202030204" pitchFamily="34" charset="0"/>
                  </a:rPr>
                  <a:t>(021) 525 1109 | Fax. (021) 525 1110</a:t>
                </a:r>
                <a:endParaRPr lang="sv-SE" sz="1200" dirty="0">
                  <a:solidFill>
                    <a:srgbClr val="1F4E79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25708" y="3051692"/>
                <a:ext cx="283062" cy="28430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d-ID" dirty="0"/>
              <a:t>LUWES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Judul 4">
            <a:extLst>
              <a:ext uri="{FF2B5EF4-FFF2-40B4-BE49-F238E27FC236}">
                <a16:creationId xmlns:a16="http://schemas.microsoft.com/office/drawing/2014/main" id="{49849979-100F-4DB4-9D89-37D1E233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2" name="Tampungan Kaki 1">
            <a:extLst>
              <a:ext uri="{FF2B5EF4-FFF2-40B4-BE49-F238E27FC236}">
                <a16:creationId xmlns:a16="http://schemas.microsoft.com/office/drawing/2014/main" id="{F99572CF-910C-40C7-9E48-44118F4902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/>
              <a:t>06/03/2017</a:t>
            </a:r>
            <a:endParaRPr lang="id-ID" dirty="0"/>
          </a:p>
        </p:txBody>
      </p:sp>
      <p:sp>
        <p:nvSpPr>
          <p:cNvPr id="3" name="Tampungan Nomor Slide 2">
            <a:extLst>
              <a:ext uri="{FF2B5EF4-FFF2-40B4-BE49-F238E27FC236}">
                <a16:creationId xmlns:a16="http://schemas.microsoft.com/office/drawing/2014/main" id="{898CE6B5-B5ED-4777-946E-0A463F113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3</a:t>
            </a:fld>
            <a:endParaRPr lang="id-ID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DB5060F-831E-49AE-A6F4-7D107966D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1497067"/>
              </p:ext>
            </p:extLst>
          </p:nvPr>
        </p:nvGraphicFramePr>
        <p:xfrm>
          <a:off x="1981200" y="982169"/>
          <a:ext cx="7924800" cy="52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ersegi Panjang 6">
            <a:extLst>
              <a:ext uri="{FF2B5EF4-FFF2-40B4-BE49-F238E27FC236}">
                <a16:creationId xmlns:a16="http://schemas.microsoft.com/office/drawing/2014/main" id="{3E9CA193-8D02-4D11-8830-E78D00A9EF70}"/>
              </a:ext>
            </a:extLst>
          </p:cNvPr>
          <p:cNvSpPr/>
          <p:nvPr/>
        </p:nvSpPr>
        <p:spPr>
          <a:xfrm>
            <a:off x="4926334" y="3269826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/>
              <a:t>LUWES</a:t>
            </a:r>
          </a:p>
        </p:txBody>
      </p:sp>
    </p:spTree>
    <p:extLst>
      <p:ext uri="{BB962C8B-B14F-4D97-AF65-F5344CB8AC3E}">
        <p14:creationId xmlns:p14="http://schemas.microsoft.com/office/powerpoint/2010/main" val="3758810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Judul 4">
            <a:extLst>
              <a:ext uri="{FF2B5EF4-FFF2-40B4-BE49-F238E27FC236}">
                <a16:creationId xmlns:a16="http://schemas.microsoft.com/office/drawing/2014/main" id="{49849979-100F-4DB4-9D89-37D1E233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Apa Hubungan Gambar ini Dengan Nuklir?</a:t>
            </a:r>
          </a:p>
        </p:txBody>
      </p:sp>
      <p:sp>
        <p:nvSpPr>
          <p:cNvPr id="2" name="Tampungan Kaki 1">
            <a:extLst>
              <a:ext uri="{FF2B5EF4-FFF2-40B4-BE49-F238E27FC236}">
                <a16:creationId xmlns:a16="http://schemas.microsoft.com/office/drawing/2014/main" id="{F99572CF-910C-40C7-9E48-44118F4902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/>
              <a:t>06/03/2017</a:t>
            </a:r>
            <a:endParaRPr lang="id-ID" dirty="0"/>
          </a:p>
        </p:txBody>
      </p:sp>
      <p:sp>
        <p:nvSpPr>
          <p:cNvPr id="3" name="Tampungan Nomor Slide 2">
            <a:extLst>
              <a:ext uri="{FF2B5EF4-FFF2-40B4-BE49-F238E27FC236}">
                <a16:creationId xmlns:a16="http://schemas.microsoft.com/office/drawing/2014/main" id="{898CE6B5-B5ED-4777-946E-0A463F113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4</a:t>
            </a:fld>
            <a:endParaRPr lang="id-ID"/>
          </a:p>
        </p:txBody>
      </p:sp>
      <p:pic>
        <p:nvPicPr>
          <p:cNvPr id="8" name="Gambar 7">
            <a:extLst>
              <a:ext uri="{FF2B5EF4-FFF2-40B4-BE49-F238E27FC236}">
                <a16:creationId xmlns:a16="http://schemas.microsoft.com/office/drawing/2014/main" id="{F0C0A489-3A61-4429-B0CF-AC593FEB55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1188244"/>
            <a:ext cx="3657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5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Judul 4">
            <a:extLst>
              <a:ext uri="{FF2B5EF4-FFF2-40B4-BE49-F238E27FC236}">
                <a16:creationId xmlns:a16="http://schemas.microsoft.com/office/drawing/2014/main" id="{49849979-100F-4DB4-9D89-37D1E233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Apa Hubungan Gambar ini Dengan Nuklir?</a:t>
            </a:r>
          </a:p>
        </p:txBody>
      </p:sp>
      <p:sp>
        <p:nvSpPr>
          <p:cNvPr id="2" name="Tampungan Kaki 1">
            <a:extLst>
              <a:ext uri="{FF2B5EF4-FFF2-40B4-BE49-F238E27FC236}">
                <a16:creationId xmlns:a16="http://schemas.microsoft.com/office/drawing/2014/main" id="{F99572CF-910C-40C7-9E48-44118F4902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/>
              <a:t>06/03/2017</a:t>
            </a:r>
            <a:endParaRPr lang="id-ID" dirty="0"/>
          </a:p>
        </p:txBody>
      </p:sp>
      <p:sp>
        <p:nvSpPr>
          <p:cNvPr id="3" name="Tampungan Nomor Slide 2">
            <a:extLst>
              <a:ext uri="{FF2B5EF4-FFF2-40B4-BE49-F238E27FC236}">
                <a16:creationId xmlns:a16="http://schemas.microsoft.com/office/drawing/2014/main" id="{898CE6B5-B5ED-4777-946E-0A463F113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5</a:t>
            </a:fld>
            <a:endParaRPr lang="id-ID"/>
          </a:p>
        </p:txBody>
      </p:sp>
      <p:pic>
        <p:nvPicPr>
          <p:cNvPr id="8" name="Gambar 7">
            <a:extLst>
              <a:ext uri="{FF2B5EF4-FFF2-40B4-BE49-F238E27FC236}">
                <a16:creationId xmlns:a16="http://schemas.microsoft.com/office/drawing/2014/main" id="{F0C0A489-3A61-4429-B0CF-AC593FEB55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166677"/>
            <a:ext cx="3657600" cy="4876800"/>
          </a:xfrm>
          <a:prstGeom prst="rect">
            <a:avLst/>
          </a:prstGeom>
        </p:spPr>
      </p:pic>
      <p:pic>
        <p:nvPicPr>
          <p:cNvPr id="4" name="Gambar 3">
            <a:extLst>
              <a:ext uri="{FF2B5EF4-FFF2-40B4-BE49-F238E27FC236}">
                <a16:creationId xmlns:a16="http://schemas.microsoft.com/office/drawing/2014/main" id="{6CB555F2-E680-4AD8-B4F1-7BE83AC2AB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0603" y="1029755"/>
            <a:ext cx="3657600" cy="51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4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BC4FA0D-8BEE-4116-99FB-85FB3DE40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963"/>
            <a:ext cx="8251825" cy="765175"/>
          </a:xfrm>
        </p:spPr>
        <p:txBody>
          <a:bodyPr/>
          <a:lstStyle/>
          <a:p>
            <a:r>
              <a:rPr lang="id-ID" dirty="0"/>
              <a:t>Apa Perbedaan Pesan dari Kedua Gambar ini?</a:t>
            </a:r>
          </a:p>
        </p:txBody>
      </p:sp>
      <p:sp>
        <p:nvSpPr>
          <p:cNvPr id="3" name="Tampungan Kaki 2">
            <a:extLst>
              <a:ext uri="{FF2B5EF4-FFF2-40B4-BE49-F238E27FC236}">
                <a16:creationId xmlns:a16="http://schemas.microsoft.com/office/drawing/2014/main" id="{5358C7DD-910B-4F28-80C2-064A398244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/>
              <a:t>06/03/2017</a:t>
            </a:r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68B52552-D17B-4309-BFAD-5B5143AC08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1F6046-E571-4F44-8F60-280FE34BADA3}" type="slidenum">
              <a:rPr lang="id-ID" altLang="id-ID" smtClean="0"/>
              <a:pPr>
                <a:defRPr/>
              </a:pPr>
              <a:t>6</a:t>
            </a:fld>
            <a:endParaRPr lang="id-ID" altLang="id-ID"/>
          </a:p>
        </p:txBody>
      </p:sp>
      <p:pic>
        <p:nvPicPr>
          <p:cNvPr id="6" name="Gambar 5">
            <a:extLst>
              <a:ext uri="{FF2B5EF4-FFF2-40B4-BE49-F238E27FC236}">
                <a16:creationId xmlns:a16="http://schemas.microsoft.com/office/drawing/2014/main" id="{D5AB6A7C-43DA-48A4-AF4F-499E0AAB45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63" y="1295400"/>
            <a:ext cx="5029200" cy="3352800"/>
          </a:xfrm>
          <a:prstGeom prst="rect">
            <a:avLst/>
          </a:prstGeom>
        </p:spPr>
      </p:pic>
      <p:pic>
        <p:nvPicPr>
          <p:cNvPr id="8" name="Gambar 7">
            <a:extLst>
              <a:ext uri="{FF2B5EF4-FFF2-40B4-BE49-F238E27FC236}">
                <a16:creationId xmlns:a16="http://schemas.microsoft.com/office/drawing/2014/main" id="{83F958DB-50E6-43E5-A850-7323211964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1295400"/>
            <a:ext cx="2895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25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Judul 4">
            <a:extLst>
              <a:ext uri="{FF2B5EF4-FFF2-40B4-BE49-F238E27FC236}">
                <a16:creationId xmlns:a16="http://schemas.microsoft.com/office/drawing/2014/main" id="{49849979-100F-4DB4-9D89-37D1E233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2" name="Tampungan Kaki 1">
            <a:extLst>
              <a:ext uri="{FF2B5EF4-FFF2-40B4-BE49-F238E27FC236}">
                <a16:creationId xmlns:a16="http://schemas.microsoft.com/office/drawing/2014/main" id="{F99572CF-910C-40C7-9E48-44118F4902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/>
              <a:t>06/03/2017</a:t>
            </a:r>
            <a:endParaRPr lang="id-ID" dirty="0"/>
          </a:p>
        </p:txBody>
      </p:sp>
      <p:sp>
        <p:nvSpPr>
          <p:cNvPr id="3" name="Tampungan Nomor Slide 2">
            <a:extLst>
              <a:ext uri="{FF2B5EF4-FFF2-40B4-BE49-F238E27FC236}">
                <a16:creationId xmlns:a16="http://schemas.microsoft.com/office/drawing/2014/main" id="{898CE6B5-B5ED-4777-946E-0A463F113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7</a:t>
            </a:fld>
            <a:endParaRPr lang="id-ID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DB5060F-831E-49AE-A6F4-7D107966DD2D}"/>
              </a:ext>
            </a:extLst>
          </p:cNvPr>
          <p:cNvGraphicFramePr/>
          <p:nvPr/>
        </p:nvGraphicFramePr>
        <p:xfrm>
          <a:off x="1981200" y="982169"/>
          <a:ext cx="7924800" cy="52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ersegi Panjang 6">
            <a:extLst>
              <a:ext uri="{FF2B5EF4-FFF2-40B4-BE49-F238E27FC236}">
                <a16:creationId xmlns:a16="http://schemas.microsoft.com/office/drawing/2014/main" id="{3E9CA193-8D02-4D11-8830-E78D00A9EF70}"/>
              </a:ext>
            </a:extLst>
          </p:cNvPr>
          <p:cNvSpPr/>
          <p:nvPr/>
        </p:nvSpPr>
        <p:spPr>
          <a:xfrm>
            <a:off x="4926334" y="3269826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/>
              <a:t>LUWES</a:t>
            </a:r>
          </a:p>
        </p:txBody>
      </p:sp>
      <p:sp>
        <p:nvSpPr>
          <p:cNvPr id="8" name="Persegi Panjang 7">
            <a:extLst>
              <a:ext uri="{FF2B5EF4-FFF2-40B4-BE49-F238E27FC236}">
                <a16:creationId xmlns:a16="http://schemas.microsoft.com/office/drawing/2014/main" id="{81C1EFF7-59D3-4BCB-9446-DDA81865B51B}"/>
              </a:ext>
            </a:extLst>
          </p:cNvPr>
          <p:cNvSpPr/>
          <p:nvPr/>
        </p:nvSpPr>
        <p:spPr>
          <a:xfrm>
            <a:off x="2523688" y="1418112"/>
            <a:ext cx="3419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rgbClr val="FF0000"/>
                </a:solidFill>
              </a:rPr>
              <a:t>EKSPEKTASI</a:t>
            </a:r>
          </a:p>
        </p:txBody>
      </p:sp>
      <p:sp>
        <p:nvSpPr>
          <p:cNvPr id="9" name="Persegi Panjang 8">
            <a:extLst>
              <a:ext uri="{FF2B5EF4-FFF2-40B4-BE49-F238E27FC236}">
                <a16:creationId xmlns:a16="http://schemas.microsoft.com/office/drawing/2014/main" id="{5DBDDFDE-6A9D-4A80-9F58-D8769B753E31}"/>
              </a:ext>
            </a:extLst>
          </p:cNvPr>
          <p:cNvSpPr/>
          <p:nvPr/>
        </p:nvSpPr>
        <p:spPr>
          <a:xfrm>
            <a:off x="6019800" y="5097569"/>
            <a:ext cx="3419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rgbClr val="FF0000"/>
                </a:solidFill>
              </a:rPr>
              <a:t>EKSPEKTASI</a:t>
            </a:r>
          </a:p>
        </p:txBody>
      </p:sp>
    </p:spTree>
    <p:extLst>
      <p:ext uri="{BB962C8B-B14F-4D97-AF65-F5344CB8AC3E}">
        <p14:creationId xmlns:p14="http://schemas.microsoft.com/office/powerpoint/2010/main" val="57532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d-ID" dirty="0"/>
              <a:t>DINAMIS </a:t>
            </a:r>
          </a:p>
        </p:txBody>
      </p:sp>
    </p:spTree>
    <p:extLst>
      <p:ext uri="{BB962C8B-B14F-4D97-AF65-F5344CB8AC3E}">
        <p14:creationId xmlns:p14="http://schemas.microsoft.com/office/powerpoint/2010/main" val="102707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Judul 4">
            <a:extLst>
              <a:ext uri="{FF2B5EF4-FFF2-40B4-BE49-F238E27FC236}">
                <a16:creationId xmlns:a16="http://schemas.microsoft.com/office/drawing/2014/main" id="{49849979-100F-4DB4-9D89-37D1E233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2" name="Tampungan Kaki 1">
            <a:extLst>
              <a:ext uri="{FF2B5EF4-FFF2-40B4-BE49-F238E27FC236}">
                <a16:creationId xmlns:a16="http://schemas.microsoft.com/office/drawing/2014/main" id="{F99572CF-910C-40C7-9E48-44118F4902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/>
              <a:t>06/03/2017</a:t>
            </a:r>
            <a:endParaRPr lang="id-ID" dirty="0"/>
          </a:p>
        </p:txBody>
      </p:sp>
      <p:sp>
        <p:nvSpPr>
          <p:cNvPr id="3" name="Tampungan Nomor Slide 2">
            <a:extLst>
              <a:ext uri="{FF2B5EF4-FFF2-40B4-BE49-F238E27FC236}">
                <a16:creationId xmlns:a16="http://schemas.microsoft.com/office/drawing/2014/main" id="{898CE6B5-B5ED-4777-946E-0A463F113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t>9</a:t>
            </a:fld>
            <a:endParaRPr lang="id-ID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DB5060F-831E-49AE-A6F4-7D107966DD2D}"/>
              </a:ext>
            </a:extLst>
          </p:cNvPr>
          <p:cNvGraphicFramePr/>
          <p:nvPr/>
        </p:nvGraphicFramePr>
        <p:xfrm>
          <a:off x="1981200" y="982169"/>
          <a:ext cx="7924800" cy="52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ersegi Panjang 6">
            <a:extLst>
              <a:ext uri="{FF2B5EF4-FFF2-40B4-BE49-F238E27FC236}">
                <a16:creationId xmlns:a16="http://schemas.microsoft.com/office/drawing/2014/main" id="{3E9CA193-8D02-4D11-8830-E78D00A9EF70}"/>
              </a:ext>
            </a:extLst>
          </p:cNvPr>
          <p:cNvSpPr/>
          <p:nvPr/>
        </p:nvSpPr>
        <p:spPr>
          <a:xfrm>
            <a:off x="4844638" y="3269826"/>
            <a:ext cx="2350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/>
              <a:t>DINAMIS</a:t>
            </a:r>
          </a:p>
        </p:txBody>
      </p:sp>
      <p:sp>
        <p:nvSpPr>
          <p:cNvPr id="8" name="Persegi Panjang 7">
            <a:extLst>
              <a:ext uri="{FF2B5EF4-FFF2-40B4-BE49-F238E27FC236}">
                <a16:creationId xmlns:a16="http://schemas.microsoft.com/office/drawing/2014/main" id="{81C1EFF7-59D3-4BCB-9446-DDA81865B51B}"/>
              </a:ext>
            </a:extLst>
          </p:cNvPr>
          <p:cNvSpPr/>
          <p:nvPr/>
        </p:nvSpPr>
        <p:spPr>
          <a:xfrm>
            <a:off x="2523688" y="1418112"/>
            <a:ext cx="3419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rgbClr val="FF0000"/>
                </a:solidFill>
              </a:rPr>
              <a:t>EKSPEKTASI</a:t>
            </a:r>
          </a:p>
        </p:txBody>
      </p:sp>
      <p:sp>
        <p:nvSpPr>
          <p:cNvPr id="9" name="Persegi Panjang 8">
            <a:extLst>
              <a:ext uri="{FF2B5EF4-FFF2-40B4-BE49-F238E27FC236}">
                <a16:creationId xmlns:a16="http://schemas.microsoft.com/office/drawing/2014/main" id="{5DBDDFDE-6A9D-4A80-9F58-D8769B753E31}"/>
              </a:ext>
            </a:extLst>
          </p:cNvPr>
          <p:cNvSpPr/>
          <p:nvPr/>
        </p:nvSpPr>
        <p:spPr>
          <a:xfrm>
            <a:off x="6705600" y="4675502"/>
            <a:ext cx="21547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>
                <a:solidFill>
                  <a:srgbClr val="FF0000"/>
                </a:solidFill>
              </a:rPr>
              <a:t>PERUBAHAN</a:t>
            </a:r>
          </a:p>
          <a:p>
            <a:r>
              <a:rPr lang="id-ID" sz="2400" b="1" dirty="0">
                <a:solidFill>
                  <a:srgbClr val="FF0000"/>
                </a:solidFill>
              </a:rPr>
              <a:t>PARADIGMA</a:t>
            </a:r>
          </a:p>
          <a:p>
            <a:r>
              <a:rPr lang="id-ID" sz="2400" b="1" dirty="0">
                <a:solidFill>
                  <a:srgbClr val="FF0000"/>
                </a:solidFill>
              </a:rPr>
              <a:t>ORGANISASI</a:t>
            </a:r>
          </a:p>
        </p:txBody>
      </p:sp>
    </p:spTree>
    <p:extLst>
      <p:ext uri="{BB962C8B-B14F-4D97-AF65-F5344CB8AC3E}">
        <p14:creationId xmlns:p14="http://schemas.microsoft.com/office/powerpoint/2010/main" val="1691052312"/>
      </p:ext>
    </p:extLst>
  </p:cSld>
  <p:clrMapOvr>
    <a:masterClrMapping/>
  </p:clrMapOvr>
</p:sld>
</file>

<file path=ppt/theme/theme1.xml><?xml version="1.0" encoding="utf-8"?>
<a:theme xmlns:a="http://schemas.openxmlformats.org/drawingml/2006/main" name="Ka BP - ARAH KEBIJAKAN PERENCANAAN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</a:spPr>
      <a:bodyPr spcFirstLastPara="0" vert="horz" wrap="square" lIns="87630" tIns="87630" rIns="87630" bIns="87630" numCol="1" spcCol="1270" anchor="ctr" anchorCtr="0">
        <a:noAutofit/>
      </a:bodyPr>
      <a:lstStyle>
        <a:defPPr algn="l" defTabSz="1022350" rtl="0">
          <a:lnSpc>
            <a:spcPct val="90000"/>
          </a:lnSpc>
          <a:spcBef>
            <a:spcPct val="0"/>
          </a:spcBef>
          <a:spcAft>
            <a:spcPct val="35000"/>
          </a:spcAft>
          <a:defRPr sz="2300" b="1" kern="1200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 BP - ARAH KEBIJAKAN PERENCANAAN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</a:spPr>
      <a:bodyPr spcFirstLastPara="0" vert="horz" wrap="square" lIns="87630" tIns="87630" rIns="87630" bIns="87630" numCol="1" spcCol="1270" anchor="ctr" anchorCtr="0">
        <a:noAutofit/>
      </a:bodyPr>
      <a:lstStyle>
        <a:defPPr algn="l" defTabSz="1022350" rtl="0">
          <a:lnSpc>
            <a:spcPct val="90000"/>
          </a:lnSpc>
          <a:spcBef>
            <a:spcPct val="0"/>
          </a:spcBef>
          <a:spcAft>
            <a:spcPct val="35000"/>
          </a:spcAft>
          <a:defRPr sz="2300" b="1" kern="1200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Ka BP - ARAH KEBIJAKAN PERENCANAAN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</a:spPr>
      <a:bodyPr spcFirstLastPara="0" vert="horz" wrap="square" lIns="87630" tIns="87630" rIns="87630" bIns="87630" numCol="1" spcCol="1270" anchor="ctr" anchorCtr="0">
        <a:noAutofit/>
      </a:bodyPr>
      <a:lstStyle>
        <a:defPPr algn="l" defTabSz="1022350" rtl="0">
          <a:lnSpc>
            <a:spcPct val="90000"/>
          </a:lnSpc>
          <a:spcBef>
            <a:spcPct val="0"/>
          </a:spcBef>
          <a:spcAft>
            <a:spcPct val="35000"/>
          </a:spcAft>
          <a:defRPr sz="2300" b="1" kern="1200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Ka BP - ARAH KEBIJAKAN PERENCANAAN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</a:spPr>
      <a:bodyPr spcFirstLastPara="0" vert="horz" wrap="square" lIns="87630" tIns="87630" rIns="87630" bIns="87630" numCol="1" spcCol="1270" anchor="ctr" anchorCtr="0">
        <a:noAutofit/>
      </a:bodyPr>
      <a:lstStyle>
        <a:defPPr algn="l" defTabSz="1022350" rtl="0">
          <a:lnSpc>
            <a:spcPct val="90000"/>
          </a:lnSpc>
          <a:spcBef>
            <a:spcPct val="0"/>
          </a:spcBef>
          <a:spcAft>
            <a:spcPct val="35000"/>
          </a:spcAft>
          <a:defRPr sz="2300" b="1" kern="1200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Ka BP - ARAH KEBIJAKAN PERENCANAAN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</a:spPr>
      <a:bodyPr spcFirstLastPara="0" vert="horz" wrap="square" lIns="87630" tIns="87630" rIns="87630" bIns="87630" numCol="1" spcCol="1270" anchor="ctr" anchorCtr="0">
        <a:noAutofit/>
      </a:bodyPr>
      <a:lstStyle>
        <a:defPPr algn="l" defTabSz="1022350" rtl="0">
          <a:lnSpc>
            <a:spcPct val="90000"/>
          </a:lnSpc>
          <a:spcBef>
            <a:spcPct val="0"/>
          </a:spcBef>
          <a:spcAft>
            <a:spcPct val="35000"/>
          </a:spcAft>
          <a:defRPr sz="2300" b="1" kern="1200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Ka BP - ARAH KEBIJAKAN PERENCANAAN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</a:spPr>
      <a:bodyPr spcFirstLastPara="0" vert="horz" wrap="square" lIns="87630" tIns="87630" rIns="87630" bIns="87630" numCol="1" spcCol="1270" anchor="ctr" anchorCtr="0">
        <a:noAutofit/>
      </a:bodyPr>
      <a:lstStyle>
        <a:defPPr algn="l" defTabSz="1022350" rtl="0">
          <a:lnSpc>
            <a:spcPct val="90000"/>
          </a:lnSpc>
          <a:spcBef>
            <a:spcPct val="0"/>
          </a:spcBef>
          <a:spcAft>
            <a:spcPct val="35000"/>
          </a:spcAft>
          <a:defRPr sz="2300" b="1" kern="1200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Ka BP - ARAH KEBIJAKAN PERENCANAAN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</a:spPr>
      <a:bodyPr spcFirstLastPara="0" vert="horz" wrap="square" lIns="87630" tIns="87630" rIns="87630" bIns="87630" numCol="1" spcCol="1270" anchor="ctr" anchorCtr="0">
        <a:noAutofit/>
      </a:bodyPr>
      <a:lstStyle>
        <a:defPPr algn="l" defTabSz="1022350" rtl="0">
          <a:lnSpc>
            <a:spcPct val="90000"/>
          </a:lnSpc>
          <a:spcBef>
            <a:spcPct val="0"/>
          </a:spcBef>
          <a:spcAft>
            <a:spcPct val="35000"/>
          </a:spcAft>
          <a:defRPr sz="2300" b="1" kern="1200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Ka BP - ARAH KEBIJAKAN PERENCANAAN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</a:spPr>
      <a:bodyPr spcFirstLastPara="0" vert="horz" wrap="square" lIns="87630" tIns="87630" rIns="87630" bIns="87630" numCol="1" spcCol="1270" anchor="ctr" anchorCtr="0">
        <a:noAutofit/>
      </a:bodyPr>
      <a:lstStyle>
        <a:defPPr algn="l" defTabSz="1022350" rtl="0">
          <a:lnSpc>
            <a:spcPct val="90000"/>
          </a:lnSpc>
          <a:spcBef>
            <a:spcPct val="0"/>
          </a:spcBef>
          <a:spcAft>
            <a:spcPct val="35000"/>
          </a:spcAft>
          <a:defRPr sz="2300" b="1" kern="1200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Franklin Gothic Medium Cond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21418</TotalTime>
  <Words>344</Words>
  <Application>Microsoft Office PowerPoint</Application>
  <PresentationFormat>Kustom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4</vt:i4>
      </vt:variant>
      <vt:variant>
        <vt:lpstr>Tema</vt:lpstr>
      </vt:variant>
      <vt:variant>
        <vt:i4>9</vt:i4>
      </vt:variant>
      <vt:variant>
        <vt:lpstr>Judul Slide</vt:lpstr>
      </vt:variant>
      <vt:variant>
        <vt:i4>18</vt:i4>
      </vt:variant>
    </vt:vector>
  </HeadingPairs>
  <TitlesOfParts>
    <vt:vector size="31" baseType="lpstr">
      <vt:lpstr>Arial</vt:lpstr>
      <vt:lpstr>Arial Narrow</vt:lpstr>
      <vt:lpstr>Calibri</vt:lpstr>
      <vt:lpstr>Franklin Gothic Medium Cond</vt:lpstr>
      <vt:lpstr>Ka BP - ARAH KEBIJAKAN PERENCANAAN 2015</vt:lpstr>
      <vt:lpstr>1_Ka BP - ARAH KEBIJAKAN PERENCANAAN 2015</vt:lpstr>
      <vt:lpstr>2_Ka BP - ARAH KEBIJAKAN PERENCANAAN 2015</vt:lpstr>
      <vt:lpstr>3_Ka BP - ARAH KEBIJAKAN PERENCANAAN 2015</vt:lpstr>
      <vt:lpstr>4_Ka BP - ARAH KEBIJAKAN PERENCANAAN 2015</vt:lpstr>
      <vt:lpstr>5_Ka BP - ARAH KEBIJAKAN PERENCANAAN 2015</vt:lpstr>
      <vt:lpstr>6_Ka BP - ARAH KEBIJAKAN PERENCANAAN 2015</vt:lpstr>
      <vt:lpstr>7_Ka BP - ARAH KEBIJAKAN PERENCANAAN 2015</vt:lpstr>
      <vt:lpstr>Office Theme</vt:lpstr>
      <vt:lpstr>PRAKTISI KEHUMASAN LEMBAGA RISET NUKLIR: LUWES, DINAMIS &amp; MELAYANI</vt:lpstr>
      <vt:lpstr>Presentasi PowerPoint</vt:lpstr>
      <vt:lpstr>Presentasi PowerPoint</vt:lpstr>
      <vt:lpstr>Apa Hubungan Gambar ini Dengan Nuklir?</vt:lpstr>
      <vt:lpstr>Apa Hubungan Gambar ini Dengan Nuklir?</vt:lpstr>
      <vt:lpstr>Apa Perbedaan Pesan dari Kedua Gambar ini?</vt:lpstr>
      <vt:lpstr>Presentasi PowerPoint</vt:lpstr>
      <vt:lpstr>Presentasi PowerPoint</vt:lpstr>
      <vt:lpstr>Presentasi PowerPoint</vt:lpstr>
      <vt:lpstr>Fokus Quickwins RB BATAN Tahun 2018</vt:lpstr>
      <vt:lpstr>Presentasi PowerPoint</vt:lpstr>
      <vt:lpstr>Upaya Sosialisasi &amp; Promosi Layanan</vt:lpstr>
      <vt:lpstr>Pencapaian Kinerja – Layanan Iradiator</vt:lpstr>
      <vt:lpstr>Pencapaian Kinerja – Luasan Area Penyebaran Varietas BATAN</vt:lpstr>
      <vt:lpstr>Presentasi PowerPoint</vt:lpstr>
      <vt:lpstr>Presentasi PowerPoint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PROGRAM-04</dc:creator>
  <cp:lastModifiedBy>pdk</cp:lastModifiedBy>
  <cp:revision>1043</cp:revision>
  <cp:lastPrinted>2018-01-29T00:28:24Z</cp:lastPrinted>
  <dcterms:created xsi:type="dcterms:W3CDTF">2015-03-16T00:13:57Z</dcterms:created>
  <dcterms:modified xsi:type="dcterms:W3CDTF">2019-07-31T07:08:43Z</dcterms:modified>
</cp:coreProperties>
</file>