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7" r:id="rId2"/>
    <p:sldId id="257" r:id="rId3"/>
    <p:sldId id="282" r:id="rId4"/>
    <p:sldId id="279" r:id="rId5"/>
    <p:sldId id="276" r:id="rId6"/>
    <p:sldId id="284" r:id="rId7"/>
    <p:sldId id="277" r:id="rId8"/>
    <p:sldId id="285" r:id="rId9"/>
    <p:sldId id="286" r:id="rId10"/>
    <p:sldId id="264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FABE00"/>
    <a:srgbClr val="FF9900"/>
    <a:srgbClr val="F3931D"/>
    <a:srgbClr val="2A388F"/>
    <a:srgbClr val="FFFFFF"/>
    <a:srgbClr val="FFC819"/>
    <a:srgbClr val="FFC000"/>
    <a:srgbClr val="FDFDFD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016" autoAdjust="0"/>
    <p:restoredTop sz="94660"/>
  </p:normalViewPr>
  <p:slideViewPr>
    <p:cSldViewPr snapToGrid="0">
      <p:cViewPr varScale="1">
        <p:scale>
          <a:sx n="45" d="100"/>
          <a:sy n="45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1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1C338-3124-448F-BA35-70547405962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E7C40-0BE5-4BBD-B140-993833E908A7}">
      <dgm:prSet custT="1"/>
      <dgm:spPr/>
      <dgm:t>
        <a:bodyPr/>
        <a:lstStyle/>
        <a:p>
          <a:r>
            <a:rPr lang="en-US" sz="1200" dirty="0"/>
            <a:t>DT </a:t>
          </a:r>
          <a:r>
            <a:rPr lang="en-US" sz="1200" dirty="0" err="1"/>
            <a:t>Pegawai</a:t>
          </a:r>
          <a:r>
            <a:rPr lang="en-US" sz="1200" dirty="0"/>
            <a:t> JFU</a:t>
          </a:r>
        </a:p>
        <a:p>
          <a:r>
            <a:rPr lang="en-US" sz="1200" dirty="0"/>
            <a:t>(</a:t>
          </a:r>
          <a:r>
            <a:rPr lang="en-US" sz="1200" dirty="0" err="1"/>
            <a:t>termasuk</a:t>
          </a:r>
          <a:r>
            <a:rPr lang="en-US" sz="1200" dirty="0"/>
            <a:t> </a:t>
          </a:r>
          <a:r>
            <a:rPr lang="en-US" sz="1200" dirty="0" err="1"/>
            <a:t>kegiatan</a:t>
          </a:r>
          <a:r>
            <a:rPr lang="en-US" sz="1200" dirty="0"/>
            <a:t> </a:t>
          </a:r>
          <a:r>
            <a:rPr lang="en-US" sz="1200" dirty="0" err="1"/>
            <a:t>administrasi</a:t>
          </a:r>
          <a:r>
            <a:rPr lang="en-US" sz="1200" dirty="0"/>
            <a:t> </a:t>
          </a:r>
          <a:r>
            <a:rPr lang="en-US" sz="1200" dirty="0" err="1"/>
            <a:t>rutin</a:t>
          </a:r>
          <a:r>
            <a:rPr lang="en-US" sz="1200" dirty="0"/>
            <a:t>)</a:t>
          </a:r>
        </a:p>
      </dgm:t>
    </dgm:pt>
    <dgm:pt modelId="{70803A6E-5702-43E8-B39C-4912D2A5B629}" type="sibTrans" cxnId="{1E4FC1CC-101F-4C06-BE2B-26787EC52745}">
      <dgm:prSet/>
      <dgm:spPr/>
      <dgm:t>
        <a:bodyPr/>
        <a:lstStyle/>
        <a:p>
          <a:endParaRPr lang="en-US"/>
        </a:p>
      </dgm:t>
    </dgm:pt>
    <dgm:pt modelId="{677A1DDB-E598-457B-A924-883FC9DC2437}" type="parTrans" cxnId="{1E4FC1CC-101F-4C06-BE2B-26787EC52745}">
      <dgm:prSet/>
      <dgm:spPr/>
      <dgm:t>
        <a:bodyPr/>
        <a:lstStyle/>
        <a:p>
          <a:endParaRPr lang="en-US"/>
        </a:p>
      </dgm:t>
    </dgm:pt>
    <dgm:pt modelId="{EDFD3275-A0F9-41FC-8705-323C052EF19A}">
      <dgm:prSet custT="1"/>
      <dgm:spPr/>
      <dgm:t>
        <a:bodyPr/>
        <a:lstStyle/>
        <a:p>
          <a:r>
            <a:rPr lang="en-US" sz="1200" dirty="0"/>
            <a:t>DT </a:t>
          </a:r>
          <a:r>
            <a:rPr lang="en-US" sz="1200" dirty="0" err="1"/>
            <a:t>Pegawai</a:t>
          </a:r>
          <a:r>
            <a:rPr lang="en-US" sz="1200" dirty="0"/>
            <a:t> JFT </a:t>
          </a:r>
          <a:r>
            <a:rPr lang="en-US" sz="1200" dirty="0" err="1"/>
            <a:t>tetap</a:t>
          </a:r>
          <a:r>
            <a:rPr lang="en-US" sz="1200" dirty="0"/>
            <a:t> </a:t>
          </a:r>
          <a:r>
            <a:rPr lang="en-US" sz="1200" dirty="0" err="1"/>
            <a:t>sesuai</a:t>
          </a:r>
          <a:r>
            <a:rPr lang="en-US" sz="1200" dirty="0"/>
            <a:t>  </a:t>
          </a:r>
          <a:r>
            <a:rPr lang="en-US" sz="1200" dirty="0" err="1"/>
            <a:t>butir-butir</a:t>
          </a:r>
          <a:r>
            <a:rPr lang="en-US" sz="1200" dirty="0"/>
            <a:t> </a:t>
          </a:r>
          <a:r>
            <a:rPr lang="en-US" sz="1200" dirty="0" err="1"/>
            <a:t>kegiatan</a:t>
          </a:r>
          <a:r>
            <a:rPr lang="en-US" sz="1200" dirty="0"/>
            <a:t> </a:t>
          </a:r>
          <a:r>
            <a:rPr lang="en-US" sz="1200" dirty="0" err="1"/>
            <a:t>fungsional</a:t>
          </a:r>
          <a:endParaRPr lang="en-US" sz="1200" dirty="0"/>
        </a:p>
        <a:p>
          <a:r>
            <a:rPr lang="en-US" sz="1200" dirty="0"/>
            <a:t>(</a:t>
          </a:r>
          <a:r>
            <a:rPr lang="en-US" sz="1200" dirty="0" err="1"/>
            <a:t>termasuk</a:t>
          </a:r>
          <a:r>
            <a:rPr lang="en-US" sz="1200" dirty="0"/>
            <a:t> </a:t>
          </a:r>
          <a:r>
            <a:rPr lang="en-US" sz="1200" dirty="0" err="1"/>
            <a:t>kegiatan</a:t>
          </a:r>
          <a:r>
            <a:rPr lang="en-US" sz="1200" dirty="0"/>
            <a:t> </a:t>
          </a:r>
          <a:r>
            <a:rPr lang="en-US" sz="1200" dirty="0" err="1"/>
            <a:t>administrasi</a:t>
          </a:r>
          <a:r>
            <a:rPr lang="en-US" sz="1200" dirty="0"/>
            <a:t> </a:t>
          </a:r>
          <a:r>
            <a:rPr lang="en-US" sz="1200" dirty="0" err="1"/>
            <a:t>rutin</a:t>
          </a:r>
          <a:r>
            <a:rPr lang="en-US" sz="700" dirty="0"/>
            <a:t>)</a:t>
          </a:r>
        </a:p>
      </dgm:t>
    </dgm:pt>
    <dgm:pt modelId="{4DB1BC46-B8DA-4C03-AA5C-9A0CDD327506}" type="sibTrans" cxnId="{645FD430-31F7-452E-888B-85D09D22A214}">
      <dgm:prSet/>
      <dgm:spPr/>
      <dgm:t>
        <a:bodyPr/>
        <a:lstStyle/>
        <a:p>
          <a:endParaRPr lang="en-US"/>
        </a:p>
      </dgm:t>
    </dgm:pt>
    <dgm:pt modelId="{CF60216E-FAE2-4E7A-B3FB-FC0349DEFD1D}" type="parTrans" cxnId="{645FD430-31F7-452E-888B-85D09D22A214}">
      <dgm:prSet/>
      <dgm:spPr/>
      <dgm:t>
        <a:bodyPr/>
        <a:lstStyle/>
        <a:p>
          <a:endParaRPr lang="en-US"/>
        </a:p>
      </dgm:t>
    </dgm:pt>
    <dgm:pt modelId="{D10B428E-4782-4C87-83C3-7236E75B0D21}">
      <dgm:prSet phldrT="[Text]" custT="1"/>
      <dgm:spPr/>
      <dgm:t>
        <a:bodyPr/>
        <a:lstStyle/>
        <a:p>
          <a:r>
            <a:rPr lang="en-US" sz="1200" dirty="0"/>
            <a:t>PK/DT </a:t>
          </a:r>
          <a:r>
            <a:rPr lang="en-US" sz="1200" dirty="0" err="1"/>
            <a:t>Pengawas</a:t>
          </a:r>
          <a:endParaRPr lang="en-US" sz="1200" dirty="0"/>
        </a:p>
        <a:p>
          <a:r>
            <a:rPr lang="en-US" sz="1200" dirty="0"/>
            <a:t>(</a:t>
          </a:r>
          <a:r>
            <a:rPr lang="en-US" sz="1200" dirty="0" err="1"/>
            <a:t>termasuk</a:t>
          </a:r>
          <a:r>
            <a:rPr lang="en-US" sz="1200" dirty="0"/>
            <a:t> </a:t>
          </a:r>
          <a:r>
            <a:rPr lang="en-US" sz="1200" dirty="0" err="1"/>
            <a:t>kegiatan</a:t>
          </a:r>
          <a:r>
            <a:rPr lang="en-US" sz="1200" dirty="0"/>
            <a:t> </a:t>
          </a:r>
          <a:r>
            <a:rPr lang="en-US" sz="1200" dirty="0" err="1"/>
            <a:t>administrasi</a:t>
          </a:r>
          <a:r>
            <a:rPr lang="en-US" sz="1200" dirty="0"/>
            <a:t> </a:t>
          </a:r>
          <a:r>
            <a:rPr lang="en-US" sz="1200" dirty="0" err="1"/>
            <a:t>rutin</a:t>
          </a:r>
          <a:r>
            <a:rPr lang="en-US" sz="700" dirty="0"/>
            <a:t>)</a:t>
          </a:r>
        </a:p>
      </dgm:t>
    </dgm:pt>
    <dgm:pt modelId="{00232FF6-8BC5-4A53-A08B-017A44CFFDE8}" type="sibTrans" cxnId="{7D926A97-534B-485C-BAD7-855B5A8D0CA8}">
      <dgm:prSet/>
      <dgm:spPr/>
      <dgm:t>
        <a:bodyPr/>
        <a:lstStyle/>
        <a:p>
          <a:endParaRPr lang="en-US"/>
        </a:p>
      </dgm:t>
    </dgm:pt>
    <dgm:pt modelId="{37D0D758-7789-4348-B2A9-50C043EBA614}" type="parTrans" cxnId="{7D926A97-534B-485C-BAD7-855B5A8D0CA8}">
      <dgm:prSet/>
      <dgm:spPr/>
      <dgm:t>
        <a:bodyPr/>
        <a:lstStyle/>
        <a:p>
          <a:endParaRPr lang="en-US"/>
        </a:p>
      </dgm:t>
    </dgm:pt>
    <dgm:pt modelId="{30E55206-A379-4E33-AD3A-00F9A7458563}">
      <dgm:prSet custT="1"/>
      <dgm:spPr/>
      <dgm:t>
        <a:bodyPr/>
        <a:lstStyle/>
        <a:p>
          <a:r>
            <a:rPr lang="en-US" sz="1200" dirty="0"/>
            <a:t>PK/DT Administrator</a:t>
          </a:r>
        </a:p>
        <a:p>
          <a:r>
            <a:rPr lang="en-US" sz="1200" dirty="0"/>
            <a:t>(</a:t>
          </a:r>
          <a:r>
            <a:rPr lang="en-US" sz="1200" dirty="0" err="1"/>
            <a:t>termasuk</a:t>
          </a:r>
          <a:r>
            <a:rPr lang="en-US" sz="1200" dirty="0"/>
            <a:t> </a:t>
          </a:r>
          <a:r>
            <a:rPr lang="en-US" sz="1200" dirty="0" err="1"/>
            <a:t>kegiatan</a:t>
          </a:r>
          <a:r>
            <a:rPr lang="en-US" sz="1200" dirty="0"/>
            <a:t> </a:t>
          </a:r>
          <a:r>
            <a:rPr lang="en-US" sz="1200" dirty="0" err="1"/>
            <a:t>administrasi</a:t>
          </a:r>
          <a:r>
            <a:rPr lang="en-US" sz="1200" dirty="0"/>
            <a:t> </a:t>
          </a:r>
          <a:r>
            <a:rPr lang="en-US" sz="1200" dirty="0" err="1"/>
            <a:t>rutin</a:t>
          </a:r>
          <a:r>
            <a:rPr lang="en-US" sz="1200" dirty="0"/>
            <a:t>)</a:t>
          </a:r>
        </a:p>
      </dgm:t>
    </dgm:pt>
    <dgm:pt modelId="{FEDD9806-A94A-43C7-8C5B-CF253CFFC329}" type="sibTrans" cxnId="{58DA8B78-6E12-4BF5-BB3B-A95F1C609746}">
      <dgm:prSet/>
      <dgm:spPr/>
      <dgm:t>
        <a:bodyPr/>
        <a:lstStyle/>
        <a:p>
          <a:endParaRPr lang="en-US"/>
        </a:p>
      </dgm:t>
    </dgm:pt>
    <dgm:pt modelId="{7AA40E9D-950D-4105-991B-6684281733F2}" type="parTrans" cxnId="{58DA8B78-6E12-4BF5-BB3B-A95F1C609746}">
      <dgm:prSet/>
      <dgm:spPr/>
      <dgm:t>
        <a:bodyPr/>
        <a:lstStyle/>
        <a:p>
          <a:endParaRPr lang="en-US"/>
        </a:p>
      </dgm:t>
    </dgm:pt>
    <dgm:pt modelId="{CFAACB97-E4F7-47BD-B74A-A6E3C3AAD12A}">
      <dgm:prSet phldrT="[Text]" custT="1"/>
      <dgm:spPr/>
      <dgm:t>
        <a:bodyPr/>
        <a:lstStyle/>
        <a:p>
          <a:r>
            <a:rPr lang="en-US" sz="1200" dirty="0"/>
            <a:t>PK/DT PTP</a:t>
          </a:r>
        </a:p>
        <a:p>
          <a:r>
            <a:rPr lang="en-US" sz="1200" dirty="0"/>
            <a:t>(</a:t>
          </a:r>
          <a:r>
            <a:rPr lang="en-US" sz="1200" dirty="0" err="1"/>
            <a:t>termasuk</a:t>
          </a:r>
          <a:r>
            <a:rPr lang="en-US" sz="1200" dirty="0"/>
            <a:t> </a:t>
          </a:r>
          <a:r>
            <a:rPr lang="en-US" sz="1200" dirty="0" err="1"/>
            <a:t>kegiatan</a:t>
          </a:r>
          <a:r>
            <a:rPr lang="en-US" sz="1200" dirty="0"/>
            <a:t> </a:t>
          </a:r>
          <a:r>
            <a:rPr lang="en-US" sz="1200" dirty="0" err="1"/>
            <a:t>administrasi</a:t>
          </a:r>
          <a:r>
            <a:rPr lang="en-US" sz="1200" dirty="0"/>
            <a:t> </a:t>
          </a:r>
          <a:r>
            <a:rPr lang="en-US" sz="1200" dirty="0" err="1"/>
            <a:t>rutin</a:t>
          </a:r>
          <a:r>
            <a:rPr lang="en-US" sz="1200" dirty="0"/>
            <a:t>)</a:t>
          </a:r>
        </a:p>
      </dgm:t>
    </dgm:pt>
    <dgm:pt modelId="{8C3DE25A-C57D-4627-9159-66DB3520D7CC}" type="sibTrans" cxnId="{03EE1C8E-86CA-4A3F-8B81-4DBF5C1C49B5}">
      <dgm:prSet/>
      <dgm:spPr/>
      <dgm:t>
        <a:bodyPr/>
        <a:lstStyle/>
        <a:p>
          <a:endParaRPr lang="en-US"/>
        </a:p>
      </dgm:t>
    </dgm:pt>
    <dgm:pt modelId="{118B8402-1FBF-4009-A88F-6EBFE189FF5D}" type="parTrans" cxnId="{03EE1C8E-86CA-4A3F-8B81-4DBF5C1C49B5}">
      <dgm:prSet/>
      <dgm:spPr/>
      <dgm:t>
        <a:bodyPr/>
        <a:lstStyle/>
        <a:p>
          <a:endParaRPr lang="en-US"/>
        </a:p>
      </dgm:t>
    </dgm:pt>
    <dgm:pt modelId="{B37E971D-1877-49C4-8183-F6F99342C26A}">
      <dgm:prSet custT="1"/>
      <dgm:spPr/>
      <dgm:t>
        <a:bodyPr/>
        <a:lstStyle/>
        <a:p>
          <a:r>
            <a:rPr lang="en-US" sz="1200" dirty="0" err="1"/>
            <a:t>Renstra</a:t>
          </a:r>
          <a:r>
            <a:rPr lang="en-US" sz="1200" dirty="0"/>
            <a:t> </a:t>
          </a:r>
          <a:r>
            <a:rPr lang="en-US" sz="1200" dirty="0" err="1"/>
            <a:t>Teknis</a:t>
          </a:r>
          <a:r>
            <a:rPr lang="en-US" sz="1200" dirty="0"/>
            <a:t>/PK/DT PTM</a:t>
          </a:r>
        </a:p>
        <a:p>
          <a:r>
            <a:rPr lang="en-US" sz="1200" dirty="0"/>
            <a:t>(</a:t>
          </a:r>
          <a:r>
            <a:rPr lang="en-US" sz="1200" dirty="0" err="1"/>
            <a:t>termasuk</a:t>
          </a:r>
          <a:r>
            <a:rPr lang="en-US" sz="1200" dirty="0"/>
            <a:t> </a:t>
          </a:r>
          <a:r>
            <a:rPr lang="en-US" sz="1200" dirty="0" err="1"/>
            <a:t>kegiatan</a:t>
          </a:r>
          <a:r>
            <a:rPr lang="en-US" sz="1200" dirty="0"/>
            <a:t> </a:t>
          </a:r>
          <a:r>
            <a:rPr lang="en-US" sz="1200" dirty="0" err="1"/>
            <a:t>administrasi</a:t>
          </a:r>
          <a:r>
            <a:rPr lang="en-US" sz="1200" dirty="0"/>
            <a:t> </a:t>
          </a:r>
          <a:r>
            <a:rPr lang="en-US" sz="1200" dirty="0" err="1"/>
            <a:t>rutin</a:t>
          </a:r>
          <a:r>
            <a:rPr lang="en-US" sz="1200" dirty="0"/>
            <a:t>)</a:t>
          </a:r>
        </a:p>
      </dgm:t>
    </dgm:pt>
    <dgm:pt modelId="{6E7C218C-FF07-455B-B0A0-D1392A9C2233}" type="sibTrans" cxnId="{7BEAE0DB-FD00-4220-9429-791C723E9606}">
      <dgm:prSet/>
      <dgm:spPr/>
      <dgm:t>
        <a:bodyPr/>
        <a:lstStyle/>
        <a:p>
          <a:endParaRPr lang="en-US"/>
        </a:p>
      </dgm:t>
    </dgm:pt>
    <dgm:pt modelId="{C4BDAC21-429F-452A-8EA0-EDA4D626A91C}" type="parTrans" cxnId="{7BEAE0DB-FD00-4220-9429-791C723E9606}">
      <dgm:prSet/>
      <dgm:spPr/>
      <dgm:t>
        <a:bodyPr/>
        <a:lstStyle/>
        <a:p>
          <a:endParaRPr lang="en-US"/>
        </a:p>
      </dgm:t>
    </dgm:pt>
    <dgm:pt modelId="{28F83CEF-5D90-48E6-AE61-A57C239A8E1E}">
      <dgm:prSet phldrT="[Text]" custT="1"/>
      <dgm:spPr/>
      <dgm:t>
        <a:bodyPr/>
        <a:lstStyle/>
        <a:p>
          <a:r>
            <a:rPr lang="en-US" sz="1200" dirty="0" err="1"/>
            <a:t>Renstra</a:t>
          </a:r>
          <a:r>
            <a:rPr lang="en-US" sz="1200" dirty="0"/>
            <a:t>/PK/DT </a:t>
          </a:r>
          <a:r>
            <a:rPr lang="en-US" sz="1200" dirty="0" err="1"/>
            <a:t>Ka.BATAN</a:t>
          </a:r>
          <a:endParaRPr lang="en-US" sz="1200" dirty="0"/>
        </a:p>
        <a:p>
          <a:r>
            <a:rPr lang="en-US" sz="1200" dirty="0"/>
            <a:t>(</a:t>
          </a:r>
          <a:r>
            <a:rPr lang="en-US" sz="1200" dirty="0" err="1"/>
            <a:t>termasuk</a:t>
          </a:r>
          <a:r>
            <a:rPr lang="en-US" sz="1200" dirty="0"/>
            <a:t> </a:t>
          </a:r>
          <a:r>
            <a:rPr lang="en-US" sz="1200" dirty="0" err="1"/>
            <a:t>kegiatan</a:t>
          </a:r>
          <a:r>
            <a:rPr lang="en-US" sz="1200" dirty="0"/>
            <a:t> </a:t>
          </a:r>
          <a:r>
            <a:rPr lang="en-US" sz="1200" dirty="0" err="1"/>
            <a:t>administrasi</a:t>
          </a:r>
          <a:r>
            <a:rPr lang="en-US" sz="1200" dirty="0"/>
            <a:t> </a:t>
          </a:r>
          <a:r>
            <a:rPr lang="en-US" sz="1200" dirty="0" err="1"/>
            <a:t>rutin</a:t>
          </a:r>
          <a:r>
            <a:rPr lang="en-US" sz="1200" dirty="0"/>
            <a:t>)</a:t>
          </a:r>
        </a:p>
      </dgm:t>
    </dgm:pt>
    <dgm:pt modelId="{BB24A065-0520-4341-B5A8-2207E4FFAC2A}" type="sibTrans" cxnId="{5341FB9F-9255-4072-8A1F-9B440FF1D721}">
      <dgm:prSet/>
      <dgm:spPr/>
      <dgm:t>
        <a:bodyPr/>
        <a:lstStyle/>
        <a:p>
          <a:endParaRPr lang="en-US"/>
        </a:p>
      </dgm:t>
    </dgm:pt>
    <dgm:pt modelId="{5F71BF1B-5B2B-4C22-8C99-5540A279DC48}" type="parTrans" cxnId="{5341FB9F-9255-4072-8A1F-9B440FF1D721}">
      <dgm:prSet/>
      <dgm:spPr/>
      <dgm:t>
        <a:bodyPr/>
        <a:lstStyle/>
        <a:p>
          <a:endParaRPr lang="en-US"/>
        </a:p>
      </dgm:t>
    </dgm:pt>
    <dgm:pt modelId="{FD3D7478-3207-4125-B526-82D570A7ECBD}" type="pres">
      <dgm:prSet presAssocID="{0AF1C338-3124-448F-BA35-705474059625}" presName="rootnode" presStyleCnt="0">
        <dgm:presLayoutVars>
          <dgm:chMax/>
          <dgm:chPref/>
          <dgm:dir/>
          <dgm:animLvl val="lvl"/>
        </dgm:presLayoutVars>
      </dgm:prSet>
      <dgm:spPr/>
    </dgm:pt>
    <dgm:pt modelId="{39104D4A-ABBD-4A8A-982D-BA33ED1494B2}" type="pres">
      <dgm:prSet presAssocID="{28F83CEF-5D90-48E6-AE61-A57C239A8E1E}" presName="composite" presStyleCnt="0"/>
      <dgm:spPr/>
    </dgm:pt>
    <dgm:pt modelId="{2AD03D49-E415-4B64-92DE-DA39B5D93C0C}" type="pres">
      <dgm:prSet presAssocID="{28F83CEF-5D90-48E6-AE61-A57C239A8E1E}" presName="bentUpArrow1" presStyleLbl="alignImgPlace1" presStyleIdx="0" presStyleCnt="6" custScaleX="154803" custScaleY="322954" custLinFactX="100000" custLinFactNeighborX="166402" custLinFactNeighborY="10120"/>
      <dgm:spPr/>
    </dgm:pt>
    <dgm:pt modelId="{BBEE565C-308E-4FFF-97F6-6FB62E687EB0}" type="pres">
      <dgm:prSet presAssocID="{28F83CEF-5D90-48E6-AE61-A57C239A8E1E}" presName="ParentText" presStyleLbl="node1" presStyleIdx="0" presStyleCnt="7" custScaleX="1053786" custScaleY="234593" custLinFactX="200000" custLinFactY="-63837" custLinFactNeighborX="283281" custLinFactNeighborY="-100000">
        <dgm:presLayoutVars>
          <dgm:chMax val="1"/>
          <dgm:chPref val="1"/>
          <dgm:bulletEnabled val="1"/>
        </dgm:presLayoutVars>
      </dgm:prSet>
      <dgm:spPr/>
    </dgm:pt>
    <dgm:pt modelId="{EC4AB20A-67E8-413E-8435-81CB299922BA}" type="pres">
      <dgm:prSet presAssocID="{28F83CEF-5D90-48E6-AE61-A57C239A8E1E}" presName="ChildText" presStyleLbl="revTx" presStyleIdx="0" presStyleCnt="6" custLinFactX="-300000" custLinFactY="178144" custLinFactNeighborX="-313295" custLinFactNeighborY="200000">
        <dgm:presLayoutVars>
          <dgm:chMax val="0"/>
          <dgm:chPref val="0"/>
          <dgm:bulletEnabled val="1"/>
        </dgm:presLayoutVars>
      </dgm:prSet>
      <dgm:spPr/>
    </dgm:pt>
    <dgm:pt modelId="{583E2138-32AB-4CAC-BB43-34F09FE4788F}" type="pres">
      <dgm:prSet presAssocID="{BB24A065-0520-4341-B5A8-2207E4FFAC2A}" presName="sibTrans" presStyleCnt="0"/>
      <dgm:spPr/>
    </dgm:pt>
    <dgm:pt modelId="{77C0C7FE-0447-427D-B0A1-0A1979B1D8F4}" type="pres">
      <dgm:prSet presAssocID="{B37E971D-1877-49C4-8183-F6F99342C26A}" presName="composite" presStyleCnt="0"/>
      <dgm:spPr/>
    </dgm:pt>
    <dgm:pt modelId="{19409E2E-DA11-4C21-8722-FD43663A31B1}" type="pres">
      <dgm:prSet presAssocID="{B37E971D-1877-49C4-8183-F6F99342C26A}" presName="bentUpArrow1" presStyleLbl="alignImgPlace1" presStyleIdx="1" presStyleCnt="6" custScaleX="164599" custScaleY="288894" custLinFactY="76320" custLinFactNeighborX="16830" custLinFactNeighborY="100000"/>
      <dgm:spPr/>
    </dgm:pt>
    <dgm:pt modelId="{E3F16226-6100-4FEA-8D36-B567A5564C76}" type="pres">
      <dgm:prSet presAssocID="{B37E971D-1877-49C4-8183-F6F99342C26A}" presName="ParentText" presStyleLbl="node1" presStyleIdx="1" presStyleCnt="7" custScaleX="1130781" custScaleY="288478" custLinFactX="100000" custLinFactNeighborX="159085" custLinFactNeighborY="-38260">
        <dgm:presLayoutVars>
          <dgm:chMax val="1"/>
          <dgm:chPref val="1"/>
          <dgm:bulletEnabled val="1"/>
        </dgm:presLayoutVars>
      </dgm:prSet>
      <dgm:spPr/>
    </dgm:pt>
    <dgm:pt modelId="{DC73B373-C495-4051-A0A8-EB34FDCC543F}" type="pres">
      <dgm:prSet presAssocID="{B37E971D-1877-49C4-8183-F6F99342C26A}" presName="ChildText" presStyleLbl="revTx" presStyleIdx="1" presStyleCnt="6" custScaleX="139313" custScaleY="71747" custLinFactX="-600000" custLinFactY="178144" custLinFactNeighborX="-601088" custLinFactNeighborY="200000">
        <dgm:presLayoutVars>
          <dgm:chMax val="0"/>
          <dgm:chPref val="0"/>
          <dgm:bulletEnabled val="1"/>
        </dgm:presLayoutVars>
      </dgm:prSet>
      <dgm:spPr/>
    </dgm:pt>
    <dgm:pt modelId="{A91BC73F-C6FE-4283-9D6A-1DBE4AE2FB79}" type="pres">
      <dgm:prSet presAssocID="{6E7C218C-FF07-455B-B0A0-D1392A9C2233}" presName="sibTrans" presStyleCnt="0"/>
      <dgm:spPr/>
    </dgm:pt>
    <dgm:pt modelId="{52990999-5FF6-4DAA-A467-600B11691452}" type="pres">
      <dgm:prSet presAssocID="{CFAACB97-E4F7-47BD-B74A-A6E3C3AAD12A}" presName="composite" presStyleCnt="0"/>
      <dgm:spPr/>
    </dgm:pt>
    <dgm:pt modelId="{1367741A-1518-4A46-BB62-F4B18661E04D}" type="pres">
      <dgm:prSet presAssocID="{CFAACB97-E4F7-47BD-B74A-A6E3C3AAD12A}" presName="bentUpArrow1" presStyleLbl="alignImgPlace1" presStyleIdx="2" presStyleCnt="6" custScaleX="148612" custScaleY="311887" custLinFactX="-100000" custLinFactY="129863" custLinFactNeighborX="-156058" custLinFactNeighborY="200000"/>
      <dgm:spPr/>
    </dgm:pt>
    <dgm:pt modelId="{2289A768-54FD-4E26-ACD4-F1B67D30E7B5}" type="pres">
      <dgm:prSet presAssocID="{CFAACB97-E4F7-47BD-B74A-A6E3C3AAD12A}" presName="ParentText" presStyleLbl="node1" presStyleIdx="2" presStyleCnt="7" custScaleX="1105212" custScaleY="270088" custLinFactX="28952" custLinFactY="3079" custLinFactNeighborX="100000" custLinFactNeighborY="100000">
        <dgm:presLayoutVars>
          <dgm:chMax val="1"/>
          <dgm:chPref val="1"/>
          <dgm:bulletEnabled val="1"/>
        </dgm:presLayoutVars>
      </dgm:prSet>
      <dgm:spPr/>
    </dgm:pt>
    <dgm:pt modelId="{6EADDFAF-941B-4704-92AF-AA45C4FA5FC7}" type="pres">
      <dgm:prSet presAssocID="{CFAACB97-E4F7-47BD-B74A-A6E3C3AAD12A}" presName="ChildText" presStyleLbl="revTx" presStyleIdx="2" presStyleCnt="6" custLinFactX="-600000" custLinFactY="178144" custLinFactNeighborX="-601088" custLinFactNeighborY="200000">
        <dgm:presLayoutVars>
          <dgm:chMax val="0"/>
          <dgm:chPref val="0"/>
          <dgm:bulletEnabled val="1"/>
        </dgm:presLayoutVars>
      </dgm:prSet>
      <dgm:spPr/>
    </dgm:pt>
    <dgm:pt modelId="{85B22913-E43B-4232-BD77-C3A1A8EB86AC}" type="pres">
      <dgm:prSet presAssocID="{8C3DE25A-C57D-4627-9159-66DB3520D7CC}" presName="sibTrans" presStyleCnt="0"/>
      <dgm:spPr/>
    </dgm:pt>
    <dgm:pt modelId="{B9C4CC03-54A4-4905-9121-3EBE9214895D}" type="pres">
      <dgm:prSet presAssocID="{30E55206-A379-4E33-AD3A-00F9A7458563}" presName="composite" presStyleCnt="0"/>
      <dgm:spPr/>
    </dgm:pt>
    <dgm:pt modelId="{EEFF5814-95C6-406B-AC5C-69A7F2454CD4}" type="pres">
      <dgm:prSet presAssocID="{30E55206-A379-4E33-AD3A-00F9A7458563}" presName="bentUpArrow1" presStyleLbl="alignImgPlace1" presStyleIdx="3" presStyleCnt="6" custScaleX="153248" custScaleY="346739" custLinFactX="-310278" custLinFactY="200000" custLinFactNeighborX="-400000" custLinFactNeighborY="290778"/>
      <dgm:spPr/>
    </dgm:pt>
    <dgm:pt modelId="{BAF3478D-07AA-474E-A149-51CCDDE16F0A}" type="pres">
      <dgm:prSet presAssocID="{30E55206-A379-4E33-AD3A-00F9A7458563}" presName="ParentText" presStyleLbl="node1" presStyleIdx="3" presStyleCnt="7" custScaleX="1141594" custScaleY="258970" custLinFactY="100000" custLinFactNeighborX="-70450" custLinFactNeighborY="113370">
        <dgm:presLayoutVars>
          <dgm:chMax val="1"/>
          <dgm:chPref val="1"/>
          <dgm:bulletEnabled val="1"/>
        </dgm:presLayoutVars>
      </dgm:prSet>
      <dgm:spPr/>
    </dgm:pt>
    <dgm:pt modelId="{C5380297-0849-4799-9E61-E3112165B093}" type="pres">
      <dgm:prSet presAssocID="{30E55206-A379-4E33-AD3A-00F9A7458563}" presName="ChildText" presStyleLbl="revTx" presStyleIdx="3" presStyleCnt="6" custLinFactX="-600000" custLinFactY="178144" custLinFactNeighborX="-601088" custLinFactNeighborY="200000">
        <dgm:presLayoutVars>
          <dgm:chMax val="0"/>
          <dgm:chPref val="0"/>
          <dgm:bulletEnabled val="1"/>
        </dgm:presLayoutVars>
      </dgm:prSet>
      <dgm:spPr/>
    </dgm:pt>
    <dgm:pt modelId="{33854AEF-E8D1-43BD-B6AB-479C59C2DF34}" type="pres">
      <dgm:prSet presAssocID="{FEDD9806-A94A-43C7-8C5B-CF253CFFC329}" presName="sibTrans" presStyleCnt="0"/>
      <dgm:spPr/>
    </dgm:pt>
    <dgm:pt modelId="{7266097A-A256-4F2C-A1C5-2A6B1A204C47}" type="pres">
      <dgm:prSet presAssocID="{D10B428E-4782-4C87-83C3-7236E75B0D21}" presName="composite" presStyleCnt="0"/>
      <dgm:spPr/>
    </dgm:pt>
    <dgm:pt modelId="{959FBD8F-C142-45A6-8A6F-993E8C8C3E6D}" type="pres">
      <dgm:prSet presAssocID="{D10B428E-4782-4C87-83C3-7236E75B0D21}" presName="bentUpArrow1" presStyleLbl="alignImgPlace1" presStyleIdx="4" presStyleCnt="6" custAng="16200000" custScaleX="559210" custScaleY="116543" custLinFactX="-500000" custLinFactY="400000" custLinFactNeighborX="-573440" custLinFactNeighborY="425456"/>
      <dgm:spPr>
        <a:prstGeom prst="downArrow">
          <a:avLst/>
        </a:prstGeom>
      </dgm:spPr>
    </dgm:pt>
    <dgm:pt modelId="{DB30ED06-6391-48D5-8272-F55479477644}" type="pres">
      <dgm:prSet presAssocID="{D10B428E-4782-4C87-83C3-7236E75B0D21}" presName="ParentText" presStyleLbl="node1" presStyleIdx="4" presStyleCnt="7" custScaleX="1074529" custScaleY="274192" custLinFactX="-161702" custLinFactY="162765" custLinFactNeighborX="-200000" custLinFactNeighborY="200000">
        <dgm:presLayoutVars>
          <dgm:chMax val="1"/>
          <dgm:chPref val="1"/>
          <dgm:bulletEnabled val="1"/>
        </dgm:presLayoutVars>
      </dgm:prSet>
      <dgm:spPr/>
    </dgm:pt>
    <dgm:pt modelId="{60F73377-A1D9-4596-B961-E30A07C6EB05}" type="pres">
      <dgm:prSet presAssocID="{D10B428E-4782-4C87-83C3-7236E75B0D21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9B87A3F5-A913-450F-BEE2-B2EBCED6CA34}" type="pres">
      <dgm:prSet presAssocID="{00232FF6-8BC5-4A53-A08B-017A44CFFDE8}" presName="sibTrans" presStyleCnt="0"/>
      <dgm:spPr/>
    </dgm:pt>
    <dgm:pt modelId="{380730F9-DBC9-4600-84E3-EFAC193A6E6F}" type="pres">
      <dgm:prSet presAssocID="{EDFD3275-A0F9-41FC-8705-323C052EF19A}" presName="composite" presStyleCnt="0"/>
      <dgm:spPr/>
    </dgm:pt>
    <dgm:pt modelId="{53EC6B56-F907-4830-B390-628F8E4CFF00}" type="pres">
      <dgm:prSet presAssocID="{EDFD3275-A0F9-41FC-8705-323C052EF19A}" presName="bentUpArrow1" presStyleLbl="alignImgPlace1" presStyleIdx="5" presStyleCnt="6" custAng="16200000" custScaleX="89702" custScaleY="759241" custLinFactX="-944163" custLinFactY="400000" custLinFactNeighborX="-1000000" custLinFactNeighborY="453729"/>
      <dgm:spPr>
        <a:prstGeom prst="leftRightArrow">
          <a:avLst/>
        </a:prstGeom>
      </dgm:spPr>
    </dgm:pt>
    <dgm:pt modelId="{20D51F23-F920-408D-A56E-E240C6A7BECE}" type="pres">
      <dgm:prSet presAssocID="{EDFD3275-A0F9-41FC-8705-323C052EF19A}" presName="ParentText" presStyleLbl="node1" presStyleIdx="5" presStyleCnt="7" custScaleX="1224310" custScaleY="384018" custLinFactX="-1100000" custLinFactY="400000" custLinFactNeighborX="-1101678" custLinFactNeighborY="413863">
        <dgm:presLayoutVars>
          <dgm:chMax val="1"/>
          <dgm:chPref val="1"/>
          <dgm:bulletEnabled val="1"/>
        </dgm:presLayoutVars>
      </dgm:prSet>
      <dgm:spPr/>
    </dgm:pt>
    <dgm:pt modelId="{5F9F182A-AF6D-45A1-87CB-3B8F187598EB}" type="pres">
      <dgm:prSet presAssocID="{EDFD3275-A0F9-41FC-8705-323C052EF19A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6670FE7C-AD50-4D2E-BE9C-05107E31772E}" type="pres">
      <dgm:prSet presAssocID="{4DB1BC46-B8DA-4C03-AA5C-9A0CDD327506}" presName="sibTrans" presStyleCnt="0"/>
      <dgm:spPr/>
    </dgm:pt>
    <dgm:pt modelId="{49F3F9B2-0451-4E38-8136-A50E2FDB34EC}" type="pres">
      <dgm:prSet presAssocID="{E3CE7C40-0BE5-4BBD-B140-993833E908A7}" presName="composite" presStyleCnt="0"/>
      <dgm:spPr/>
    </dgm:pt>
    <dgm:pt modelId="{16A301F6-41C9-4FD4-9221-7C25E67D8359}" type="pres">
      <dgm:prSet presAssocID="{E3CE7C40-0BE5-4BBD-B140-993833E908A7}" presName="ParentText" presStyleLbl="node1" presStyleIdx="6" presStyleCnt="7" custScaleX="738908" custScaleY="391703" custLinFactX="-412201" custLinFactY="100000" custLinFactNeighborX="-500000" custLinFactNeighborY="172101">
        <dgm:presLayoutVars>
          <dgm:chMax val="1"/>
          <dgm:chPref val="1"/>
          <dgm:bulletEnabled val="1"/>
        </dgm:presLayoutVars>
      </dgm:prSet>
      <dgm:spPr/>
    </dgm:pt>
  </dgm:ptLst>
  <dgm:cxnLst>
    <dgm:cxn modelId="{A3083215-DB43-43FF-9B5F-174EE74964B0}" type="presOf" srcId="{E3CE7C40-0BE5-4BBD-B140-993833E908A7}" destId="{16A301F6-41C9-4FD4-9221-7C25E67D8359}" srcOrd="0" destOrd="0" presId="urn:microsoft.com/office/officeart/2005/8/layout/StepDownProcess"/>
    <dgm:cxn modelId="{9FE69B21-E27B-490C-82D3-8B4A41D8A015}" type="presOf" srcId="{0AF1C338-3124-448F-BA35-705474059625}" destId="{FD3D7478-3207-4125-B526-82D570A7ECBD}" srcOrd="0" destOrd="0" presId="urn:microsoft.com/office/officeart/2005/8/layout/StepDownProcess"/>
    <dgm:cxn modelId="{645FD430-31F7-452E-888B-85D09D22A214}" srcId="{0AF1C338-3124-448F-BA35-705474059625}" destId="{EDFD3275-A0F9-41FC-8705-323C052EF19A}" srcOrd="5" destOrd="0" parTransId="{CF60216E-FAE2-4E7A-B3FB-FC0349DEFD1D}" sibTransId="{4DB1BC46-B8DA-4C03-AA5C-9A0CDD327506}"/>
    <dgm:cxn modelId="{C121A542-D25B-4424-B1E8-58021E1B3B2A}" type="presOf" srcId="{CFAACB97-E4F7-47BD-B74A-A6E3C3AAD12A}" destId="{2289A768-54FD-4E26-ACD4-F1B67D30E7B5}" srcOrd="0" destOrd="0" presId="urn:microsoft.com/office/officeart/2005/8/layout/StepDownProcess"/>
    <dgm:cxn modelId="{02E68D46-55CC-480F-A637-0F7509F29A23}" type="presOf" srcId="{30E55206-A379-4E33-AD3A-00F9A7458563}" destId="{BAF3478D-07AA-474E-A149-51CCDDE16F0A}" srcOrd="0" destOrd="0" presId="urn:microsoft.com/office/officeart/2005/8/layout/StepDownProcess"/>
    <dgm:cxn modelId="{86D94375-EA1B-4A5D-845B-ABB0DD7B3361}" type="presOf" srcId="{EDFD3275-A0F9-41FC-8705-323C052EF19A}" destId="{20D51F23-F920-408D-A56E-E240C6A7BECE}" srcOrd="0" destOrd="0" presId="urn:microsoft.com/office/officeart/2005/8/layout/StepDownProcess"/>
    <dgm:cxn modelId="{58DA8B78-6E12-4BF5-BB3B-A95F1C609746}" srcId="{0AF1C338-3124-448F-BA35-705474059625}" destId="{30E55206-A379-4E33-AD3A-00F9A7458563}" srcOrd="3" destOrd="0" parTransId="{7AA40E9D-950D-4105-991B-6684281733F2}" sibTransId="{FEDD9806-A94A-43C7-8C5B-CF253CFFC329}"/>
    <dgm:cxn modelId="{03EE1C8E-86CA-4A3F-8B81-4DBF5C1C49B5}" srcId="{0AF1C338-3124-448F-BA35-705474059625}" destId="{CFAACB97-E4F7-47BD-B74A-A6E3C3AAD12A}" srcOrd="2" destOrd="0" parTransId="{118B8402-1FBF-4009-A88F-6EBFE189FF5D}" sibTransId="{8C3DE25A-C57D-4627-9159-66DB3520D7CC}"/>
    <dgm:cxn modelId="{7D926A97-534B-485C-BAD7-855B5A8D0CA8}" srcId="{0AF1C338-3124-448F-BA35-705474059625}" destId="{D10B428E-4782-4C87-83C3-7236E75B0D21}" srcOrd="4" destOrd="0" parTransId="{37D0D758-7789-4348-B2A9-50C043EBA614}" sibTransId="{00232FF6-8BC5-4A53-A08B-017A44CFFDE8}"/>
    <dgm:cxn modelId="{5341FB9F-9255-4072-8A1F-9B440FF1D721}" srcId="{0AF1C338-3124-448F-BA35-705474059625}" destId="{28F83CEF-5D90-48E6-AE61-A57C239A8E1E}" srcOrd="0" destOrd="0" parTransId="{5F71BF1B-5B2B-4C22-8C99-5540A279DC48}" sibTransId="{BB24A065-0520-4341-B5A8-2207E4FFAC2A}"/>
    <dgm:cxn modelId="{B4B21AA6-3F96-43E1-8D9B-4A252AAB2475}" type="presOf" srcId="{28F83CEF-5D90-48E6-AE61-A57C239A8E1E}" destId="{BBEE565C-308E-4FFF-97F6-6FB62E687EB0}" srcOrd="0" destOrd="0" presId="urn:microsoft.com/office/officeart/2005/8/layout/StepDownProcess"/>
    <dgm:cxn modelId="{F818ECCA-2228-4039-AC44-C80CBF9E02E1}" type="presOf" srcId="{B37E971D-1877-49C4-8183-F6F99342C26A}" destId="{E3F16226-6100-4FEA-8D36-B567A5564C76}" srcOrd="0" destOrd="0" presId="urn:microsoft.com/office/officeart/2005/8/layout/StepDownProcess"/>
    <dgm:cxn modelId="{1E4FC1CC-101F-4C06-BE2B-26787EC52745}" srcId="{0AF1C338-3124-448F-BA35-705474059625}" destId="{E3CE7C40-0BE5-4BBD-B140-993833E908A7}" srcOrd="6" destOrd="0" parTransId="{677A1DDB-E598-457B-A924-883FC9DC2437}" sibTransId="{70803A6E-5702-43E8-B39C-4912D2A5B629}"/>
    <dgm:cxn modelId="{1268FCCD-4A4F-4314-86CF-F1D4F9154940}" type="presOf" srcId="{D10B428E-4782-4C87-83C3-7236E75B0D21}" destId="{DB30ED06-6391-48D5-8272-F55479477644}" srcOrd="0" destOrd="0" presId="urn:microsoft.com/office/officeart/2005/8/layout/StepDownProcess"/>
    <dgm:cxn modelId="{7BEAE0DB-FD00-4220-9429-791C723E9606}" srcId="{0AF1C338-3124-448F-BA35-705474059625}" destId="{B37E971D-1877-49C4-8183-F6F99342C26A}" srcOrd="1" destOrd="0" parTransId="{C4BDAC21-429F-452A-8EA0-EDA4D626A91C}" sibTransId="{6E7C218C-FF07-455B-B0A0-D1392A9C2233}"/>
    <dgm:cxn modelId="{07E0C2EB-18BA-49E9-8F46-254CE581C128}" type="presParOf" srcId="{FD3D7478-3207-4125-B526-82D570A7ECBD}" destId="{39104D4A-ABBD-4A8A-982D-BA33ED1494B2}" srcOrd="0" destOrd="0" presId="urn:microsoft.com/office/officeart/2005/8/layout/StepDownProcess"/>
    <dgm:cxn modelId="{1363093B-D690-472A-BBCF-A0481ADB5F0B}" type="presParOf" srcId="{39104D4A-ABBD-4A8A-982D-BA33ED1494B2}" destId="{2AD03D49-E415-4B64-92DE-DA39B5D93C0C}" srcOrd="0" destOrd="0" presId="urn:microsoft.com/office/officeart/2005/8/layout/StepDownProcess"/>
    <dgm:cxn modelId="{8689195C-846A-46D9-B35E-9D290D52C17E}" type="presParOf" srcId="{39104D4A-ABBD-4A8A-982D-BA33ED1494B2}" destId="{BBEE565C-308E-4FFF-97F6-6FB62E687EB0}" srcOrd="1" destOrd="0" presId="urn:microsoft.com/office/officeart/2005/8/layout/StepDownProcess"/>
    <dgm:cxn modelId="{CC2C7479-D0B2-4039-8D85-0056EC487BBE}" type="presParOf" srcId="{39104D4A-ABBD-4A8A-982D-BA33ED1494B2}" destId="{EC4AB20A-67E8-413E-8435-81CB299922BA}" srcOrd="2" destOrd="0" presId="urn:microsoft.com/office/officeart/2005/8/layout/StepDownProcess"/>
    <dgm:cxn modelId="{EE7E4902-05BE-4DB8-AC0E-28CACCC7DDFF}" type="presParOf" srcId="{FD3D7478-3207-4125-B526-82D570A7ECBD}" destId="{583E2138-32AB-4CAC-BB43-34F09FE4788F}" srcOrd="1" destOrd="0" presId="urn:microsoft.com/office/officeart/2005/8/layout/StepDownProcess"/>
    <dgm:cxn modelId="{4C3E6674-8D41-428C-90AA-693A460146AF}" type="presParOf" srcId="{FD3D7478-3207-4125-B526-82D570A7ECBD}" destId="{77C0C7FE-0447-427D-B0A1-0A1979B1D8F4}" srcOrd="2" destOrd="0" presId="urn:microsoft.com/office/officeart/2005/8/layout/StepDownProcess"/>
    <dgm:cxn modelId="{BAE034DB-39F8-4C9E-A2CA-14B814730D03}" type="presParOf" srcId="{77C0C7FE-0447-427D-B0A1-0A1979B1D8F4}" destId="{19409E2E-DA11-4C21-8722-FD43663A31B1}" srcOrd="0" destOrd="0" presId="urn:microsoft.com/office/officeart/2005/8/layout/StepDownProcess"/>
    <dgm:cxn modelId="{437B58BC-C13D-49A0-9B58-45194FBAD34D}" type="presParOf" srcId="{77C0C7FE-0447-427D-B0A1-0A1979B1D8F4}" destId="{E3F16226-6100-4FEA-8D36-B567A5564C76}" srcOrd="1" destOrd="0" presId="urn:microsoft.com/office/officeart/2005/8/layout/StepDownProcess"/>
    <dgm:cxn modelId="{5A47C6CC-7AA2-41A9-B8BD-BCB5146BCC77}" type="presParOf" srcId="{77C0C7FE-0447-427D-B0A1-0A1979B1D8F4}" destId="{DC73B373-C495-4051-A0A8-EB34FDCC543F}" srcOrd="2" destOrd="0" presId="urn:microsoft.com/office/officeart/2005/8/layout/StepDownProcess"/>
    <dgm:cxn modelId="{65D2F412-98EC-4961-A5D1-DE2469C837E4}" type="presParOf" srcId="{FD3D7478-3207-4125-B526-82D570A7ECBD}" destId="{A91BC73F-C6FE-4283-9D6A-1DBE4AE2FB79}" srcOrd="3" destOrd="0" presId="urn:microsoft.com/office/officeart/2005/8/layout/StepDownProcess"/>
    <dgm:cxn modelId="{FBAD4F9E-01B4-45F8-8359-B1FA83C03017}" type="presParOf" srcId="{FD3D7478-3207-4125-B526-82D570A7ECBD}" destId="{52990999-5FF6-4DAA-A467-600B11691452}" srcOrd="4" destOrd="0" presId="urn:microsoft.com/office/officeart/2005/8/layout/StepDownProcess"/>
    <dgm:cxn modelId="{3AB9E450-13C4-463B-AE95-38F21CC8BCD9}" type="presParOf" srcId="{52990999-5FF6-4DAA-A467-600B11691452}" destId="{1367741A-1518-4A46-BB62-F4B18661E04D}" srcOrd="0" destOrd="0" presId="urn:microsoft.com/office/officeart/2005/8/layout/StepDownProcess"/>
    <dgm:cxn modelId="{04E9D2C2-513A-447B-8183-587B64369F74}" type="presParOf" srcId="{52990999-5FF6-4DAA-A467-600B11691452}" destId="{2289A768-54FD-4E26-ACD4-F1B67D30E7B5}" srcOrd="1" destOrd="0" presId="urn:microsoft.com/office/officeart/2005/8/layout/StepDownProcess"/>
    <dgm:cxn modelId="{F4CCA9E4-3F04-4553-9233-99C85D243E14}" type="presParOf" srcId="{52990999-5FF6-4DAA-A467-600B11691452}" destId="{6EADDFAF-941B-4704-92AF-AA45C4FA5FC7}" srcOrd="2" destOrd="0" presId="urn:microsoft.com/office/officeart/2005/8/layout/StepDownProcess"/>
    <dgm:cxn modelId="{875690D5-B6F3-481B-B329-AA1D0E1863AB}" type="presParOf" srcId="{FD3D7478-3207-4125-B526-82D570A7ECBD}" destId="{85B22913-E43B-4232-BD77-C3A1A8EB86AC}" srcOrd="5" destOrd="0" presId="urn:microsoft.com/office/officeart/2005/8/layout/StepDownProcess"/>
    <dgm:cxn modelId="{BAF8B93A-F05C-4619-B005-8FAABB35C592}" type="presParOf" srcId="{FD3D7478-3207-4125-B526-82D570A7ECBD}" destId="{B9C4CC03-54A4-4905-9121-3EBE9214895D}" srcOrd="6" destOrd="0" presId="urn:microsoft.com/office/officeart/2005/8/layout/StepDownProcess"/>
    <dgm:cxn modelId="{D521A9C9-6D16-46E3-8612-5D1F2771CA25}" type="presParOf" srcId="{B9C4CC03-54A4-4905-9121-3EBE9214895D}" destId="{EEFF5814-95C6-406B-AC5C-69A7F2454CD4}" srcOrd="0" destOrd="0" presId="urn:microsoft.com/office/officeart/2005/8/layout/StepDownProcess"/>
    <dgm:cxn modelId="{C61C71D7-67D5-4FF0-85E6-88244263C8CD}" type="presParOf" srcId="{B9C4CC03-54A4-4905-9121-3EBE9214895D}" destId="{BAF3478D-07AA-474E-A149-51CCDDE16F0A}" srcOrd="1" destOrd="0" presId="urn:microsoft.com/office/officeart/2005/8/layout/StepDownProcess"/>
    <dgm:cxn modelId="{B7140A70-8A6D-4FD0-B3E1-01AD0AD47AB3}" type="presParOf" srcId="{B9C4CC03-54A4-4905-9121-3EBE9214895D}" destId="{C5380297-0849-4799-9E61-E3112165B093}" srcOrd="2" destOrd="0" presId="urn:microsoft.com/office/officeart/2005/8/layout/StepDownProcess"/>
    <dgm:cxn modelId="{F76AD115-7170-4D3A-A40D-F78D7355E7BC}" type="presParOf" srcId="{FD3D7478-3207-4125-B526-82D570A7ECBD}" destId="{33854AEF-E8D1-43BD-B6AB-479C59C2DF34}" srcOrd="7" destOrd="0" presId="urn:microsoft.com/office/officeart/2005/8/layout/StepDownProcess"/>
    <dgm:cxn modelId="{4E76A61F-C760-45A0-AAA7-0459E99555F5}" type="presParOf" srcId="{FD3D7478-3207-4125-B526-82D570A7ECBD}" destId="{7266097A-A256-4F2C-A1C5-2A6B1A204C47}" srcOrd="8" destOrd="0" presId="urn:microsoft.com/office/officeart/2005/8/layout/StepDownProcess"/>
    <dgm:cxn modelId="{852DCA9E-F4B0-4B80-B199-F3B205418F66}" type="presParOf" srcId="{7266097A-A256-4F2C-A1C5-2A6B1A204C47}" destId="{959FBD8F-C142-45A6-8A6F-993E8C8C3E6D}" srcOrd="0" destOrd="0" presId="urn:microsoft.com/office/officeart/2005/8/layout/StepDownProcess"/>
    <dgm:cxn modelId="{2303C95B-F5A9-4358-AD8C-6D7A87427FD0}" type="presParOf" srcId="{7266097A-A256-4F2C-A1C5-2A6B1A204C47}" destId="{DB30ED06-6391-48D5-8272-F55479477644}" srcOrd="1" destOrd="0" presId="urn:microsoft.com/office/officeart/2005/8/layout/StepDownProcess"/>
    <dgm:cxn modelId="{5F655E2F-8E80-4D03-9F49-F2DCB27E7911}" type="presParOf" srcId="{7266097A-A256-4F2C-A1C5-2A6B1A204C47}" destId="{60F73377-A1D9-4596-B961-E30A07C6EB05}" srcOrd="2" destOrd="0" presId="urn:microsoft.com/office/officeart/2005/8/layout/StepDownProcess"/>
    <dgm:cxn modelId="{67A694A1-1BAB-4DD6-8B24-C3994893D793}" type="presParOf" srcId="{FD3D7478-3207-4125-B526-82D570A7ECBD}" destId="{9B87A3F5-A913-450F-BEE2-B2EBCED6CA34}" srcOrd="9" destOrd="0" presId="urn:microsoft.com/office/officeart/2005/8/layout/StepDownProcess"/>
    <dgm:cxn modelId="{58E5DF09-B929-4541-AE40-52DE5710FBAB}" type="presParOf" srcId="{FD3D7478-3207-4125-B526-82D570A7ECBD}" destId="{380730F9-DBC9-4600-84E3-EFAC193A6E6F}" srcOrd="10" destOrd="0" presId="urn:microsoft.com/office/officeart/2005/8/layout/StepDownProcess"/>
    <dgm:cxn modelId="{F509D6BD-E6E3-4440-A5A1-2475D374AF5A}" type="presParOf" srcId="{380730F9-DBC9-4600-84E3-EFAC193A6E6F}" destId="{53EC6B56-F907-4830-B390-628F8E4CFF00}" srcOrd="0" destOrd="0" presId="urn:microsoft.com/office/officeart/2005/8/layout/StepDownProcess"/>
    <dgm:cxn modelId="{4B1735FB-871F-41C9-B2F3-A4C27CF928FE}" type="presParOf" srcId="{380730F9-DBC9-4600-84E3-EFAC193A6E6F}" destId="{20D51F23-F920-408D-A56E-E240C6A7BECE}" srcOrd="1" destOrd="0" presId="urn:microsoft.com/office/officeart/2005/8/layout/StepDownProcess"/>
    <dgm:cxn modelId="{F6C95EE2-9591-4F34-BAE3-D3F70457D8B2}" type="presParOf" srcId="{380730F9-DBC9-4600-84E3-EFAC193A6E6F}" destId="{5F9F182A-AF6D-45A1-87CB-3B8F187598EB}" srcOrd="2" destOrd="0" presId="urn:microsoft.com/office/officeart/2005/8/layout/StepDownProcess"/>
    <dgm:cxn modelId="{9AC49C35-4221-4E66-9AB0-1FF901E04BD7}" type="presParOf" srcId="{FD3D7478-3207-4125-B526-82D570A7ECBD}" destId="{6670FE7C-AD50-4D2E-BE9C-05107E31772E}" srcOrd="11" destOrd="0" presId="urn:microsoft.com/office/officeart/2005/8/layout/StepDownProcess"/>
    <dgm:cxn modelId="{F8728EA4-D025-4B5B-9514-24899065F464}" type="presParOf" srcId="{FD3D7478-3207-4125-B526-82D570A7ECBD}" destId="{49F3F9B2-0451-4E38-8136-A50E2FDB34EC}" srcOrd="12" destOrd="0" presId="urn:microsoft.com/office/officeart/2005/8/layout/StepDownProcess"/>
    <dgm:cxn modelId="{F6CD4D56-FFC6-4E9C-A869-F11A6655D528}" type="presParOf" srcId="{49F3F9B2-0451-4E38-8136-A50E2FDB34EC}" destId="{16A301F6-41C9-4FD4-9221-7C25E67D835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F1C338-3124-448F-BA35-70547405962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E7C40-0BE5-4BBD-B140-993833E908A7}">
      <dgm:prSet custT="1"/>
      <dgm:spPr/>
      <dgm:t>
        <a:bodyPr/>
        <a:lstStyle/>
        <a:p>
          <a:r>
            <a:rPr lang="en-US" sz="1200" dirty="0"/>
            <a:t>DT </a:t>
          </a:r>
          <a:r>
            <a:rPr lang="en-US" sz="1200" dirty="0" err="1"/>
            <a:t>Pegawai</a:t>
          </a:r>
          <a:r>
            <a:rPr lang="en-US" sz="1200" dirty="0"/>
            <a:t> JFU</a:t>
          </a:r>
        </a:p>
        <a:p>
          <a:r>
            <a:rPr lang="en-US" sz="1200" dirty="0"/>
            <a:t>(</a:t>
          </a:r>
          <a:r>
            <a:rPr lang="en-US" sz="1200" dirty="0" err="1"/>
            <a:t>termasuk</a:t>
          </a:r>
          <a:r>
            <a:rPr lang="en-US" sz="1200" dirty="0"/>
            <a:t> </a:t>
          </a:r>
          <a:r>
            <a:rPr lang="en-US" sz="1200" dirty="0" err="1"/>
            <a:t>kegiatan</a:t>
          </a:r>
          <a:r>
            <a:rPr lang="en-US" sz="1200" dirty="0"/>
            <a:t> </a:t>
          </a:r>
          <a:r>
            <a:rPr lang="en-US" sz="1200" dirty="0" err="1"/>
            <a:t>administrasi</a:t>
          </a:r>
          <a:r>
            <a:rPr lang="en-US" sz="1200" dirty="0"/>
            <a:t> </a:t>
          </a:r>
          <a:r>
            <a:rPr lang="en-US" sz="1200" dirty="0" err="1"/>
            <a:t>rutin</a:t>
          </a:r>
          <a:r>
            <a:rPr lang="en-US" sz="1200" dirty="0"/>
            <a:t>)</a:t>
          </a:r>
        </a:p>
      </dgm:t>
    </dgm:pt>
    <dgm:pt modelId="{70803A6E-5702-43E8-B39C-4912D2A5B629}" type="sibTrans" cxnId="{1E4FC1CC-101F-4C06-BE2B-26787EC52745}">
      <dgm:prSet/>
      <dgm:spPr/>
      <dgm:t>
        <a:bodyPr/>
        <a:lstStyle/>
        <a:p>
          <a:endParaRPr lang="en-US"/>
        </a:p>
      </dgm:t>
    </dgm:pt>
    <dgm:pt modelId="{677A1DDB-E598-457B-A924-883FC9DC2437}" type="parTrans" cxnId="{1E4FC1CC-101F-4C06-BE2B-26787EC52745}">
      <dgm:prSet/>
      <dgm:spPr/>
      <dgm:t>
        <a:bodyPr/>
        <a:lstStyle/>
        <a:p>
          <a:endParaRPr lang="en-US"/>
        </a:p>
      </dgm:t>
    </dgm:pt>
    <dgm:pt modelId="{EDFD3275-A0F9-41FC-8705-323C052EF19A}">
      <dgm:prSet custT="1"/>
      <dgm:spPr/>
      <dgm:t>
        <a:bodyPr/>
        <a:lstStyle/>
        <a:p>
          <a:r>
            <a:rPr lang="en-US" sz="1200" dirty="0"/>
            <a:t>DT </a:t>
          </a:r>
          <a:r>
            <a:rPr lang="en-US" sz="1200" dirty="0" err="1"/>
            <a:t>Pegawai</a:t>
          </a:r>
          <a:r>
            <a:rPr lang="en-US" sz="1200" dirty="0"/>
            <a:t> JFT </a:t>
          </a:r>
          <a:r>
            <a:rPr lang="en-US" sz="1200" dirty="0" err="1"/>
            <a:t>tetap</a:t>
          </a:r>
          <a:r>
            <a:rPr lang="en-US" sz="1200" dirty="0"/>
            <a:t> </a:t>
          </a:r>
          <a:r>
            <a:rPr lang="en-US" sz="1200" dirty="0" err="1"/>
            <a:t>sesuai</a:t>
          </a:r>
          <a:r>
            <a:rPr lang="en-US" sz="1200" dirty="0"/>
            <a:t>  </a:t>
          </a:r>
          <a:r>
            <a:rPr lang="en-US" sz="1200" dirty="0" err="1"/>
            <a:t>butir-butir</a:t>
          </a:r>
          <a:r>
            <a:rPr lang="en-US" sz="1200" dirty="0"/>
            <a:t> </a:t>
          </a:r>
          <a:r>
            <a:rPr lang="en-US" sz="1200" dirty="0" err="1"/>
            <a:t>kegiatan</a:t>
          </a:r>
          <a:r>
            <a:rPr lang="en-US" sz="1200" dirty="0"/>
            <a:t> </a:t>
          </a:r>
          <a:r>
            <a:rPr lang="en-US" sz="1200" dirty="0" err="1"/>
            <a:t>fungsional</a:t>
          </a:r>
          <a:endParaRPr lang="en-US" sz="1200" dirty="0"/>
        </a:p>
        <a:p>
          <a:r>
            <a:rPr lang="en-US" sz="1200" dirty="0"/>
            <a:t>(</a:t>
          </a:r>
          <a:r>
            <a:rPr lang="en-US" sz="1200" dirty="0" err="1"/>
            <a:t>termasuk</a:t>
          </a:r>
          <a:r>
            <a:rPr lang="en-US" sz="1200" dirty="0"/>
            <a:t> </a:t>
          </a:r>
          <a:r>
            <a:rPr lang="en-US" sz="1200" dirty="0" err="1"/>
            <a:t>kegiatan</a:t>
          </a:r>
          <a:r>
            <a:rPr lang="en-US" sz="1200" dirty="0"/>
            <a:t> </a:t>
          </a:r>
          <a:r>
            <a:rPr lang="en-US" sz="1200" dirty="0" err="1"/>
            <a:t>administrasi</a:t>
          </a:r>
          <a:r>
            <a:rPr lang="en-US" sz="1200" dirty="0"/>
            <a:t> </a:t>
          </a:r>
          <a:r>
            <a:rPr lang="en-US" sz="1200" dirty="0" err="1"/>
            <a:t>rutin</a:t>
          </a:r>
          <a:r>
            <a:rPr lang="en-US" sz="700" dirty="0"/>
            <a:t>)</a:t>
          </a:r>
        </a:p>
      </dgm:t>
    </dgm:pt>
    <dgm:pt modelId="{4DB1BC46-B8DA-4C03-AA5C-9A0CDD327506}" type="sibTrans" cxnId="{645FD430-31F7-452E-888B-85D09D22A214}">
      <dgm:prSet/>
      <dgm:spPr/>
      <dgm:t>
        <a:bodyPr/>
        <a:lstStyle/>
        <a:p>
          <a:endParaRPr lang="en-US"/>
        </a:p>
      </dgm:t>
    </dgm:pt>
    <dgm:pt modelId="{CF60216E-FAE2-4E7A-B3FB-FC0349DEFD1D}" type="parTrans" cxnId="{645FD430-31F7-452E-888B-85D09D22A214}">
      <dgm:prSet/>
      <dgm:spPr/>
      <dgm:t>
        <a:bodyPr/>
        <a:lstStyle/>
        <a:p>
          <a:endParaRPr lang="en-US"/>
        </a:p>
      </dgm:t>
    </dgm:pt>
    <dgm:pt modelId="{D10B428E-4782-4C87-83C3-7236E75B0D21}">
      <dgm:prSet phldrT="[Text]" custT="1"/>
      <dgm:spPr/>
      <dgm:t>
        <a:bodyPr/>
        <a:lstStyle/>
        <a:p>
          <a:r>
            <a:rPr lang="en-US" sz="1200" dirty="0"/>
            <a:t>PK/DT </a:t>
          </a:r>
          <a:r>
            <a:rPr lang="en-US" sz="1200" dirty="0" err="1"/>
            <a:t>Pengawas</a:t>
          </a:r>
          <a:endParaRPr lang="en-US" sz="1200" dirty="0"/>
        </a:p>
        <a:p>
          <a:r>
            <a:rPr lang="en-US" sz="1200" dirty="0"/>
            <a:t>(</a:t>
          </a:r>
          <a:r>
            <a:rPr lang="en-US" sz="1200" dirty="0" err="1"/>
            <a:t>termasuk</a:t>
          </a:r>
          <a:r>
            <a:rPr lang="en-US" sz="1200" dirty="0"/>
            <a:t> </a:t>
          </a:r>
          <a:r>
            <a:rPr lang="en-US" sz="1200" dirty="0" err="1"/>
            <a:t>kegiatan</a:t>
          </a:r>
          <a:r>
            <a:rPr lang="en-US" sz="1200" dirty="0"/>
            <a:t> </a:t>
          </a:r>
          <a:r>
            <a:rPr lang="en-US" sz="1200" dirty="0" err="1"/>
            <a:t>administrasi</a:t>
          </a:r>
          <a:r>
            <a:rPr lang="en-US" sz="1200" dirty="0"/>
            <a:t> </a:t>
          </a:r>
          <a:r>
            <a:rPr lang="en-US" sz="1200" dirty="0" err="1"/>
            <a:t>rutin</a:t>
          </a:r>
          <a:r>
            <a:rPr lang="en-US" sz="700" dirty="0"/>
            <a:t>)</a:t>
          </a:r>
        </a:p>
      </dgm:t>
    </dgm:pt>
    <dgm:pt modelId="{00232FF6-8BC5-4A53-A08B-017A44CFFDE8}" type="sibTrans" cxnId="{7D926A97-534B-485C-BAD7-855B5A8D0CA8}">
      <dgm:prSet/>
      <dgm:spPr/>
      <dgm:t>
        <a:bodyPr/>
        <a:lstStyle/>
        <a:p>
          <a:endParaRPr lang="en-US"/>
        </a:p>
      </dgm:t>
    </dgm:pt>
    <dgm:pt modelId="{37D0D758-7789-4348-B2A9-50C043EBA614}" type="parTrans" cxnId="{7D926A97-534B-485C-BAD7-855B5A8D0CA8}">
      <dgm:prSet/>
      <dgm:spPr/>
      <dgm:t>
        <a:bodyPr/>
        <a:lstStyle/>
        <a:p>
          <a:endParaRPr lang="en-US"/>
        </a:p>
      </dgm:t>
    </dgm:pt>
    <dgm:pt modelId="{30E55206-A379-4E33-AD3A-00F9A7458563}">
      <dgm:prSet custT="1"/>
      <dgm:spPr/>
      <dgm:t>
        <a:bodyPr/>
        <a:lstStyle/>
        <a:p>
          <a:r>
            <a:rPr lang="en-US" sz="1200" dirty="0"/>
            <a:t>PK/DT Administrator</a:t>
          </a:r>
        </a:p>
        <a:p>
          <a:r>
            <a:rPr lang="en-US" sz="1200" dirty="0"/>
            <a:t>(</a:t>
          </a:r>
          <a:r>
            <a:rPr lang="en-US" sz="1200" dirty="0" err="1"/>
            <a:t>termasuk</a:t>
          </a:r>
          <a:r>
            <a:rPr lang="en-US" sz="1200" dirty="0"/>
            <a:t> </a:t>
          </a:r>
          <a:r>
            <a:rPr lang="en-US" sz="1200" dirty="0" err="1"/>
            <a:t>kegiatan</a:t>
          </a:r>
          <a:r>
            <a:rPr lang="en-US" sz="1200" dirty="0"/>
            <a:t> </a:t>
          </a:r>
          <a:r>
            <a:rPr lang="en-US" sz="1200" dirty="0" err="1"/>
            <a:t>administrasi</a:t>
          </a:r>
          <a:r>
            <a:rPr lang="en-US" sz="1200" dirty="0"/>
            <a:t> </a:t>
          </a:r>
          <a:r>
            <a:rPr lang="en-US" sz="1200" dirty="0" err="1"/>
            <a:t>rutin</a:t>
          </a:r>
          <a:r>
            <a:rPr lang="en-US" sz="1200" dirty="0"/>
            <a:t>)</a:t>
          </a:r>
        </a:p>
      </dgm:t>
    </dgm:pt>
    <dgm:pt modelId="{FEDD9806-A94A-43C7-8C5B-CF253CFFC329}" type="sibTrans" cxnId="{58DA8B78-6E12-4BF5-BB3B-A95F1C609746}">
      <dgm:prSet/>
      <dgm:spPr/>
      <dgm:t>
        <a:bodyPr/>
        <a:lstStyle/>
        <a:p>
          <a:endParaRPr lang="en-US"/>
        </a:p>
      </dgm:t>
    </dgm:pt>
    <dgm:pt modelId="{7AA40E9D-950D-4105-991B-6684281733F2}" type="parTrans" cxnId="{58DA8B78-6E12-4BF5-BB3B-A95F1C609746}">
      <dgm:prSet/>
      <dgm:spPr/>
      <dgm:t>
        <a:bodyPr/>
        <a:lstStyle/>
        <a:p>
          <a:endParaRPr lang="en-US"/>
        </a:p>
      </dgm:t>
    </dgm:pt>
    <dgm:pt modelId="{CFAACB97-E4F7-47BD-B74A-A6E3C3AAD12A}">
      <dgm:prSet phldrT="[Text]" custT="1"/>
      <dgm:spPr/>
      <dgm:t>
        <a:bodyPr/>
        <a:lstStyle/>
        <a:p>
          <a:r>
            <a:rPr lang="en-US" sz="1200" dirty="0"/>
            <a:t>PK/DT PTP</a:t>
          </a:r>
        </a:p>
        <a:p>
          <a:r>
            <a:rPr lang="en-US" sz="1200" dirty="0"/>
            <a:t>(</a:t>
          </a:r>
          <a:r>
            <a:rPr lang="en-US" sz="1200" dirty="0" err="1"/>
            <a:t>termasuk</a:t>
          </a:r>
          <a:r>
            <a:rPr lang="en-US" sz="1200" dirty="0"/>
            <a:t> </a:t>
          </a:r>
          <a:r>
            <a:rPr lang="en-US" sz="1200" dirty="0" err="1"/>
            <a:t>kegiatan</a:t>
          </a:r>
          <a:r>
            <a:rPr lang="en-US" sz="1200" dirty="0"/>
            <a:t> </a:t>
          </a:r>
          <a:r>
            <a:rPr lang="en-US" sz="1200" dirty="0" err="1"/>
            <a:t>administrasi</a:t>
          </a:r>
          <a:r>
            <a:rPr lang="en-US" sz="1200" dirty="0"/>
            <a:t> </a:t>
          </a:r>
          <a:r>
            <a:rPr lang="en-US" sz="1200" dirty="0" err="1"/>
            <a:t>rutin</a:t>
          </a:r>
          <a:r>
            <a:rPr lang="en-US" sz="1200" dirty="0"/>
            <a:t>)</a:t>
          </a:r>
        </a:p>
      </dgm:t>
    </dgm:pt>
    <dgm:pt modelId="{8C3DE25A-C57D-4627-9159-66DB3520D7CC}" type="sibTrans" cxnId="{03EE1C8E-86CA-4A3F-8B81-4DBF5C1C49B5}">
      <dgm:prSet/>
      <dgm:spPr/>
      <dgm:t>
        <a:bodyPr/>
        <a:lstStyle/>
        <a:p>
          <a:endParaRPr lang="en-US"/>
        </a:p>
      </dgm:t>
    </dgm:pt>
    <dgm:pt modelId="{118B8402-1FBF-4009-A88F-6EBFE189FF5D}" type="parTrans" cxnId="{03EE1C8E-86CA-4A3F-8B81-4DBF5C1C49B5}">
      <dgm:prSet/>
      <dgm:spPr/>
      <dgm:t>
        <a:bodyPr/>
        <a:lstStyle/>
        <a:p>
          <a:endParaRPr lang="en-US"/>
        </a:p>
      </dgm:t>
    </dgm:pt>
    <dgm:pt modelId="{B37E971D-1877-49C4-8183-F6F99342C26A}">
      <dgm:prSet custT="1"/>
      <dgm:spPr/>
      <dgm:t>
        <a:bodyPr/>
        <a:lstStyle/>
        <a:p>
          <a:r>
            <a:rPr lang="en-US" sz="1200" dirty="0" err="1"/>
            <a:t>Renstra</a:t>
          </a:r>
          <a:r>
            <a:rPr lang="en-US" sz="1200" dirty="0"/>
            <a:t> </a:t>
          </a:r>
          <a:r>
            <a:rPr lang="en-US" sz="1200" dirty="0" err="1"/>
            <a:t>Teknis</a:t>
          </a:r>
          <a:r>
            <a:rPr lang="en-US" sz="1200" dirty="0"/>
            <a:t>/PK/DT PTM</a:t>
          </a:r>
        </a:p>
        <a:p>
          <a:r>
            <a:rPr lang="en-US" sz="1200" dirty="0"/>
            <a:t>(</a:t>
          </a:r>
          <a:r>
            <a:rPr lang="en-US" sz="1200" dirty="0" err="1"/>
            <a:t>termasuk</a:t>
          </a:r>
          <a:r>
            <a:rPr lang="en-US" sz="1200" dirty="0"/>
            <a:t> </a:t>
          </a:r>
          <a:r>
            <a:rPr lang="en-US" sz="1200" dirty="0" err="1"/>
            <a:t>kegiatan</a:t>
          </a:r>
          <a:r>
            <a:rPr lang="en-US" sz="1200" dirty="0"/>
            <a:t> </a:t>
          </a:r>
          <a:r>
            <a:rPr lang="en-US" sz="1200" dirty="0" err="1"/>
            <a:t>administrasi</a:t>
          </a:r>
          <a:r>
            <a:rPr lang="en-US" sz="1200" dirty="0"/>
            <a:t> </a:t>
          </a:r>
          <a:r>
            <a:rPr lang="en-US" sz="1200" dirty="0" err="1"/>
            <a:t>rutin</a:t>
          </a:r>
          <a:r>
            <a:rPr lang="en-US" sz="1200" dirty="0"/>
            <a:t>)</a:t>
          </a:r>
        </a:p>
      </dgm:t>
    </dgm:pt>
    <dgm:pt modelId="{6E7C218C-FF07-455B-B0A0-D1392A9C2233}" type="sibTrans" cxnId="{7BEAE0DB-FD00-4220-9429-791C723E9606}">
      <dgm:prSet/>
      <dgm:spPr/>
      <dgm:t>
        <a:bodyPr/>
        <a:lstStyle/>
        <a:p>
          <a:endParaRPr lang="en-US"/>
        </a:p>
      </dgm:t>
    </dgm:pt>
    <dgm:pt modelId="{C4BDAC21-429F-452A-8EA0-EDA4D626A91C}" type="parTrans" cxnId="{7BEAE0DB-FD00-4220-9429-791C723E9606}">
      <dgm:prSet/>
      <dgm:spPr/>
      <dgm:t>
        <a:bodyPr/>
        <a:lstStyle/>
        <a:p>
          <a:endParaRPr lang="en-US"/>
        </a:p>
      </dgm:t>
    </dgm:pt>
    <dgm:pt modelId="{28F83CEF-5D90-48E6-AE61-A57C239A8E1E}">
      <dgm:prSet phldrT="[Text]" custT="1"/>
      <dgm:spPr/>
      <dgm:t>
        <a:bodyPr/>
        <a:lstStyle/>
        <a:p>
          <a:r>
            <a:rPr lang="en-US" sz="1200" dirty="0" err="1"/>
            <a:t>Renstra</a:t>
          </a:r>
          <a:r>
            <a:rPr lang="en-US" sz="1200" dirty="0"/>
            <a:t>/PK/DT </a:t>
          </a:r>
          <a:r>
            <a:rPr lang="en-US" sz="1200" dirty="0" err="1"/>
            <a:t>Ka.BATAN</a:t>
          </a:r>
          <a:endParaRPr lang="en-US" sz="1200" dirty="0"/>
        </a:p>
        <a:p>
          <a:r>
            <a:rPr lang="en-US" sz="1200" dirty="0"/>
            <a:t>(</a:t>
          </a:r>
          <a:r>
            <a:rPr lang="en-US" sz="1200" dirty="0" err="1"/>
            <a:t>termasuk</a:t>
          </a:r>
          <a:r>
            <a:rPr lang="en-US" sz="1200" dirty="0"/>
            <a:t> </a:t>
          </a:r>
          <a:r>
            <a:rPr lang="en-US" sz="1200" dirty="0" err="1"/>
            <a:t>kegiatan</a:t>
          </a:r>
          <a:r>
            <a:rPr lang="en-US" sz="1200" dirty="0"/>
            <a:t> </a:t>
          </a:r>
          <a:r>
            <a:rPr lang="en-US" sz="1200" dirty="0" err="1"/>
            <a:t>administrasi</a:t>
          </a:r>
          <a:r>
            <a:rPr lang="en-US" sz="1200" dirty="0"/>
            <a:t> </a:t>
          </a:r>
          <a:r>
            <a:rPr lang="en-US" sz="1200" dirty="0" err="1"/>
            <a:t>rutin</a:t>
          </a:r>
          <a:r>
            <a:rPr lang="en-US" sz="1200" dirty="0"/>
            <a:t>)</a:t>
          </a:r>
        </a:p>
      </dgm:t>
    </dgm:pt>
    <dgm:pt modelId="{BB24A065-0520-4341-B5A8-2207E4FFAC2A}" type="sibTrans" cxnId="{5341FB9F-9255-4072-8A1F-9B440FF1D721}">
      <dgm:prSet/>
      <dgm:spPr/>
      <dgm:t>
        <a:bodyPr/>
        <a:lstStyle/>
        <a:p>
          <a:endParaRPr lang="en-US"/>
        </a:p>
      </dgm:t>
    </dgm:pt>
    <dgm:pt modelId="{5F71BF1B-5B2B-4C22-8C99-5540A279DC48}" type="parTrans" cxnId="{5341FB9F-9255-4072-8A1F-9B440FF1D721}">
      <dgm:prSet/>
      <dgm:spPr/>
      <dgm:t>
        <a:bodyPr/>
        <a:lstStyle/>
        <a:p>
          <a:endParaRPr lang="en-US"/>
        </a:p>
      </dgm:t>
    </dgm:pt>
    <dgm:pt modelId="{FD3D7478-3207-4125-B526-82D570A7ECBD}" type="pres">
      <dgm:prSet presAssocID="{0AF1C338-3124-448F-BA35-705474059625}" presName="rootnode" presStyleCnt="0">
        <dgm:presLayoutVars>
          <dgm:chMax/>
          <dgm:chPref/>
          <dgm:dir/>
          <dgm:animLvl val="lvl"/>
        </dgm:presLayoutVars>
      </dgm:prSet>
      <dgm:spPr/>
    </dgm:pt>
    <dgm:pt modelId="{39104D4A-ABBD-4A8A-982D-BA33ED1494B2}" type="pres">
      <dgm:prSet presAssocID="{28F83CEF-5D90-48E6-AE61-A57C239A8E1E}" presName="composite" presStyleCnt="0"/>
      <dgm:spPr/>
    </dgm:pt>
    <dgm:pt modelId="{2AD03D49-E415-4B64-92DE-DA39B5D93C0C}" type="pres">
      <dgm:prSet presAssocID="{28F83CEF-5D90-48E6-AE61-A57C239A8E1E}" presName="bentUpArrow1" presStyleLbl="alignImgPlace1" presStyleIdx="0" presStyleCnt="6" custScaleX="154803" custScaleY="322954" custLinFactX="100000" custLinFactNeighborX="166402" custLinFactNeighborY="10120"/>
      <dgm:spPr/>
    </dgm:pt>
    <dgm:pt modelId="{BBEE565C-308E-4FFF-97F6-6FB62E687EB0}" type="pres">
      <dgm:prSet presAssocID="{28F83CEF-5D90-48E6-AE61-A57C239A8E1E}" presName="ParentText" presStyleLbl="node1" presStyleIdx="0" presStyleCnt="7" custScaleX="1053786" custScaleY="234593" custLinFactX="200000" custLinFactY="-70205" custLinFactNeighborX="283281" custLinFactNeighborY="-100000">
        <dgm:presLayoutVars>
          <dgm:chMax val="1"/>
          <dgm:chPref val="1"/>
          <dgm:bulletEnabled val="1"/>
        </dgm:presLayoutVars>
      </dgm:prSet>
      <dgm:spPr/>
    </dgm:pt>
    <dgm:pt modelId="{EC4AB20A-67E8-413E-8435-81CB299922BA}" type="pres">
      <dgm:prSet presAssocID="{28F83CEF-5D90-48E6-AE61-A57C239A8E1E}" presName="ChildText" presStyleLbl="revTx" presStyleIdx="0" presStyleCnt="6" custLinFactX="-300000" custLinFactY="178144" custLinFactNeighborX="-313295" custLinFactNeighborY="200000">
        <dgm:presLayoutVars>
          <dgm:chMax val="0"/>
          <dgm:chPref val="0"/>
          <dgm:bulletEnabled val="1"/>
        </dgm:presLayoutVars>
      </dgm:prSet>
      <dgm:spPr/>
    </dgm:pt>
    <dgm:pt modelId="{583E2138-32AB-4CAC-BB43-34F09FE4788F}" type="pres">
      <dgm:prSet presAssocID="{BB24A065-0520-4341-B5A8-2207E4FFAC2A}" presName="sibTrans" presStyleCnt="0"/>
      <dgm:spPr/>
    </dgm:pt>
    <dgm:pt modelId="{77C0C7FE-0447-427D-B0A1-0A1979B1D8F4}" type="pres">
      <dgm:prSet presAssocID="{B37E971D-1877-49C4-8183-F6F99342C26A}" presName="composite" presStyleCnt="0"/>
      <dgm:spPr/>
    </dgm:pt>
    <dgm:pt modelId="{19409E2E-DA11-4C21-8722-FD43663A31B1}" type="pres">
      <dgm:prSet presAssocID="{B37E971D-1877-49C4-8183-F6F99342C26A}" presName="bentUpArrow1" presStyleLbl="alignImgPlace1" presStyleIdx="1" presStyleCnt="6" custScaleX="164599" custScaleY="288894" custLinFactY="16296" custLinFactNeighborX="16830" custLinFactNeighborY="100000"/>
      <dgm:spPr/>
    </dgm:pt>
    <dgm:pt modelId="{E3F16226-6100-4FEA-8D36-B567A5564C76}" type="pres">
      <dgm:prSet presAssocID="{B37E971D-1877-49C4-8183-F6F99342C26A}" presName="ParentText" presStyleLbl="node1" presStyleIdx="1" presStyleCnt="7" custScaleX="1130781" custScaleY="288478" custLinFactX="100000" custLinFactNeighborX="159085" custLinFactNeighborY="-82836">
        <dgm:presLayoutVars>
          <dgm:chMax val="1"/>
          <dgm:chPref val="1"/>
          <dgm:bulletEnabled val="1"/>
        </dgm:presLayoutVars>
      </dgm:prSet>
      <dgm:spPr/>
    </dgm:pt>
    <dgm:pt modelId="{DC73B373-C495-4051-A0A8-EB34FDCC543F}" type="pres">
      <dgm:prSet presAssocID="{B37E971D-1877-49C4-8183-F6F99342C26A}" presName="ChildText" presStyleLbl="revTx" presStyleIdx="1" presStyleCnt="6" custScaleX="139313" custScaleY="71747" custLinFactX="-600000" custLinFactY="178144" custLinFactNeighborX="-601088" custLinFactNeighborY="200000">
        <dgm:presLayoutVars>
          <dgm:chMax val="0"/>
          <dgm:chPref val="0"/>
          <dgm:bulletEnabled val="1"/>
        </dgm:presLayoutVars>
      </dgm:prSet>
      <dgm:spPr/>
    </dgm:pt>
    <dgm:pt modelId="{A91BC73F-C6FE-4283-9D6A-1DBE4AE2FB79}" type="pres">
      <dgm:prSet presAssocID="{6E7C218C-FF07-455B-B0A0-D1392A9C2233}" presName="sibTrans" presStyleCnt="0"/>
      <dgm:spPr/>
    </dgm:pt>
    <dgm:pt modelId="{52990999-5FF6-4DAA-A467-600B11691452}" type="pres">
      <dgm:prSet presAssocID="{CFAACB97-E4F7-47BD-B74A-A6E3C3AAD12A}" presName="composite" presStyleCnt="0"/>
      <dgm:spPr/>
    </dgm:pt>
    <dgm:pt modelId="{1367741A-1518-4A46-BB62-F4B18661E04D}" type="pres">
      <dgm:prSet presAssocID="{CFAACB97-E4F7-47BD-B74A-A6E3C3AAD12A}" presName="bentUpArrow1" presStyleLbl="alignImgPlace1" presStyleIdx="2" presStyleCnt="6" custScaleX="141414" custScaleY="457401" custLinFactX="-100000" custLinFactY="100000" custLinFactNeighborX="-156058" custLinFactNeighborY="169839"/>
      <dgm:spPr/>
    </dgm:pt>
    <dgm:pt modelId="{2289A768-54FD-4E26-ACD4-F1B67D30E7B5}" type="pres">
      <dgm:prSet presAssocID="{CFAACB97-E4F7-47BD-B74A-A6E3C3AAD12A}" presName="ParentText" presStyleLbl="node1" presStyleIdx="2" presStyleCnt="7" custScaleX="1105212" custScaleY="270088" custLinFactX="28952" custLinFactNeighborX="100000" custLinFactNeighborY="-5177">
        <dgm:presLayoutVars>
          <dgm:chMax val="1"/>
          <dgm:chPref val="1"/>
          <dgm:bulletEnabled val="1"/>
        </dgm:presLayoutVars>
      </dgm:prSet>
      <dgm:spPr/>
    </dgm:pt>
    <dgm:pt modelId="{6EADDFAF-941B-4704-92AF-AA45C4FA5FC7}" type="pres">
      <dgm:prSet presAssocID="{CFAACB97-E4F7-47BD-B74A-A6E3C3AAD12A}" presName="ChildText" presStyleLbl="revTx" presStyleIdx="2" presStyleCnt="6" custLinFactX="-600000" custLinFactY="178144" custLinFactNeighborX="-601088" custLinFactNeighborY="200000">
        <dgm:presLayoutVars>
          <dgm:chMax val="0"/>
          <dgm:chPref val="0"/>
          <dgm:bulletEnabled val="1"/>
        </dgm:presLayoutVars>
      </dgm:prSet>
      <dgm:spPr/>
    </dgm:pt>
    <dgm:pt modelId="{85B22913-E43B-4232-BD77-C3A1A8EB86AC}" type="pres">
      <dgm:prSet presAssocID="{8C3DE25A-C57D-4627-9159-66DB3520D7CC}" presName="sibTrans" presStyleCnt="0"/>
      <dgm:spPr/>
    </dgm:pt>
    <dgm:pt modelId="{B9C4CC03-54A4-4905-9121-3EBE9214895D}" type="pres">
      <dgm:prSet presAssocID="{30E55206-A379-4E33-AD3A-00F9A7458563}" presName="composite" presStyleCnt="0"/>
      <dgm:spPr/>
    </dgm:pt>
    <dgm:pt modelId="{EEFF5814-95C6-406B-AC5C-69A7F2454CD4}" type="pres">
      <dgm:prSet presAssocID="{30E55206-A379-4E33-AD3A-00F9A7458563}" presName="bentUpArrow1" presStyleLbl="alignImgPlace1" presStyleIdx="3" presStyleCnt="6" custScaleX="153248" custScaleY="346739" custLinFactX="-310278" custLinFactY="133215" custLinFactNeighborX="-400000" custLinFactNeighborY="200000"/>
      <dgm:spPr/>
    </dgm:pt>
    <dgm:pt modelId="{BAF3478D-07AA-474E-A149-51CCDDE16F0A}" type="pres">
      <dgm:prSet presAssocID="{30E55206-A379-4E33-AD3A-00F9A7458563}" presName="ParentText" presStyleLbl="node1" presStyleIdx="3" presStyleCnt="7" custScaleX="1141594" custScaleY="258970" custLinFactNeighborX="-83821" custLinFactNeighborY="92378">
        <dgm:presLayoutVars>
          <dgm:chMax val="1"/>
          <dgm:chPref val="1"/>
          <dgm:bulletEnabled val="1"/>
        </dgm:presLayoutVars>
      </dgm:prSet>
      <dgm:spPr/>
    </dgm:pt>
    <dgm:pt modelId="{C5380297-0849-4799-9E61-E3112165B093}" type="pres">
      <dgm:prSet presAssocID="{30E55206-A379-4E33-AD3A-00F9A7458563}" presName="ChildText" presStyleLbl="revTx" presStyleIdx="3" presStyleCnt="6" custLinFactX="-600000" custLinFactY="178144" custLinFactNeighborX="-601088" custLinFactNeighborY="200000">
        <dgm:presLayoutVars>
          <dgm:chMax val="0"/>
          <dgm:chPref val="0"/>
          <dgm:bulletEnabled val="1"/>
        </dgm:presLayoutVars>
      </dgm:prSet>
      <dgm:spPr/>
    </dgm:pt>
    <dgm:pt modelId="{33854AEF-E8D1-43BD-B6AB-479C59C2DF34}" type="pres">
      <dgm:prSet presAssocID="{FEDD9806-A94A-43C7-8C5B-CF253CFFC329}" presName="sibTrans" presStyleCnt="0"/>
      <dgm:spPr/>
    </dgm:pt>
    <dgm:pt modelId="{7266097A-A256-4F2C-A1C5-2A6B1A204C47}" type="pres">
      <dgm:prSet presAssocID="{D10B428E-4782-4C87-83C3-7236E75B0D21}" presName="composite" presStyleCnt="0"/>
      <dgm:spPr/>
    </dgm:pt>
    <dgm:pt modelId="{959FBD8F-C142-45A6-8A6F-993E8C8C3E6D}" type="pres">
      <dgm:prSet presAssocID="{D10B428E-4782-4C87-83C3-7236E75B0D21}" presName="bentUpArrow1" presStyleLbl="alignImgPlace1" presStyleIdx="4" presStyleCnt="6" custAng="16200000" custScaleX="251911" custScaleY="93596" custLinFactX="-500000" custLinFactY="200000" custLinFactNeighborX="-573440" custLinFactNeighborY="220294"/>
      <dgm:spPr>
        <a:prstGeom prst="downArrow">
          <a:avLst/>
        </a:prstGeom>
      </dgm:spPr>
    </dgm:pt>
    <dgm:pt modelId="{DB30ED06-6391-48D5-8272-F55479477644}" type="pres">
      <dgm:prSet presAssocID="{D10B428E-4782-4C87-83C3-7236E75B0D21}" presName="ParentText" presStyleLbl="node1" presStyleIdx="4" presStyleCnt="7" custScaleX="1074529" custScaleY="274192" custLinFactX="-166159" custLinFactY="84461" custLinFactNeighborX="-200000" custLinFactNeighborY="100000">
        <dgm:presLayoutVars>
          <dgm:chMax val="1"/>
          <dgm:chPref val="1"/>
          <dgm:bulletEnabled val="1"/>
        </dgm:presLayoutVars>
      </dgm:prSet>
      <dgm:spPr/>
    </dgm:pt>
    <dgm:pt modelId="{60F73377-A1D9-4596-B961-E30A07C6EB05}" type="pres">
      <dgm:prSet presAssocID="{D10B428E-4782-4C87-83C3-7236E75B0D21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9B87A3F5-A913-450F-BEE2-B2EBCED6CA34}" type="pres">
      <dgm:prSet presAssocID="{00232FF6-8BC5-4A53-A08B-017A44CFFDE8}" presName="sibTrans" presStyleCnt="0"/>
      <dgm:spPr/>
    </dgm:pt>
    <dgm:pt modelId="{380730F9-DBC9-4600-84E3-EFAC193A6E6F}" type="pres">
      <dgm:prSet presAssocID="{EDFD3275-A0F9-41FC-8705-323C052EF19A}" presName="composite" presStyleCnt="0"/>
      <dgm:spPr/>
    </dgm:pt>
    <dgm:pt modelId="{53EC6B56-F907-4830-B390-628F8E4CFF00}" type="pres">
      <dgm:prSet presAssocID="{EDFD3275-A0F9-41FC-8705-323C052EF19A}" presName="bentUpArrow1" presStyleLbl="alignImgPlace1" presStyleIdx="5" presStyleCnt="6" custAng="16200000" custScaleX="122867" custScaleY="849203" custLinFactX="-944163" custLinFactY="100000" custLinFactNeighborX="-1000000" custLinFactNeighborY="108471"/>
      <dgm:spPr>
        <a:prstGeom prst="leftRightArrow">
          <a:avLst/>
        </a:prstGeom>
      </dgm:spPr>
    </dgm:pt>
    <dgm:pt modelId="{20D51F23-F920-408D-A56E-E240C6A7BECE}" type="pres">
      <dgm:prSet presAssocID="{EDFD3275-A0F9-41FC-8705-323C052EF19A}" presName="ParentText" presStyleLbl="node1" presStyleIdx="5" presStyleCnt="7" custScaleX="1224310" custScaleY="384018" custLinFactX="-1100000" custLinFactY="100000" custLinFactNeighborX="-1101678" custLinFactNeighborY="166215">
        <dgm:presLayoutVars>
          <dgm:chMax val="1"/>
          <dgm:chPref val="1"/>
          <dgm:bulletEnabled val="1"/>
        </dgm:presLayoutVars>
      </dgm:prSet>
      <dgm:spPr/>
    </dgm:pt>
    <dgm:pt modelId="{5F9F182A-AF6D-45A1-87CB-3B8F187598EB}" type="pres">
      <dgm:prSet presAssocID="{EDFD3275-A0F9-41FC-8705-323C052EF19A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6670FE7C-AD50-4D2E-BE9C-05107E31772E}" type="pres">
      <dgm:prSet presAssocID="{4DB1BC46-B8DA-4C03-AA5C-9A0CDD327506}" presName="sibTrans" presStyleCnt="0"/>
      <dgm:spPr/>
    </dgm:pt>
    <dgm:pt modelId="{49F3F9B2-0451-4E38-8136-A50E2FDB34EC}" type="pres">
      <dgm:prSet presAssocID="{E3CE7C40-0BE5-4BBD-B140-993833E908A7}" presName="composite" presStyleCnt="0"/>
      <dgm:spPr/>
    </dgm:pt>
    <dgm:pt modelId="{16A301F6-41C9-4FD4-9221-7C25E67D8359}" type="pres">
      <dgm:prSet presAssocID="{E3CE7C40-0BE5-4BBD-B140-993833E908A7}" presName="ParentText" presStyleLbl="node1" presStyleIdx="6" presStyleCnt="7" custScaleX="738908" custScaleY="391703" custLinFactX="-438943" custLinFactY="-107387" custLinFactNeighborX="-500000" custLinFactNeighborY="-200000">
        <dgm:presLayoutVars>
          <dgm:chMax val="1"/>
          <dgm:chPref val="1"/>
          <dgm:bulletEnabled val="1"/>
        </dgm:presLayoutVars>
      </dgm:prSet>
      <dgm:spPr/>
    </dgm:pt>
  </dgm:ptLst>
  <dgm:cxnLst>
    <dgm:cxn modelId="{06E3C406-6363-4F8C-838B-0DE8B0C9E7BF}" type="presOf" srcId="{CFAACB97-E4F7-47BD-B74A-A6E3C3AAD12A}" destId="{2289A768-54FD-4E26-ACD4-F1B67D30E7B5}" srcOrd="0" destOrd="0" presId="urn:microsoft.com/office/officeart/2005/8/layout/StepDownProcess"/>
    <dgm:cxn modelId="{78CC8824-21F1-43CC-B62D-3D9CFF58A295}" type="presOf" srcId="{D10B428E-4782-4C87-83C3-7236E75B0D21}" destId="{DB30ED06-6391-48D5-8272-F55479477644}" srcOrd="0" destOrd="0" presId="urn:microsoft.com/office/officeart/2005/8/layout/StepDownProcess"/>
    <dgm:cxn modelId="{7DD2272D-AD11-4174-B84B-46C50E2056D2}" type="presOf" srcId="{EDFD3275-A0F9-41FC-8705-323C052EF19A}" destId="{20D51F23-F920-408D-A56E-E240C6A7BECE}" srcOrd="0" destOrd="0" presId="urn:microsoft.com/office/officeart/2005/8/layout/StepDownProcess"/>
    <dgm:cxn modelId="{645FD430-31F7-452E-888B-85D09D22A214}" srcId="{0AF1C338-3124-448F-BA35-705474059625}" destId="{EDFD3275-A0F9-41FC-8705-323C052EF19A}" srcOrd="5" destOrd="0" parTransId="{CF60216E-FAE2-4E7A-B3FB-FC0349DEFD1D}" sibTransId="{4DB1BC46-B8DA-4C03-AA5C-9A0CDD327506}"/>
    <dgm:cxn modelId="{469FDE31-6C6D-48D7-9E62-16153273B1E4}" type="presOf" srcId="{28F83CEF-5D90-48E6-AE61-A57C239A8E1E}" destId="{BBEE565C-308E-4FFF-97F6-6FB62E687EB0}" srcOrd="0" destOrd="0" presId="urn:microsoft.com/office/officeart/2005/8/layout/StepDownProcess"/>
    <dgm:cxn modelId="{EAC84167-75DA-450C-AFEA-09635F8ADA0D}" type="presOf" srcId="{B37E971D-1877-49C4-8183-F6F99342C26A}" destId="{E3F16226-6100-4FEA-8D36-B567A5564C76}" srcOrd="0" destOrd="0" presId="urn:microsoft.com/office/officeart/2005/8/layout/StepDownProcess"/>
    <dgm:cxn modelId="{58DA8B78-6E12-4BF5-BB3B-A95F1C609746}" srcId="{0AF1C338-3124-448F-BA35-705474059625}" destId="{30E55206-A379-4E33-AD3A-00F9A7458563}" srcOrd="3" destOrd="0" parTransId="{7AA40E9D-950D-4105-991B-6684281733F2}" sibTransId="{FEDD9806-A94A-43C7-8C5B-CF253CFFC329}"/>
    <dgm:cxn modelId="{3133A85A-B051-44B9-AA35-1034F430DAEF}" type="presOf" srcId="{E3CE7C40-0BE5-4BBD-B140-993833E908A7}" destId="{16A301F6-41C9-4FD4-9221-7C25E67D8359}" srcOrd="0" destOrd="0" presId="urn:microsoft.com/office/officeart/2005/8/layout/StepDownProcess"/>
    <dgm:cxn modelId="{03EE1C8E-86CA-4A3F-8B81-4DBF5C1C49B5}" srcId="{0AF1C338-3124-448F-BA35-705474059625}" destId="{CFAACB97-E4F7-47BD-B74A-A6E3C3AAD12A}" srcOrd="2" destOrd="0" parTransId="{118B8402-1FBF-4009-A88F-6EBFE189FF5D}" sibTransId="{8C3DE25A-C57D-4627-9159-66DB3520D7CC}"/>
    <dgm:cxn modelId="{E3E6F58F-CF2D-42EF-B807-6496BF57D3E6}" type="presOf" srcId="{0AF1C338-3124-448F-BA35-705474059625}" destId="{FD3D7478-3207-4125-B526-82D570A7ECBD}" srcOrd="0" destOrd="0" presId="urn:microsoft.com/office/officeart/2005/8/layout/StepDownProcess"/>
    <dgm:cxn modelId="{7D926A97-534B-485C-BAD7-855B5A8D0CA8}" srcId="{0AF1C338-3124-448F-BA35-705474059625}" destId="{D10B428E-4782-4C87-83C3-7236E75B0D21}" srcOrd="4" destOrd="0" parTransId="{37D0D758-7789-4348-B2A9-50C043EBA614}" sibTransId="{00232FF6-8BC5-4A53-A08B-017A44CFFDE8}"/>
    <dgm:cxn modelId="{5341FB9F-9255-4072-8A1F-9B440FF1D721}" srcId="{0AF1C338-3124-448F-BA35-705474059625}" destId="{28F83CEF-5D90-48E6-AE61-A57C239A8E1E}" srcOrd="0" destOrd="0" parTransId="{5F71BF1B-5B2B-4C22-8C99-5540A279DC48}" sibTransId="{BB24A065-0520-4341-B5A8-2207E4FFAC2A}"/>
    <dgm:cxn modelId="{1E4FC1CC-101F-4C06-BE2B-26787EC52745}" srcId="{0AF1C338-3124-448F-BA35-705474059625}" destId="{E3CE7C40-0BE5-4BBD-B140-993833E908A7}" srcOrd="6" destOrd="0" parTransId="{677A1DDB-E598-457B-A924-883FC9DC2437}" sibTransId="{70803A6E-5702-43E8-B39C-4912D2A5B629}"/>
    <dgm:cxn modelId="{7BEAE0DB-FD00-4220-9429-791C723E9606}" srcId="{0AF1C338-3124-448F-BA35-705474059625}" destId="{B37E971D-1877-49C4-8183-F6F99342C26A}" srcOrd="1" destOrd="0" parTransId="{C4BDAC21-429F-452A-8EA0-EDA4D626A91C}" sibTransId="{6E7C218C-FF07-455B-B0A0-D1392A9C2233}"/>
    <dgm:cxn modelId="{F64001E6-B444-4C6C-97D3-6562497BBD44}" type="presOf" srcId="{30E55206-A379-4E33-AD3A-00F9A7458563}" destId="{BAF3478D-07AA-474E-A149-51CCDDE16F0A}" srcOrd="0" destOrd="0" presId="urn:microsoft.com/office/officeart/2005/8/layout/StepDownProcess"/>
    <dgm:cxn modelId="{A5141125-E972-46F1-8514-E4F209138BF8}" type="presParOf" srcId="{FD3D7478-3207-4125-B526-82D570A7ECBD}" destId="{39104D4A-ABBD-4A8A-982D-BA33ED1494B2}" srcOrd="0" destOrd="0" presId="urn:microsoft.com/office/officeart/2005/8/layout/StepDownProcess"/>
    <dgm:cxn modelId="{98616856-4926-4012-9C60-F1E0A4F41CE9}" type="presParOf" srcId="{39104D4A-ABBD-4A8A-982D-BA33ED1494B2}" destId="{2AD03D49-E415-4B64-92DE-DA39B5D93C0C}" srcOrd="0" destOrd="0" presId="urn:microsoft.com/office/officeart/2005/8/layout/StepDownProcess"/>
    <dgm:cxn modelId="{79CC87D2-290B-4DB6-BC12-22B06EF705FB}" type="presParOf" srcId="{39104D4A-ABBD-4A8A-982D-BA33ED1494B2}" destId="{BBEE565C-308E-4FFF-97F6-6FB62E687EB0}" srcOrd="1" destOrd="0" presId="urn:microsoft.com/office/officeart/2005/8/layout/StepDownProcess"/>
    <dgm:cxn modelId="{8CB273C9-C6CA-4F1A-B6E6-ED95D9752168}" type="presParOf" srcId="{39104D4A-ABBD-4A8A-982D-BA33ED1494B2}" destId="{EC4AB20A-67E8-413E-8435-81CB299922BA}" srcOrd="2" destOrd="0" presId="urn:microsoft.com/office/officeart/2005/8/layout/StepDownProcess"/>
    <dgm:cxn modelId="{99F16440-020C-4230-988B-9D7E315EB9AF}" type="presParOf" srcId="{FD3D7478-3207-4125-B526-82D570A7ECBD}" destId="{583E2138-32AB-4CAC-BB43-34F09FE4788F}" srcOrd="1" destOrd="0" presId="urn:microsoft.com/office/officeart/2005/8/layout/StepDownProcess"/>
    <dgm:cxn modelId="{283968E0-5916-4744-9827-31857C04974B}" type="presParOf" srcId="{FD3D7478-3207-4125-B526-82D570A7ECBD}" destId="{77C0C7FE-0447-427D-B0A1-0A1979B1D8F4}" srcOrd="2" destOrd="0" presId="urn:microsoft.com/office/officeart/2005/8/layout/StepDownProcess"/>
    <dgm:cxn modelId="{7ADEC0C4-ABCB-41AD-A04B-FEF6B62839CC}" type="presParOf" srcId="{77C0C7FE-0447-427D-B0A1-0A1979B1D8F4}" destId="{19409E2E-DA11-4C21-8722-FD43663A31B1}" srcOrd="0" destOrd="0" presId="urn:microsoft.com/office/officeart/2005/8/layout/StepDownProcess"/>
    <dgm:cxn modelId="{6F59579E-BB35-48CB-A25C-F6E7BBEA7BF3}" type="presParOf" srcId="{77C0C7FE-0447-427D-B0A1-0A1979B1D8F4}" destId="{E3F16226-6100-4FEA-8D36-B567A5564C76}" srcOrd="1" destOrd="0" presId="urn:microsoft.com/office/officeart/2005/8/layout/StepDownProcess"/>
    <dgm:cxn modelId="{938E8A5A-376D-4832-A35A-D0CC607D355B}" type="presParOf" srcId="{77C0C7FE-0447-427D-B0A1-0A1979B1D8F4}" destId="{DC73B373-C495-4051-A0A8-EB34FDCC543F}" srcOrd="2" destOrd="0" presId="urn:microsoft.com/office/officeart/2005/8/layout/StepDownProcess"/>
    <dgm:cxn modelId="{D161C664-B7D4-4E31-A30D-6EED70AEBF01}" type="presParOf" srcId="{FD3D7478-3207-4125-B526-82D570A7ECBD}" destId="{A91BC73F-C6FE-4283-9D6A-1DBE4AE2FB79}" srcOrd="3" destOrd="0" presId="urn:microsoft.com/office/officeart/2005/8/layout/StepDownProcess"/>
    <dgm:cxn modelId="{FCE4E857-9426-4074-94FF-25CC44531C43}" type="presParOf" srcId="{FD3D7478-3207-4125-B526-82D570A7ECBD}" destId="{52990999-5FF6-4DAA-A467-600B11691452}" srcOrd="4" destOrd="0" presId="urn:microsoft.com/office/officeart/2005/8/layout/StepDownProcess"/>
    <dgm:cxn modelId="{D8458A28-48E8-4D56-9895-4BFC1E3BEFDE}" type="presParOf" srcId="{52990999-5FF6-4DAA-A467-600B11691452}" destId="{1367741A-1518-4A46-BB62-F4B18661E04D}" srcOrd="0" destOrd="0" presId="urn:microsoft.com/office/officeart/2005/8/layout/StepDownProcess"/>
    <dgm:cxn modelId="{2185A1D5-FEC4-4807-891E-70FB9C5A8A0B}" type="presParOf" srcId="{52990999-5FF6-4DAA-A467-600B11691452}" destId="{2289A768-54FD-4E26-ACD4-F1B67D30E7B5}" srcOrd="1" destOrd="0" presId="urn:microsoft.com/office/officeart/2005/8/layout/StepDownProcess"/>
    <dgm:cxn modelId="{92F86793-3416-4A60-A7DC-FAE97B3C693E}" type="presParOf" srcId="{52990999-5FF6-4DAA-A467-600B11691452}" destId="{6EADDFAF-941B-4704-92AF-AA45C4FA5FC7}" srcOrd="2" destOrd="0" presId="urn:microsoft.com/office/officeart/2005/8/layout/StepDownProcess"/>
    <dgm:cxn modelId="{7478955C-F5D6-4523-9A16-ECBF486B7B15}" type="presParOf" srcId="{FD3D7478-3207-4125-B526-82D570A7ECBD}" destId="{85B22913-E43B-4232-BD77-C3A1A8EB86AC}" srcOrd="5" destOrd="0" presId="urn:microsoft.com/office/officeart/2005/8/layout/StepDownProcess"/>
    <dgm:cxn modelId="{1C5AEB6D-2B38-43DF-90E2-9F431C2073FA}" type="presParOf" srcId="{FD3D7478-3207-4125-B526-82D570A7ECBD}" destId="{B9C4CC03-54A4-4905-9121-3EBE9214895D}" srcOrd="6" destOrd="0" presId="urn:microsoft.com/office/officeart/2005/8/layout/StepDownProcess"/>
    <dgm:cxn modelId="{6FECEDD2-3C8A-4B7F-9AE2-73E514537C22}" type="presParOf" srcId="{B9C4CC03-54A4-4905-9121-3EBE9214895D}" destId="{EEFF5814-95C6-406B-AC5C-69A7F2454CD4}" srcOrd="0" destOrd="0" presId="urn:microsoft.com/office/officeart/2005/8/layout/StepDownProcess"/>
    <dgm:cxn modelId="{5D98B6D7-106B-4795-9C9D-D337FD9EFAE2}" type="presParOf" srcId="{B9C4CC03-54A4-4905-9121-3EBE9214895D}" destId="{BAF3478D-07AA-474E-A149-51CCDDE16F0A}" srcOrd="1" destOrd="0" presId="urn:microsoft.com/office/officeart/2005/8/layout/StepDownProcess"/>
    <dgm:cxn modelId="{F94A14D7-F2B0-4737-8124-9BBB92F637D9}" type="presParOf" srcId="{B9C4CC03-54A4-4905-9121-3EBE9214895D}" destId="{C5380297-0849-4799-9E61-E3112165B093}" srcOrd="2" destOrd="0" presId="urn:microsoft.com/office/officeart/2005/8/layout/StepDownProcess"/>
    <dgm:cxn modelId="{1E74E9FC-4E23-47C4-942D-EE0BE8302134}" type="presParOf" srcId="{FD3D7478-3207-4125-B526-82D570A7ECBD}" destId="{33854AEF-E8D1-43BD-B6AB-479C59C2DF34}" srcOrd="7" destOrd="0" presId="urn:microsoft.com/office/officeart/2005/8/layout/StepDownProcess"/>
    <dgm:cxn modelId="{8D79610F-0BEC-4872-A212-3FB802A6D873}" type="presParOf" srcId="{FD3D7478-3207-4125-B526-82D570A7ECBD}" destId="{7266097A-A256-4F2C-A1C5-2A6B1A204C47}" srcOrd="8" destOrd="0" presId="urn:microsoft.com/office/officeart/2005/8/layout/StepDownProcess"/>
    <dgm:cxn modelId="{E7B1BCB2-52EE-4DD5-B64F-64057BBCA072}" type="presParOf" srcId="{7266097A-A256-4F2C-A1C5-2A6B1A204C47}" destId="{959FBD8F-C142-45A6-8A6F-993E8C8C3E6D}" srcOrd="0" destOrd="0" presId="urn:microsoft.com/office/officeart/2005/8/layout/StepDownProcess"/>
    <dgm:cxn modelId="{62032883-893D-4474-A3CC-3162EAF3C036}" type="presParOf" srcId="{7266097A-A256-4F2C-A1C5-2A6B1A204C47}" destId="{DB30ED06-6391-48D5-8272-F55479477644}" srcOrd="1" destOrd="0" presId="urn:microsoft.com/office/officeart/2005/8/layout/StepDownProcess"/>
    <dgm:cxn modelId="{E4B29CED-491E-41FC-98E5-E726923703CD}" type="presParOf" srcId="{7266097A-A256-4F2C-A1C5-2A6B1A204C47}" destId="{60F73377-A1D9-4596-B961-E30A07C6EB05}" srcOrd="2" destOrd="0" presId="urn:microsoft.com/office/officeart/2005/8/layout/StepDownProcess"/>
    <dgm:cxn modelId="{7989791A-7F83-4663-B136-A5E07E5D3318}" type="presParOf" srcId="{FD3D7478-3207-4125-B526-82D570A7ECBD}" destId="{9B87A3F5-A913-450F-BEE2-B2EBCED6CA34}" srcOrd="9" destOrd="0" presId="urn:microsoft.com/office/officeart/2005/8/layout/StepDownProcess"/>
    <dgm:cxn modelId="{AEFCEA9A-1CF7-40AA-865B-015E8B0FBB85}" type="presParOf" srcId="{FD3D7478-3207-4125-B526-82D570A7ECBD}" destId="{380730F9-DBC9-4600-84E3-EFAC193A6E6F}" srcOrd="10" destOrd="0" presId="urn:microsoft.com/office/officeart/2005/8/layout/StepDownProcess"/>
    <dgm:cxn modelId="{4985D649-1B19-4455-997C-03116E642ED1}" type="presParOf" srcId="{380730F9-DBC9-4600-84E3-EFAC193A6E6F}" destId="{53EC6B56-F907-4830-B390-628F8E4CFF00}" srcOrd="0" destOrd="0" presId="urn:microsoft.com/office/officeart/2005/8/layout/StepDownProcess"/>
    <dgm:cxn modelId="{49859CA0-1390-478B-9035-2E98AC4DC9D5}" type="presParOf" srcId="{380730F9-DBC9-4600-84E3-EFAC193A6E6F}" destId="{20D51F23-F920-408D-A56E-E240C6A7BECE}" srcOrd="1" destOrd="0" presId="urn:microsoft.com/office/officeart/2005/8/layout/StepDownProcess"/>
    <dgm:cxn modelId="{F1B3A4D8-78AC-4FAC-8B17-DCDD3D3D487D}" type="presParOf" srcId="{380730F9-DBC9-4600-84E3-EFAC193A6E6F}" destId="{5F9F182A-AF6D-45A1-87CB-3B8F187598EB}" srcOrd="2" destOrd="0" presId="urn:microsoft.com/office/officeart/2005/8/layout/StepDownProcess"/>
    <dgm:cxn modelId="{AEB81F55-7E8F-4D0A-9EA3-E6D13F51C224}" type="presParOf" srcId="{FD3D7478-3207-4125-B526-82D570A7ECBD}" destId="{6670FE7C-AD50-4D2E-BE9C-05107E31772E}" srcOrd="11" destOrd="0" presId="urn:microsoft.com/office/officeart/2005/8/layout/StepDownProcess"/>
    <dgm:cxn modelId="{B44DFBC5-3B72-4549-A6FC-C7F0AC7E8E2B}" type="presParOf" srcId="{FD3D7478-3207-4125-B526-82D570A7ECBD}" destId="{49F3F9B2-0451-4E38-8136-A50E2FDB34EC}" srcOrd="12" destOrd="0" presId="urn:microsoft.com/office/officeart/2005/8/layout/StepDownProcess"/>
    <dgm:cxn modelId="{905BB629-BEA8-4EA1-9F12-D67C2D54F780}" type="presParOf" srcId="{49F3F9B2-0451-4E38-8136-A50E2FDB34EC}" destId="{16A301F6-41C9-4FD4-9221-7C25E67D835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DF3AF1-5D3F-4493-AFE4-296E197B846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615344-B86F-4F1E-B423-F5CD22EE7E71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Meningkatkan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produktivitas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rakyat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daya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saing</a:t>
          </a:r>
          <a:r>
            <a:rPr lang="en-US" dirty="0">
              <a:solidFill>
                <a:schemeClr val="tx1"/>
              </a:solidFill>
            </a:rPr>
            <a:t> di </a:t>
          </a:r>
          <a:r>
            <a:rPr lang="en-US" dirty="0" err="1">
              <a:solidFill>
                <a:schemeClr val="tx1"/>
              </a:solidFill>
            </a:rPr>
            <a:t>pasar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internasional</a:t>
          </a:r>
          <a:endParaRPr lang="en-US" dirty="0">
            <a:solidFill>
              <a:schemeClr val="tx1"/>
            </a:solidFill>
          </a:endParaRPr>
        </a:p>
      </dgm:t>
    </dgm:pt>
    <dgm:pt modelId="{78302DDC-BCBD-40C0-A342-527A23822B3E}" type="parTrans" cxnId="{2D701C51-F3EC-40DF-9203-09DB9A4F57B4}">
      <dgm:prSet/>
      <dgm:spPr/>
      <dgm:t>
        <a:bodyPr/>
        <a:lstStyle/>
        <a:p>
          <a:endParaRPr lang="en-US"/>
        </a:p>
      </dgm:t>
    </dgm:pt>
    <dgm:pt modelId="{4C45FD87-4EC7-4CCD-B46E-ADC60B0FCAC5}" type="sibTrans" cxnId="{2D701C51-F3EC-40DF-9203-09DB9A4F57B4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612F0CD-FD52-45A4-8F28-97164A9680A4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Menetapkan Renstra seluruh unit kerja lingkup Settama</a:t>
          </a:r>
          <a:endParaRPr lang="en-US" dirty="0">
            <a:solidFill>
              <a:schemeClr val="tx1"/>
            </a:solidFill>
          </a:endParaRPr>
        </a:p>
      </dgm:t>
    </dgm:pt>
    <dgm:pt modelId="{5A9F7565-E8B5-4A62-BC71-BBEDB07E6649}" type="parTrans" cxnId="{4E6CB9EB-A17E-448F-8F3B-97862C0AAE3A}">
      <dgm:prSet/>
      <dgm:spPr/>
      <dgm:t>
        <a:bodyPr/>
        <a:lstStyle/>
        <a:p>
          <a:endParaRPr lang="en-US"/>
        </a:p>
      </dgm:t>
    </dgm:pt>
    <dgm:pt modelId="{D2C134F0-18EC-4332-B12D-175E9512ADF4}" type="sibTrans" cxnId="{4E6CB9EB-A17E-448F-8F3B-97862C0AAE3A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B06F3B1-3882-4B5F-9F6A-2297FA1803BA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Merumuskan Rencana Strategis (RenStra) BSDMO</a:t>
          </a:r>
          <a:endParaRPr lang="en-US" dirty="0">
            <a:solidFill>
              <a:schemeClr val="tx1"/>
            </a:solidFill>
          </a:endParaRPr>
        </a:p>
      </dgm:t>
    </dgm:pt>
    <dgm:pt modelId="{0669E647-BA64-4025-B964-BA9E1044B0BF}" type="parTrans" cxnId="{52DDB0B1-80AD-498F-97B0-404EEC6A356B}">
      <dgm:prSet/>
      <dgm:spPr/>
      <dgm:t>
        <a:bodyPr/>
        <a:lstStyle/>
        <a:p>
          <a:endParaRPr lang="en-US"/>
        </a:p>
      </dgm:t>
    </dgm:pt>
    <dgm:pt modelId="{3F0D8233-C347-4438-A9F3-7E81A786CF2A}" type="sibTrans" cxnId="{52DDB0B1-80AD-498F-97B0-404EEC6A356B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7D58EDF-E033-4A16-9D94-F90F90D5CCDD}">
      <dgm:prSet phldrT="[Text]"/>
      <dgm:spPr/>
      <dgm:t>
        <a:bodyPr/>
        <a:lstStyle/>
        <a:p>
          <a:r>
            <a:rPr lang="en-GB" dirty="0" err="1">
              <a:solidFill>
                <a:schemeClr val="tx1"/>
              </a:solidFill>
            </a:rPr>
            <a:t>Menetapkan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Rencana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Kegiatan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Tahunan</a:t>
          </a:r>
          <a:r>
            <a:rPr lang="en-GB" dirty="0">
              <a:solidFill>
                <a:schemeClr val="tx1"/>
              </a:solidFill>
            </a:rPr>
            <a:t> (RKT) </a:t>
          </a:r>
          <a:r>
            <a:rPr lang="en-GB" dirty="0" err="1">
              <a:solidFill>
                <a:schemeClr val="tx1"/>
              </a:solidFill>
            </a:rPr>
            <a:t>Bagian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Mutasi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dan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Kesejahteraan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Pegawai</a:t>
          </a:r>
          <a:endParaRPr lang="en-US" dirty="0">
            <a:solidFill>
              <a:schemeClr val="tx1"/>
            </a:solidFill>
          </a:endParaRPr>
        </a:p>
      </dgm:t>
    </dgm:pt>
    <dgm:pt modelId="{CA884989-65D9-40C3-A56F-D442A9C2FF76}" type="parTrans" cxnId="{06026E3A-B74E-48E3-80B5-FD4D2925D6B7}">
      <dgm:prSet/>
      <dgm:spPr/>
      <dgm:t>
        <a:bodyPr/>
        <a:lstStyle/>
        <a:p>
          <a:endParaRPr lang="en-US"/>
        </a:p>
      </dgm:t>
    </dgm:pt>
    <dgm:pt modelId="{9BD3C3DA-4618-4DD5-BD61-F6EAEEC14FB0}" type="sibTrans" cxnId="{06026E3A-B74E-48E3-80B5-FD4D2925D6B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596AD8B-5BCD-4559-A5D7-8E8AF4941ABD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Menetapkan Rencana Kegiatan Tahunan (RKT) </a:t>
          </a:r>
          <a:r>
            <a:rPr lang="en-GB" dirty="0" err="1">
              <a:solidFill>
                <a:schemeClr val="tx1"/>
              </a:solidFill>
            </a:rPr>
            <a:t>Subbagian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Kesejahteraan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Pegawai</a:t>
          </a:r>
          <a:endParaRPr lang="en-US" dirty="0">
            <a:solidFill>
              <a:schemeClr val="tx1"/>
            </a:solidFill>
          </a:endParaRPr>
        </a:p>
      </dgm:t>
    </dgm:pt>
    <dgm:pt modelId="{8DB827DC-A8CF-4641-A74A-3F3618BDA609}" type="parTrans" cxnId="{EBF820D5-DA79-4A25-B7FB-88B8BD2B2F2C}">
      <dgm:prSet/>
      <dgm:spPr/>
      <dgm:t>
        <a:bodyPr/>
        <a:lstStyle/>
        <a:p>
          <a:endParaRPr lang="en-US"/>
        </a:p>
      </dgm:t>
    </dgm:pt>
    <dgm:pt modelId="{267984FF-6C90-4B0F-AD0F-96E095264323}" type="sibTrans" cxnId="{EBF820D5-DA79-4A25-B7FB-88B8BD2B2F2C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CF9F6A5-CF79-4BB4-95D9-57CB81D7E337}">
      <dgm:prSet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Menetapkan Rencana Strategis (RenStra) BATAN</a:t>
          </a:r>
          <a:endParaRPr lang="en-US" dirty="0">
            <a:solidFill>
              <a:schemeClr val="tx1"/>
            </a:solidFill>
          </a:endParaRPr>
        </a:p>
      </dgm:t>
    </dgm:pt>
    <dgm:pt modelId="{EAB08F34-759C-46BC-981A-07D0437BF891}" type="parTrans" cxnId="{8BF36639-1C29-4909-BCFA-3D0801D7CC8D}">
      <dgm:prSet/>
      <dgm:spPr/>
      <dgm:t>
        <a:bodyPr/>
        <a:lstStyle/>
        <a:p>
          <a:endParaRPr lang="en-US"/>
        </a:p>
      </dgm:t>
    </dgm:pt>
    <dgm:pt modelId="{EBE3011A-F281-407A-B33C-84452A5A4008}" type="sibTrans" cxnId="{8BF36639-1C29-4909-BCFA-3D0801D7CC8D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2C5BCAE-1BE4-4013-B038-D411A2024AA7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Mmenginventarisasi</a:t>
          </a:r>
          <a:r>
            <a:rPr lang="en-US" dirty="0">
              <a:solidFill>
                <a:schemeClr val="tx1"/>
              </a:solidFill>
            </a:rPr>
            <a:t> data yang </a:t>
          </a:r>
          <a:r>
            <a:rPr lang="en-US" dirty="0" err="1">
              <a:solidFill>
                <a:schemeClr val="tx1"/>
              </a:solidFill>
            </a:rPr>
            <a:t>berkaitan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materi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rumusan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kebijakan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penilaian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kinerja</a:t>
          </a:r>
          <a:endParaRPr lang="en-US" dirty="0">
            <a:solidFill>
              <a:schemeClr val="tx1"/>
            </a:solidFill>
          </a:endParaRPr>
        </a:p>
      </dgm:t>
    </dgm:pt>
    <dgm:pt modelId="{13B386D1-1CF2-4315-9A9F-7C8744707E00}" type="parTrans" cxnId="{89D2C490-205D-45A3-9D55-43550D6494D7}">
      <dgm:prSet/>
      <dgm:spPr/>
      <dgm:t>
        <a:bodyPr/>
        <a:lstStyle/>
        <a:p>
          <a:endParaRPr lang="en-US"/>
        </a:p>
      </dgm:t>
    </dgm:pt>
    <dgm:pt modelId="{424E5D49-603E-47B4-8E79-5D5E7921F215}" type="sibTrans" cxnId="{89D2C490-205D-45A3-9D55-43550D6494D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A63A996-1078-4CD5-8FBC-B719EC7A3208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Menyusun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rekapitulasi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Penilaian</a:t>
          </a:r>
          <a:r>
            <a:rPr lang="en-US" dirty="0">
              <a:solidFill>
                <a:schemeClr val="tx1"/>
              </a:solidFill>
            </a:rPr>
            <a:t> SKP</a:t>
          </a:r>
        </a:p>
      </dgm:t>
    </dgm:pt>
    <dgm:pt modelId="{F3259DB8-9FFB-40A4-9A12-E366A127B6A3}" type="parTrans" cxnId="{6BEFE622-E333-46E7-B8FA-3803DDB3C75A}">
      <dgm:prSet/>
      <dgm:spPr/>
      <dgm:t>
        <a:bodyPr/>
        <a:lstStyle/>
        <a:p>
          <a:endParaRPr lang="en-US"/>
        </a:p>
      </dgm:t>
    </dgm:pt>
    <dgm:pt modelId="{A09E5EF4-2E44-43BA-B525-1E0F242848B8}" type="sibTrans" cxnId="{6BEFE622-E333-46E7-B8FA-3803DDB3C75A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27DC185-CB03-4DD3-8EE6-24F46C284023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Mengelola</a:t>
          </a:r>
          <a:r>
            <a:rPr lang="en-US" dirty="0">
              <a:solidFill>
                <a:schemeClr val="tx1"/>
              </a:solidFill>
            </a:rPr>
            <a:t> SKP</a:t>
          </a:r>
        </a:p>
      </dgm:t>
    </dgm:pt>
    <dgm:pt modelId="{3882B85B-E8D0-4FE2-A689-E31666632FF7}" type="parTrans" cxnId="{4598114D-67CB-4C95-8384-78D278F55E97}">
      <dgm:prSet/>
      <dgm:spPr/>
      <dgm:t>
        <a:bodyPr/>
        <a:lstStyle/>
        <a:p>
          <a:endParaRPr lang="en-US"/>
        </a:p>
      </dgm:t>
    </dgm:pt>
    <dgm:pt modelId="{BDD9A8D5-FEFF-4999-A876-F6F2FA66F0F0}" type="sibTrans" cxnId="{4598114D-67CB-4C95-8384-78D278F55E97}">
      <dgm:prSet/>
      <dgm:spPr/>
      <dgm:t>
        <a:bodyPr/>
        <a:lstStyle/>
        <a:p>
          <a:endParaRPr lang="en-US"/>
        </a:p>
      </dgm:t>
    </dgm:pt>
    <dgm:pt modelId="{8C54EE80-90F4-49A3-97A0-1128E0B495DC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Mengkaji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prosedur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penilaian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kinerja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pegawai</a:t>
          </a:r>
          <a:endParaRPr lang="en-US" dirty="0">
            <a:solidFill>
              <a:schemeClr val="tx1"/>
            </a:solidFill>
          </a:endParaRPr>
        </a:p>
      </dgm:t>
    </dgm:pt>
    <dgm:pt modelId="{A48659D0-EF20-4A53-9CCC-73F4929D531D}" type="parTrans" cxnId="{F5CE8D34-5B04-4B5E-922E-42BB12D46C25}">
      <dgm:prSet/>
      <dgm:spPr/>
      <dgm:t>
        <a:bodyPr/>
        <a:lstStyle/>
        <a:p>
          <a:endParaRPr lang="en-US"/>
        </a:p>
      </dgm:t>
    </dgm:pt>
    <dgm:pt modelId="{A06E5C89-2D00-41CB-B1EA-094896550AAC}" type="sibTrans" cxnId="{F5CE8D34-5B04-4B5E-922E-42BB12D46C25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76D8B0D-7BF7-436A-860F-E48CF25D4CA3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Mengkaji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pengukuran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standar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kinerja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pegawai</a:t>
          </a:r>
          <a:endParaRPr lang="en-US" dirty="0">
            <a:solidFill>
              <a:schemeClr val="tx1"/>
            </a:solidFill>
          </a:endParaRPr>
        </a:p>
      </dgm:t>
    </dgm:pt>
    <dgm:pt modelId="{99B2E026-A203-4FD4-BE3C-153BD7D61FDC}" type="parTrans" cxnId="{07C55E32-353F-43B2-966D-4A32190D11B7}">
      <dgm:prSet/>
      <dgm:spPr/>
      <dgm:t>
        <a:bodyPr/>
        <a:lstStyle/>
        <a:p>
          <a:endParaRPr lang="en-US"/>
        </a:p>
      </dgm:t>
    </dgm:pt>
    <dgm:pt modelId="{28C8CA21-AD9B-4E5A-B49A-2938CA2874BB}" type="sibTrans" cxnId="{07C55E32-353F-43B2-966D-4A32190D11B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2098E58-7422-4EF3-9140-01CAAAF78A23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Mengidentifikasi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penilaian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kinerja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pegawai</a:t>
          </a:r>
          <a:endParaRPr lang="en-US" dirty="0">
            <a:solidFill>
              <a:schemeClr val="tx1"/>
            </a:solidFill>
          </a:endParaRPr>
        </a:p>
      </dgm:t>
    </dgm:pt>
    <dgm:pt modelId="{BBE064FC-F9B4-4E9A-A3AD-0FAF4845CBBD}" type="parTrans" cxnId="{AF6E3F6A-D647-4E7A-A636-10B1C9347C09}">
      <dgm:prSet/>
      <dgm:spPr/>
      <dgm:t>
        <a:bodyPr/>
        <a:lstStyle/>
        <a:p>
          <a:endParaRPr lang="en-US"/>
        </a:p>
      </dgm:t>
    </dgm:pt>
    <dgm:pt modelId="{122F0A88-762F-4DB1-BF73-148F2CC852C3}" type="sibTrans" cxnId="{AF6E3F6A-D647-4E7A-A636-10B1C9347C09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41FDCFA-B93F-413B-940A-210F29A9D8D7}" type="pres">
      <dgm:prSet presAssocID="{B3DF3AF1-5D3F-4493-AFE4-296E197B8464}" presName="diagram" presStyleCnt="0">
        <dgm:presLayoutVars>
          <dgm:dir/>
          <dgm:resizeHandles val="exact"/>
        </dgm:presLayoutVars>
      </dgm:prSet>
      <dgm:spPr/>
    </dgm:pt>
    <dgm:pt modelId="{9D03B500-0A14-48E5-B727-6E8D6C30DCBC}" type="pres">
      <dgm:prSet presAssocID="{47615344-B86F-4F1E-B423-F5CD22EE7E71}" presName="node" presStyleLbl="node1" presStyleIdx="0" presStyleCnt="12" custLinFactNeighborY="-6800">
        <dgm:presLayoutVars>
          <dgm:bulletEnabled val="1"/>
        </dgm:presLayoutVars>
      </dgm:prSet>
      <dgm:spPr/>
    </dgm:pt>
    <dgm:pt modelId="{31EFBF36-3DCD-480D-8526-1FC500DB476E}" type="pres">
      <dgm:prSet presAssocID="{4C45FD87-4EC7-4CCD-B46E-ADC60B0FCAC5}" presName="sibTrans" presStyleLbl="sibTrans2D1" presStyleIdx="0" presStyleCnt="11"/>
      <dgm:spPr/>
    </dgm:pt>
    <dgm:pt modelId="{8D0CB34A-1B5F-4F90-AB50-0347CE97D710}" type="pres">
      <dgm:prSet presAssocID="{4C45FD87-4EC7-4CCD-B46E-ADC60B0FCAC5}" presName="connectorText" presStyleLbl="sibTrans2D1" presStyleIdx="0" presStyleCnt="11"/>
      <dgm:spPr/>
    </dgm:pt>
    <dgm:pt modelId="{40CADFAF-0BE2-44AD-8670-056109F7FF26}" type="pres">
      <dgm:prSet presAssocID="{9CF9F6A5-CF79-4BB4-95D9-57CB81D7E337}" presName="node" presStyleLbl="node1" presStyleIdx="1" presStyleCnt="12" custLinFactNeighborY="-10880">
        <dgm:presLayoutVars>
          <dgm:bulletEnabled val="1"/>
        </dgm:presLayoutVars>
      </dgm:prSet>
      <dgm:spPr/>
    </dgm:pt>
    <dgm:pt modelId="{5ADA78BE-56FF-480B-9943-CC113B424D4A}" type="pres">
      <dgm:prSet presAssocID="{EBE3011A-F281-407A-B33C-84452A5A4008}" presName="sibTrans" presStyleLbl="sibTrans2D1" presStyleIdx="1" presStyleCnt="11"/>
      <dgm:spPr/>
    </dgm:pt>
    <dgm:pt modelId="{7C3B46D2-F9F8-4CEB-92C5-C033DA7E1CD7}" type="pres">
      <dgm:prSet presAssocID="{EBE3011A-F281-407A-B33C-84452A5A4008}" presName="connectorText" presStyleLbl="sibTrans2D1" presStyleIdx="1" presStyleCnt="11"/>
      <dgm:spPr/>
    </dgm:pt>
    <dgm:pt modelId="{05D516D0-8D82-4D7F-A700-CB8367E1B89C}" type="pres">
      <dgm:prSet presAssocID="{9612F0CD-FD52-45A4-8F28-97164A9680A4}" presName="node" presStyleLbl="node1" presStyleIdx="2" presStyleCnt="12" custLinFactNeighborY="-10880">
        <dgm:presLayoutVars>
          <dgm:bulletEnabled val="1"/>
        </dgm:presLayoutVars>
      </dgm:prSet>
      <dgm:spPr/>
    </dgm:pt>
    <dgm:pt modelId="{83EBD279-3E48-41BA-BB18-146A9F4B6F9C}" type="pres">
      <dgm:prSet presAssocID="{D2C134F0-18EC-4332-B12D-175E9512ADF4}" presName="sibTrans" presStyleLbl="sibTrans2D1" presStyleIdx="2" presStyleCnt="11" custLinFactNeighborY="27390"/>
      <dgm:spPr/>
    </dgm:pt>
    <dgm:pt modelId="{0773B035-CA9E-4D95-9A87-C28B7ADA5A0F}" type="pres">
      <dgm:prSet presAssocID="{D2C134F0-18EC-4332-B12D-175E9512ADF4}" presName="connectorText" presStyleLbl="sibTrans2D1" presStyleIdx="2" presStyleCnt="11"/>
      <dgm:spPr/>
    </dgm:pt>
    <dgm:pt modelId="{B747ECAC-AF9D-4124-B118-B9CF3BCB982E}" type="pres">
      <dgm:prSet presAssocID="{6B06F3B1-3882-4B5F-9F6A-2297FA1803BA}" presName="node" presStyleLbl="node1" presStyleIdx="3" presStyleCnt="12" custLinFactNeighborY="-14952">
        <dgm:presLayoutVars>
          <dgm:bulletEnabled val="1"/>
        </dgm:presLayoutVars>
      </dgm:prSet>
      <dgm:spPr/>
    </dgm:pt>
    <dgm:pt modelId="{5BF61A0E-74A6-4273-9076-27F2DB11FB18}" type="pres">
      <dgm:prSet presAssocID="{3F0D8233-C347-4438-A9F3-7E81A786CF2A}" presName="sibTrans" presStyleLbl="sibTrans2D1" presStyleIdx="3" presStyleCnt="11" custScaleX="68257" custLinFactNeighborY="23023"/>
      <dgm:spPr/>
    </dgm:pt>
    <dgm:pt modelId="{5D7D19A4-A203-4352-8907-C6E3642F9C84}" type="pres">
      <dgm:prSet presAssocID="{3F0D8233-C347-4438-A9F3-7E81A786CF2A}" presName="connectorText" presStyleLbl="sibTrans2D1" presStyleIdx="3" presStyleCnt="11"/>
      <dgm:spPr/>
    </dgm:pt>
    <dgm:pt modelId="{1FAB7A59-3F8A-4684-B646-55CFA4B41E6A}" type="pres">
      <dgm:prSet presAssocID="{8C54EE80-90F4-49A3-97A0-1128E0B495DC}" presName="node" presStyleLbl="node1" presStyleIdx="4" presStyleCnt="12" custLinFactNeighborY="-13600">
        <dgm:presLayoutVars>
          <dgm:bulletEnabled val="1"/>
        </dgm:presLayoutVars>
      </dgm:prSet>
      <dgm:spPr/>
    </dgm:pt>
    <dgm:pt modelId="{397BF441-EB60-44F6-A841-DDDECB9F6AD7}" type="pres">
      <dgm:prSet presAssocID="{A06E5C89-2D00-41CB-B1EA-094896550AAC}" presName="sibTrans" presStyleLbl="sibTrans2D1" presStyleIdx="4" presStyleCnt="11"/>
      <dgm:spPr/>
    </dgm:pt>
    <dgm:pt modelId="{D5020961-9EC4-447C-BB9F-7B9169D70A28}" type="pres">
      <dgm:prSet presAssocID="{A06E5C89-2D00-41CB-B1EA-094896550AAC}" presName="connectorText" presStyleLbl="sibTrans2D1" presStyleIdx="4" presStyleCnt="11"/>
      <dgm:spPr/>
    </dgm:pt>
    <dgm:pt modelId="{77DB8973-2AB2-4195-A029-65A1A3C7C542}" type="pres">
      <dgm:prSet presAssocID="{47D58EDF-E033-4A16-9D94-F90F90D5CCDD}" presName="node" presStyleLbl="node1" presStyleIdx="5" presStyleCnt="12" custLinFactNeighborY="-15291">
        <dgm:presLayoutVars>
          <dgm:bulletEnabled val="1"/>
        </dgm:presLayoutVars>
      </dgm:prSet>
      <dgm:spPr/>
    </dgm:pt>
    <dgm:pt modelId="{60BBC9F0-0B62-41C4-A7CA-F86DF9118904}" type="pres">
      <dgm:prSet presAssocID="{9BD3C3DA-4618-4DD5-BD61-F6EAEEC14FB0}" presName="sibTrans" presStyleLbl="sibTrans2D1" presStyleIdx="5" presStyleCnt="11"/>
      <dgm:spPr/>
    </dgm:pt>
    <dgm:pt modelId="{8D820093-1BA8-46B8-865A-02600860203C}" type="pres">
      <dgm:prSet presAssocID="{9BD3C3DA-4618-4DD5-BD61-F6EAEEC14FB0}" presName="connectorText" presStyleLbl="sibTrans2D1" presStyleIdx="5" presStyleCnt="11"/>
      <dgm:spPr/>
    </dgm:pt>
    <dgm:pt modelId="{27D92B67-12A9-4672-BABC-923A62FEC452}" type="pres">
      <dgm:prSet presAssocID="{E76D8B0D-7BF7-436A-860F-E48CF25D4CA3}" presName="node" presStyleLbl="node1" presStyleIdx="6" presStyleCnt="12" custLinFactNeighborY="-16320">
        <dgm:presLayoutVars>
          <dgm:bulletEnabled val="1"/>
        </dgm:presLayoutVars>
      </dgm:prSet>
      <dgm:spPr/>
    </dgm:pt>
    <dgm:pt modelId="{487FCF82-D32B-47A4-9C1B-C9313F439D5D}" type="pres">
      <dgm:prSet presAssocID="{28C8CA21-AD9B-4E5A-B49A-2938CA2874BB}" presName="sibTrans" presStyleLbl="sibTrans2D1" presStyleIdx="6" presStyleCnt="11"/>
      <dgm:spPr/>
    </dgm:pt>
    <dgm:pt modelId="{9D239E84-720F-4888-A9A7-4F23E2CC3CC2}" type="pres">
      <dgm:prSet presAssocID="{28C8CA21-AD9B-4E5A-B49A-2938CA2874BB}" presName="connectorText" presStyleLbl="sibTrans2D1" presStyleIdx="6" presStyleCnt="11"/>
      <dgm:spPr/>
    </dgm:pt>
    <dgm:pt modelId="{2E44A5E8-9810-4459-9400-58BC1FE708E2}" type="pres">
      <dgm:prSet presAssocID="{D596AD8B-5BCD-4559-A5D7-8E8AF4941ABD}" presName="node" presStyleLbl="node1" presStyleIdx="7" presStyleCnt="12" custLinFactNeighborY="-16990">
        <dgm:presLayoutVars>
          <dgm:bulletEnabled val="1"/>
        </dgm:presLayoutVars>
      </dgm:prSet>
      <dgm:spPr/>
    </dgm:pt>
    <dgm:pt modelId="{0F92E3AB-B743-4574-9088-360D27D0DD2C}" type="pres">
      <dgm:prSet presAssocID="{267984FF-6C90-4B0F-AD0F-96E095264323}" presName="sibTrans" presStyleLbl="sibTrans2D1" presStyleIdx="7" presStyleCnt="11" custScaleX="79171" custLinFactNeighborY="44981"/>
      <dgm:spPr/>
    </dgm:pt>
    <dgm:pt modelId="{3D3E40B5-7A14-4F73-AEEA-ADDF5E2EB604}" type="pres">
      <dgm:prSet presAssocID="{267984FF-6C90-4B0F-AD0F-96E095264323}" presName="connectorText" presStyleLbl="sibTrans2D1" presStyleIdx="7" presStyleCnt="11"/>
      <dgm:spPr/>
    </dgm:pt>
    <dgm:pt modelId="{07BDEF14-9EB1-43EE-A803-602532FE480F}" type="pres">
      <dgm:prSet presAssocID="{D2098E58-7422-4EF3-9140-01CAAAF78A23}" presName="node" presStyleLbl="node1" presStyleIdx="8" presStyleCnt="12">
        <dgm:presLayoutVars>
          <dgm:bulletEnabled val="1"/>
        </dgm:presLayoutVars>
      </dgm:prSet>
      <dgm:spPr/>
    </dgm:pt>
    <dgm:pt modelId="{310CF2F7-676E-4B65-B25A-6A46DE8B52CC}" type="pres">
      <dgm:prSet presAssocID="{122F0A88-762F-4DB1-BF73-148F2CC852C3}" presName="sibTrans" presStyleLbl="sibTrans2D1" presStyleIdx="8" presStyleCnt="11"/>
      <dgm:spPr/>
    </dgm:pt>
    <dgm:pt modelId="{AC629F11-0625-4090-994E-513779C676F1}" type="pres">
      <dgm:prSet presAssocID="{122F0A88-762F-4DB1-BF73-148F2CC852C3}" presName="connectorText" presStyleLbl="sibTrans2D1" presStyleIdx="8" presStyleCnt="11"/>
      <dgm:spPr/>
    </dgm:pt>
    <dgm:pt modelId="{8757BCD1-CFF4-4625-A2D0-6D18770EBF80}" type="pres">
      <dgm:prSet presAssocID="{F2C5BCAE-1BE4-4013-B038-D411A2024AA7}" presName="node" presStyleLbl="node1" presStyleIdx="9" presStyleCnt="12">
        <dgm:presLayoutVars>
          <dgm:bulletEnabled val="1"/>
        </dgm:presLayoutVars>
      </dgm:prSet>
      <dgm:spPr/>
    </dgm:pt>
    <dgm:pt modelId="{33B087EC-6719-41FD-9E6D-AE9579F1590C}" type="pres">
      <dgm:prSet presAssocID="{424E5D49-603E-47B4-8E79-5D5E7921F215}" presName="sibTrans" presStyleLbl="sibTrans2D1" presStyleIdx="9" presStyleCnt="11"/>
      <dgm:spPr/>
    </dgm:pt>
    <dgm:pt modelId="{CB94D6BD-54A8-4C0E-8B54-B37D9C1F29F1}" type="pres">
      <dgm:prSet presAssocID="{424E5D49-603E-47B4-8E79-5D5E7921F215}" presName="connectorText" presStyleLbl="sibTrans2D1" presStyleIdx="9" presStyleCnt="11"/>
      <dgm:spPr/>
    </dgm:pt>
    <dgm:pt modelId="{E1E8014C-3D00-4C0B-95CE-EA9C28BE3E5E}" type="pres">
      <dgm:prSet presAssocID="{1A63A996-1078-4CD5-8FBC-B719EC7A3208}" presName="node" presStyleLbl="node1" presStyleIdx="10" presStyleCnt="12">
        <dgm:presLayoutVars>
          <dgm:bulletEnabled val="1"/>
        </dgm:presLayoutVars>
      </dgm:prSet>
      <dgm:spPr/>
    </dgm:pt>
    <dgm:pt modelId="{B956AB71-7650-4A62-804E-A451AA0E8EC6}" type="pres">
      <dgm:prSet presAssocID="{A09E5EF4-2E44-43BA-B525-1E0F242848B8}" presName="sibTrans" presStyleLbl="sibTrans2D1" presStyleIdx="10" presStyleCnt="11"/>
      <dgm:spPr/>
    </dgm:pt>
    <dgm:pt modelId="{707A9D2E-513F-4FE6-81E4-8CFD7DF52AE7}" type="pres">
      <dgm:prSet presAssocID="{A09E5EF4-2E44-43BA-B525-1E0F242848B8}" presName="connectorText" presStyleLbl="sibTrans2D1" presStyleIdx="10" presStyleCnt="11"/>
      <dgm:spPr/>
    </dgm:pt>
    <dgm:pt modelId="{FF46E6A6-CB43-46E6-8D12-5DABA7C28F18}" type="pres">
      <dgm:prSet presAssocID="{F27DC185-CB03-4DD3-8EE6-24F46C284023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7EF1D04-6EA3-46B6-9F27-E84D451EEAEC}" type="presOf" srcId="{4C45FD87-4EC7-4CCD-B46E-ADC60B0FCAC5}" destId="{31EFBF36-3DCD-480D-8526-1FC500DB476E}" srcOrd="0" destOrd="0" presId="urn:microsoft.com/office/officeart/2005/8/layout/process5"/>
    <dgm:cxn modelId="{832E0D06-BFD7-4BB1-80C8-55903BB629AD}" type="presOf" srcId="{122F0A88-762F-4DB1-BF73-148F2CC852C3}" destId="{AC629F11-0625-4090-994E-513779C676F1}" srcOrd="1" destOrd="0" presId="urn:microsoft.com/office/officeart/2005/8/layout/process5"/>
    <dgm:cxn modelId="{1A0B000E-B3A8-4FAF-9489-134349566296}" type="presOf" srcId="{B3DF3AF1-5D3F-4493-AFE4-296E197B8464}" destId="{741FDCFA-B93F-413B-940A-210F29A9D8D7}" srcOrd="0" destOrd="0" presId="urn:microsoft.com/office/officeart/2005/8/layout/process5"/>
    <dgm:cxn modelId="{DE3AC31E-2AF1-45D8-8467-B603F6AA0E30}" type="presOf" srcId="{D596AD8B-5BCD-4559-A5D7-8E8AF4941ABD}" destId="{2E44A5E8-9810-4459-9400-58BC1FE708E2}" srcOrd="0" destOrd="0" presId="urn:microsoft.com/office/officeart/2005/8/layout/process5"/>
    <dgm:cxn modelId="{10B3ED1E-257A-4443-AD87-7C46BCE8C96E}" type="presOf" srcId="{1A63A996-1078-4CD5-8FBC-B719EC7A3208}" destId="{E1E8014C-3D00-4C0B-95CE-EA9C28BE3E5E}" srcOrd="0" destOrd="0" presId="urn:microsoft.com/office/officeart/2005/8/layout/process5"/>
    <dgm:cxn modelId="{6BEFE622-E333-46E7-B8FA-3803DDB3C75A}" srcId="{B3DF3AF1-5D3F-4493-AFE4-296E197B8464}" destId="{1A63A996-1078-4CD5-8FBC-B719EC7A3208}" srcOrd="10" destOrd="0" parTransId="{F3259DB8-9FFB-40A4-9A12-E366A127B6A3}" sibTransId="{A09E5EF4-2E44-43BA-B525-1E0F242848B8}"/>
    <dgm:cxn modelId="{908CB225-4695-418E-B437-C51480EA87C6}" type="presOf" srcId="{D2C134F0-18EC-4332-B12D-175E9512ADF4}" destId="{83EBD279-3E48-41BA-BB18-146A9F4B6F9C}" srcOrd="0" destOrd="0" presId="urn:microsoft.com/office/officeart/2005/8/layout/process5"/>
    <dgm:cxn modelId="{EED2B92C-EBF7-4B75-8453-5CEAA1D43BC8}" type="presOf" srcId="{F2C5BCAE-1BE4-4013-B038-D411A2024AA7}" destId="{8757BCD1-CFF4-4625-A2D0-6D18770EBF80}" srcOrd="0" destOrd="0" presId="urn:microsoft.com/office/officeart/2005/8/layout/process5"/>
    <dgm:cxn modelId="{07C55E32-353F-43B2-966D-4A32190D11B7}" srcId="{B3DF3AF1-5D3F-4493-AFE4-296E197B8464}" destId="{E76D8B0D-7BF7-436A-860F-E48CF25D4CA3}" srcOrd="6" destOrd="0" parTransId="{99B2E026-A203-4FD4-BE3C-153BD7D61FDC}" sibTransId="{28C8CA21-AD9B-4E5A-B49A-2938CA2874BB}"/>
    <dgm:cxn modelId="{F5CE8D34-5B04-4B5E-922E-42BB12D46C25}" srcId="{B3DF3AF1-5D3F-4493-AFE4-296E197B8464}" destId="{8C54EE80-90F4-49A3-97A0-1128E0B495DC}" srcOrd="4" destOrd="0" parTransId="{A48659D0-EF20-4A53-9CCC-73F4929D531D}" sibTransId="{A06E5C89-2D00-41CB-B1EA-094896550AAC}"/>
    <dgm:cxn modelId="{8BF36639-1C29-4909-BCFA-3D0801D7CC8D}" srcId="{B3DF3AF1-5D3F-4493-AFE4-296E197B8464}" destId="{9CF9F6A5-CF79-4BB4-95D9-57CB81D7E337}" srcOrd="1" destOrd="0" parTransId="{EAB08F34-759C-46BC-981A-07D0437BF891}" sibTransId="{EBE3011A-F281-407A-B33C-84452A5A4008}"/>
    <dgm:cxn modelId="{06026E3A-B74E-48E3-80B5-FD4D2925D6B7}" srcId="{B3DF3AF1-5D3F-4493-AFE4-296E197B8464}" destId="{47D58EDF-E033-4A16-9D94-F90F90D5CCDD}" srcOrd="5" destOrd="0" parTransId="{CA884989-65D9-40C3-A56F-D442A9C2FF76}" sibTransId="{9BD3C3DA-4618-4DD5-BD61-F6EAEEC14FB0}"/>
    <dgm:cxn modelId="{D0A78C3E-5906-42ED-80A4-52A392CC9164}" type="presOf" srcId="{9BD3C3DA-4618-4DD5-BD61-F6EAEEC14FB0}" destId="{8D820093-1BA8-46B8-865A-02600860203C}" srcOrd="1" destOrd="0" presId="urn:microsoft.com/office/officeart/2005/8/layout/process5"/>
    <dgm:cxn modelId="{C7E73C3F-0E93-4164-A051-C9E029B93B66}" type="presOf" srcId="{A09E5EF4-2E44-43BA-B525-1E0F242848B8}" destId="{707A9D2E-513F-4FE6-81E4-8CFD7DF52AE7}" srcOrd="1" destOrd="0" presId="urn:microsoft.com/office/officeart/2005/8/layout/process5"/>
    <dgm:cxn modelId="{D9C7A25F-498A-4101-A043-C140A68AD37C}" type="presOf" srcId="{4C45FD87-4EC7-4CCD-B46E-ADC60B0FCAC5}" destId="{8D0CB34A-1B5F-4F90-AB50-0347CE97D710}" srcOrd="1" destOrd="0" presId="urn:microsoft.com/office/officeart/2005/8/layout/process5"/>
    <dgm:cxn modelId="{EDB20942-DDE3-4CDF-8DFA-60B9C5B3D809}" type="presOf" srcId="{8C54EE80-90F4-49A3-97A0-1128E0B495DC}" destId="{1FAB7A59-3F8A-4684-B646-55CFA4B41E6A}" srcOrd="0" destOrd="0" presId="urn:microsoft.com/office/officeart/2005/8/layout/process5"/>
    <dgm:cxn modelId="{AF6E3F6A-D647-4E7A-A636-10B1C9347C09}" srcId="{B3DF3AF1-5D3F-4493-AFE4-296E197B8464}" destId="{D2098E58-7422-4EF3-9140-01CAAAF78A23}" srcOrd="8" destOrd="0" parTransId="{BBE064FC-F9B4-4E9A-A3AD-0FAF4845CBBD}" sibTransId="{122F0A88-762F-4DB1-BF73-148F2CC852C3}"/>
    <dgm:cxn modelId="{4598114D-67CB-4C95-8384-78D278F55E97}" srcId="{B3DF3AF1-5D3F-4493-AFE4-296E197B8464}" destId="{F27DC185-CB03-4DD3-8EE6-24F46C284023}" srcOrd="11" destOrd="0" parTransId="{3882B85B-E8D0-4FE2-A689-E31666632FF7}" sibTransId="{BDD9A8D5-FEFF-4999-A876-F6F2FA66F0F0}"/>
    <dgm:cxn modelId="{2D701C51-F3EC-40DF-9203-09DB9A4F57B4}" srcId="{B3DF3AF1-5D3F-4493-AFE4-296E197B8464}" destId="{47615344-B86F-4F1E-B423-F5CD22EE7E71}" srcOrd="0" destOrd="0" parTransId="{78302DDC-BCBD-40C0-A342-527A23822B3E}" sibTransId="{4C45FD87-4EC7-4CCD-B46E-ADC60B0FCAC5}"/>
    <dgm:cxn modelId="{850A8C57-C19D-48B7-A29B-F2CDB95388F9}" type="presOf" srcId="{6B06F3B1-3882-4B5F-9F6A-2297FA1803BA}" destId="{B747ECAC-AF9D-4124-B118-B9CF3BCB982E}" srcOrd="0" destOrd="0" presId="urn:microsoft.com/office/officeart/2005/8/layout/process5"/>
    <dgm:cxn modelId="{B03BB359-C42D-4BF4-A547-5A132AECC6EB}" type="presOf" srcId="{D2C134F0-18EC-4332-B12D-175E9512ADF4}" destId="{0773B035-CA9E-4D95-9A87-C28B7ADA5A0F}" srcOrd="1" destOrd="0" presId="urn:microsoft.com/office/officeart/2005/8/layout/process5"/>
    <dgm:cxn modelId="{EF71F77D-A881-4372-9DD2-091A6DB91EC3}" type="presOf" srcId="{3F0D8233-C347-4438-A9F3-7E81A786CF2A}" destId="{5D7D19A4-A203-4352-8907-C6E3642F9C84}" srcOrd="1" destOrd="0" presId="urn:microsoft.com/office/officeart/2005/8/layout/process5"/>
    <dgm:cxn modelId="{B59F7086-BA6B-41BB-BD18-537CE230FD8C}" type="presOf" srcId="{3F0D8233-C347-4438-A9F3-7E81A786CF2A}" destId="{5BF61A0E-74A6-4273-9076-27F2DB11FB18}" srcOrd="0" destOrd="0" presId="urn:microsoft.com/office/officeart/2005/8/layout/process5"/>
    <dgm:cxn modelId="{DB69DC86-10B0-40D1-BAE1-0816D2470844}" type="presOf" srcId="{267984FF-6C90-4B0F-AD0F-96E095264323}" destId="{0F92E3AB-B743-4574-9088-360D27D0DD2C}" srcOrd="0" destOrd="0" presId="urn:microsoft.com/office/officeart/2005/8/layout/process5"/>
    <dgm:cxn modelId="{95498D8A-45BA-46F9-8AEF-C46E1EF4F4BC}" type="presOf" srcId="{9BD3C3DA-4618-4DD5-BD61-F6EAEEC14FB0}" destId="{60BBC9F0-0B62-41C4-A7CA-F86DF9118904}" srcOrd="0" destOrd="0" presId="urn:microsoft.com/office/officeart/2005/8/layout/process5"/>
    <dgm:cxn modelId="{89D2C490-205D-45A3-9D55-43550D6494D7}" srcId="{B3DF3AF1-5D3F-4493-AFE4-296E197B8464}" destId="{F2C5BCAE-1BE4-4013-B038-D411A2024AA7}" srcOrd="9" destOrd="0" parTransId="{13B386D1-1CF2-4315-9A9F-7C8744707E00}" sibTransId="{424E5D49-603E-47B4-8E79-5D5E7921F215}"/>
    <dgm:cxn modelId="{C36BEBA6-6090-482C-9ABA-3B610B865BAC}" type="presOf" srcId="{267984FF-6C90-4B0F-AD0F-96E095264323}" destId="{3D3E40B5-7A14-4F73-AEEA-ADDF5E2EB604}" srcOrd="1" destOrd="0" presId="urn:microsoft.com/office/officeart/2005/8/layout/process5"/>
    <dgm:cxn modelId="{4F5806A7-79A6-4436-903A-BFFEFDE1B906}" type="presOf" srcId="{9CF9F6A5-CF79-4BB4-95D9-57CB81D7E337}" destId="{40CADFAF-0BE2-44AD-8670-056109F7FF26}" srcOrd="0" destOrd="0" presId="urn:microsoft.com/office/officeart/2005/8/layout/process5"/>
    <dgm:cxn modelId="{74FB03AE-8BAE-4D2E-84D5-F21864C9F2C0}" type="presOf" srcId="{47D58EDF-E033-4A16-9D94-F90F90D5CCDD}" destId="{77DB8973-2AB2-4195-A029-65A1A3C7C542}" srcOrd="0" destOrd="0" presId="urn:microsoft.com/office/officeart/2005/8/layout/process5"/>
    <dgm:cxn modelId="{C5668DAE-51CF-48B9-9483-4739620A7318}" type="presOf" srcId="{A09E5EF4-2E44-43BA-B525-1E0F242848B8}" destId="{B956AB71-7650-4A62-804E-A451AA0E8EC6}" srcOrd="0" destOrd="0" presId="urn:microsoft.com/office/officeart/2005/8/layout/process5"/>
    <dgm:cxn modelId="{FF5A9BB1-491A-4502-A37F-7DE367EB3E02}" type="presOf" srcId="{A06E5C89-2D00-41CB-B1EA-094896550AAC}" destId="{397BF441-EB60-44F6-A841-DDDECB9F6AD7}" srcOrd="0" destOrd="0" presId="urn:microsoft.com/office/officeart/2005/8/layout/process5"/>
    <dgm:cxn modelId="{52DDB0B1-80AD-498F-97B0-404EEC6A356B}" srcId="{B3DF3AF1-5D3F-4493-AFE4-296E197B8464}" destId="{6B06F3B1-3882-4B5F-9F6A-2297FA1803BA}" srcOrd="3" destOrd="0" parTransId="{0669E647-BA64-4025-B964-BA9E1044B0BF}" sibTransId="{3F0D8233-C347-4438-A9F3-7E81A786CF2A}"/>
    <dgm:cxn modelId="{B52E26B3-03DB-4E2C-BDFC-AF677EED68C2}" type="presOf" srcId="{F27DC185-CB03-4DD3-8EE6-24F46C284023}" destId="{FF46E6A6-CB43-46E6-8D12-5DABA7C28F18}" srcOrd="0" destOrd="0" presId="urn:microsoft.com/office/officeart/2005/8/layout/process5"/>
    <dgm:cxn modelId="{5EE0A6B8-92DE-495B-8CAC-7F6ED1C76C4F}" type="presOf" srcId="{9612F0CD-FD52-45A4-8F28-97164A9680A4}" destId="{05D516D0-8D82-4D7F-A700-CB8367E1B89C}" srcOrd="0" destOrd="0" presId="urn:microsoft.com/office/officeart/2005/8/layout/process5"/>
    <dgm:cxn modelId="{A3F51ABA-1DD3-428B-942E-9B4F33D567C6}" type="presOf" srcId="{EBE3011A-F281-407A-B33C-84452A5A4008}" destId="{7C3B46D2-F9F8-4CEB-92C5-C033DA7E1CD7}" srcOrd="1" destOrd="0" presId="urn:microsoft.com/office/officeart/2005/8/layout/process5"/>
    <dgm:cxn modelId="{89687DBC-2F74-4494-9F45-0CA8E1EC6317}" type="presOf" srcId="{47615344-B86F-4F1E-B423-F5CD22EE7E71}" destId="{9D03B500-0A14-48E5-B727-6E8D6C30DCBC}" srcOrd="0" destOrd="0" presId="urn:microsoft.com/office/officeart/2005/8/layout/process5"/>
    <dgm:cxn modelId="{92B1C1BC-0504-465A-A7C7-9664526EDCA0}" type="presOf" srcId="{424E5D49-603E-47B4-8E79-5D5E7921F215}" destId="{33B087EC-6719-41FD-9E6D-AE9579F1590C}" srcOrd="0" destOrd="0" presId="urn:microsoft.com/office/officeart/2005/8/layout/process5"/>
    <dgm:cxn modelId="{470949C2-9D1A-4CC4-B760-FB12A86FC832}" type="presOf" srcId="{28C8CA21-AD9B-4E5A-B49A-2938CA2874BB}" destId="{487FCF82-D32B-47A4-9C1B-C9313F439D5D}" srcOrd="0" destOrd="0" presId="urn:microsoft.com/office/officeart/2005/8/layout/process5"/>
    <dgm:cxn modelId="{2FD902CC-D14F-4360-8985-E1669EA338F3}" type="presOf" srcId="{E76D8B0D-7BF7-436A-860F-E48CF25D4CA3}" destId="{27D92B67-12A9-4672-BABC-923A62FEC452}" srcOrd="0" destOrd="0" presId="urn:microsoft.com/office/officeart/2005/8/layout/process5"/>
    <dgm:cxn modelId="{D693D5CE-8393-4B3D-84E7-CF5D25BC7730}" type="presOf" srcId="{A06E5C89-2D00-41CB-B1EA-094896550AAC}" destId="{D5020961-9EC4-447C-BB9F-7B9169D70A28}" srcOrd="1" destOrd="0" presId="urn:microsoft.com/office/officeart/2005/8/layout/process5"/>
    <dgm:cxn modelId="{08DB2ED1-21A2-4F2F-8E0E-911E33ADE906}" type="presOf" srcId="{122F0A88-762F-4DB1-BF73-148F2CC852C3}" destId="{310CF2F7-676E-4B65-B25A-6A46DE8B52CC}" srcOrd="0" destOrd="0" presId="urn:microsoft.com/office/officeart/2005/8/layout/process5"/>
    <dgm:cxn modelId="{EBF820D5-DA79-4A25-B7FB-88B8BD2B2F2C}" srcId="{B3DF3AF1-5D3F-4493-AFE4-296E197B8464}" destId="{D596AD8B-5BCD-4559-A5D7-8E8AF4941ABD}" srcOrd="7" destOrd="0" parTransId="{8DB827DC-A8CF-4641-A74A-3F3618BDA609}" sibTransId="{267984FF-6C90-4B0F-AD0F-96E095264323}"/>
    <dgm:cxn modelId="{D51F51D9-743D-4432-BCA8-830F735FAE54}" type="presOf" srcId="{28C8CA21-AD9B-4E5A-B49A-2938CA2874BB}" destId="{9D239E84-720F-4888-A9A7-4F23E2CC3CC2}" srcOrd="1" destOrd="0" presId="urn:microsoft.com/office/officeart/2005/8/layout/process5"/>
    <dgm:cxn modelId="{93399EE1-2C3B-457D-8DFD-022CAA996FE5}" type="presOf" srcId="{EBE3011A-F281-407A-B33C-84452A5A4008}" destId="{5ADA78BE-56FF-480B-9943-CC113B424D4A}" srcOrd="0" destOrd="0" presId="urn:microsoft.com/office/officeart/2005/8/layout/process5"/>
    <dgm:cxn modelId="{473426E7-A7EC-4795-8E35-0E7B1526A785}" type="presOf" srcId="{D2098E58-7422-4EF3-9140-01CAAAF78A23}" destId="{07BDEF14-9EB1-43EE-A803-602532FE480F}" srcOrd="0" destOrd="0" presId="urn:microsoft.com/office/officeart/2005/8/layout/process5"/>
    <dgm:cxn modelId="{82D6A3E8-88EA-4CEC-A7CF-0DC5706477F7}" type="presOf" srcId="{424E5D49-603E-47B4-8E79-5D5E7921F215}" destId="{CB94D6BD-54A8-4C0E-8B54-B37D9C1F29F1}" srcOrd="1" destOrd="0" presId="urn:microsoft.com/office/officeart/2005/8/layout/process5"/>
    <dgm:cxn modelId="{4E6CB9EB-A17E-448F-8F3B-97862C0AAE3A}" srcId="{B3DF3AF1-5D3F-4493-AFE4-296E197B8464}" destId="{9612F0CD-FD52-45A4-8F28-97164A9680A4}" srcOrd="2" destOrd="0" parTransId="{5A9F7565-E8B5-4A62-BC71-BBEDB07E6649}" sibTransId="{D2C134F0-18EC-4332-B12D-175E9512ADF4}"/>
    <dgm:cxn modelId="{4582C2D0-89CE-4579-B5F1-5829B0C767E5}" type="presParOf" srcId="{741FDCFA-B93F-413B-940A-210F29A9D8D7}" destId="{9D03B500-0A14-48E5-B727-6E8D6C30DCBC}" srcOrd="0" destOrd="0" presId="urn:microsoft.com/office/officeart/2005/8/layout/process5"/>
    <dgm:cxn modelId="{58748D60-0D49-4839-9A9D-ADB963D0C4E6}" type="presParOf" srcId="{741FDCFA-B93F-413B-940A-210F29A9D8D7}" destId="{31EFBF36-3DCD-480D-8526-1FC500DB476E}" srcOrd="1" destOrd="0" presId="urn:microsoft.com/office/officeart/2005/8/layout/process5"/>
    <dgm:cxn modelId="{17AD25C5-F58A-4854-94FD-895CE1DC51DA}" type="presParOf" srcId="{31EFBF36-3DCD-480D-8526-1FC500DB476E}" destId="{8D0CB34A-1B5F-4F90-AB50-0347CE97D710}" srcOrd="0" destOrd="0" presId="urn:microsoft.com/office/officeart/2005/8/layout/process5"/>
    <dgm:cxn modelId="{102DC639-825B-4C8B-9761-0C146230C36B}" type="presParOf" srcId="{741FDCFA-B93F-413B-940A-210F29A9D8D7}" destId="{40CADFAF-0BE2-44AD-8670-056109F7FF26}" srcOrd="2" destOrd="0" presId="urn:microsoft.com/office/officeart/2005/8/layout/process5"/>
    <dgm:cxn modelId="{13D8394A-1553-4942-A49D-F74EF7834CA7}" type="presParOf" srcId="{741FDCFA-B93F-413B-940A-210F29A9D8D7}" destId="{5ADA78BE-56FF-480B-9943-CC113B424D4A}" srcOrd="3" destOrd="0" presId="urn:microsoft.com/office/officeart/2005/8/layout/process5"/>
    <dgm:cxn modelId="{7364C898-60D0-4EEC-A37B-B7C337D6141A}" type="presParOf" srcId="{5ADA78BE-56FF-480B-9943-CC113B424D4A}" destId="{7C3B46D2-F9F8-4CEB-92C5-C033DA7E1CD7}" srcOrd="0" destOrd="0" presId="urn:microsoft.com/office/officeart/2005/8/layout/process5"/>
    <dgm:cxn modelId="{1027D5F8-B10A-4635-888A-6FD5A8D1A3AC}" type="presParOf" srcId="{741FDCFA-B93F-413B-940A-210F29A9D8D7}" destId="{05D516D0-8D82-4D7F-A700-CB8367E1B89C}" srcOrd="4" destOrd="0" presId="urn:microsoft.com/office/officeart/2005/8/layout/process5"/>
    <dgm:cxn modelId="{6B50FA28-CB9E-4ADD-AB53-ACED596E042A}" type="presParOf" srcId="{741FDCFA-B93F-413B-940A-210F29A9D8D7}" destId="{83EBD279-3E48-41BA-BB18-146A9F4B6F9C}" srcOrd="5" destOrd="0" presId="urn:microsoft.com/office/officeart/2005/8/layout/process5"/>
    <dgm:cxn modelId="{E0FB2E0E-92C8-4466-B338-D6258B62DDE4}" type="presParOf" srcId="{83EBD279-3E48-41BA-BB18-146A9F4B6F9C}" destId="{0773B035-CA9E-4D95-9A87-C28B7ADA5A0F}" srcOrd="0" destOrd="0" presId="urn:microsoft.com/office/officeart/2005/8/layout/process5"/>
    <dgm:cxn modelId="{6A480CC5-674D-4094-8896-A07BF9096DF6}" type="presParOf" srcId="{741FDCFA-B93F-413B-940A-210F29A9D8D7}" destId="{B747ECAC-AF9D-4124-B118-B9CF3BCB982E}" srcOrd="6" destOrd="0" presId="urn:microsoft.com/office/officeart/2005/8/layout/process5"/>
    <dgm:cxn modelId="{3503DE38-A565-436E-A6FE-4BC3E09863EA}" type="presParOf" srcId="{741FDCFA-B93F-413B-940A-210F29A9D8D7}" destId="{5BF61A0E-74A6-4273-9076-27F2DB11FB18}" srcOrd="7" destOrd="0" presId="urn:microsoft.com/office/officeart/2005/8/layout/process5"/>
    <dgm:cxn modelId="{F8C0E956-8BD5-40EA-9274-002B8ABEC732}" type="presParOf" srcId="{5BF61A0E-74A6-4273-9076-27F2DB11FB18}" destId="{5D7D19A4-A203-4352-8907-C6E3642F9C84}" srcOrd="0" destOrd="0" presId="urn:microsoft.com/office/officeart/2005/8/layout/process5"/>
    <dgm:cxn modelId="{D68B93C5-8FC7-4DC5-A2E7-79CC1F9845B2}" type="presParOf" srcId="{741FDCFA-B93F-413B-940A-210F29A9D8D7}" destId="{1FAB7A59-3F8A-4684-B646-55CFA4B41E6A}" srcOrd="8" destOrd="0" presId="urn:microsoft.com/office/officeart/2005/8/layout/process5"/>
    <dgm:cxn modelId="{76B2AA42-3013-4F0A-835C-2FD585E37818}" type="presParOf" srcId="{741FDCFA-B93F-413B-940A-210F29A9D8D7}" destId="{397BF441-EB60-44F6-A841-DDDECB9F6AD7}" srcOrd="9" destOrd="0" presId="urn:microsoft.com/office/officeart/2005/8/layout/process5"/>
    <dgm:cxn modelId="{F4F9D0A0-A1BD-4C01-AFC5-D781867737F1}" type="presParOf" srcId="{397BF441-EB60-44F6-A841-DDDECB9F6AD7}" destId="{D5020961-9EC4-447C-BB9F-7B9169D70A28}" srcOrd="0" destOrd="0" presId="urn:microsoft.com/office/officeart/2005/8/layout/process5"/>
    <dgm:cxn modelId="{1B1B8EEB-5E0C-4F8E-B7B9-CA18746FE15B}" type="presParOf" srcId="{741FDCFA-B93F-413B-940A-210F29A9D8D7}" destId="{77DB8973-2AB2-4195-A029-65A1A3C7C542}" srcOrd="10" destOrd="0" presId="urn:microsoft.com/office/officeart/2005/8/layout/process5"/>
    <dgm:cxn modelId="{8BDE0617-7F1A-4855-A478-0ADFA6F7B182}" type="presParOf" srcId="{741FDCFA-B93F-413B-940A-210F29A9D8D7}" destId="{60BBC9F0-0B62-41C4-A7CA-F86DF9118904}" srcOrd="11" destOrd="0" presId="urn:microsoft.com/office/officeart/2005/8/layout/process5"/>
    <dgm:cxn modelId="{A15A7E5E-7392-43EB-9697-DFC374C77831}" type="presParOf" srcId="{60BBC9F0-0B62-41C4-A7CA-F86DF9118904}" destId="{8D820093-1BA8-46B8-865A-02600860203C}" srcOrd="0" destOrd="0" presId="urn:microsoft.com/office/officeart/2005/8/layout/process5"/>
    <dgm:cxn modelId="{6DF69B23-E74A-49AB-8B3F-1B24EDFFB3DA}" type="presParOf" srcId="{741FDCFA-B93F-413B-940A-210F29A9D8D7}" destId="{27D92B67-12A9-4672-BABC-923A62FEC452}" srcOrd="12" destOrd="0" presId="urn:microsoft.com/office/officeart/2005/8/layout/process5"/>
    <dgm:cxn modelId="{BCF95DA2-E757-44EB-AFB3-7202EB5A651E}" type="presParOf" srcId="{741FDCFA-B93F-413B-940A-210F29A9D8D7}" destId="{487FCF82-D32B-47A4-9C1B-C9313F439D5D}" srcOrd="13" destOrd="0" presId="urn:microsoft.com/office/officeart/2005/8/layout/process5"/>
    <dgm:cxn modelId="{FE0A741F-D064-461E-AC51-40EA7561ED90}" type="presParOf" srcId="{487FCF82-D32B-47A4-9C1B-C9313F439D5D}" destId="{9D239E84-720F-4888-A9A7-4F23E2CC3CC2}" srcOrd="0" destOrd="0" presId="urn:microsoft.com/office/officeart/2005/8/layout/process5"/>
    <dgm:cxn modelId="{DC7448A0-614D-47E5-A723-B3648A1AFD00}" type="presParOf" srcId="{741FDCFA-B93F-413B-940A-210F29A9D8D7}" destId="{2E44A5E8-9810-4459-9400-58BC1FE708E2}" srcOrd="14" destOrd="0" presId="urn:microsoft.com/office/officeart/2005/8/layout/process5"/>
    <dgm:cxn modelId="{CA5BF06F-4425-48A6-8FDC-FED21647D96C}" type="presParOf" srcId="{741FDCFA-B93F-413B-940A-210F29A9D8D7}" destId="{0F92E3AB-B743-4574-9088-360D27D0DD2C}" srcOrd="15" destOrd="0" presId="urn:microsoft.com/office/officeart/2005/8/layout/process5"/>
    <dgm:cxn modelId="{E02BBF26-524C-439B-B5E8-5BA7B7A922B2}" type="presParOf" srcId="{0F92E3AB-B743-4574-9088-360D27D0DD2C}" destId="{3D3E40B5-7A14-4F73-AEEA-ADDF5E2EB604}" srcOrd="0" destOrd="0" presId="urn:microsoft.com/office/officeart/2005/8/layout/process5"/>
    <dgm:cxn modelId="{63332FA8-F238-49BD-83CC-C268BD96946B}" type="presParOf" srcId="{741FDCFA-B93F-413B-940A-210F29A9D8D7}" destId="{07BDEF14-9EB1-43EE-A803-602532FE480F}" srcOrd="16" destOrd="0" presId="urn:microsoft.com/office/officeart/2005/8/layout/process5"/>
    <dgm:cxn modelId="{F7E05A94-CBDD-4A77-B115-F8DEF9DF5850}" type="presParOf" srcId="{741FDCFA-B93F-413B-940A-210F29A9D8D7}" destId="{310CF2F7-676E-4B65-B25A-6A46DE8B52CC}" srcOrd="17" destOrd="0" presId="urn:microsoft.com/office/officeart/2005/8/layout/process5"/>
    <dgm:cxn modelId="{D8ACCB40-EFDB-461B-9FA0-95C2CF2FC6FD}" type="presParOf" srcId="{310CF2F7-676E-4B65-B25A-6A46DE8B52CC}" destId="{AC629F11-0625-4090-994E-513779C676F1}" srcOrd="0" destOrd="0" presId="urn:microsoft.com/office/officeart/2005/8/layout/process5"/>
    <dgm:cxn modelId="{8908077E-F691-471A-9F18-66F8B2A50BB7}" type="presParOf" srcId="{741FDCFA-B93F-413B-940A-210F29A9D8D7}" destId="{8757BCD1-CFF4-4625-A2D0-6D18770EBF80}" srcOrd="18" destOrd="0" presId="urn:microsoft.com/office/officeart/2005/8/layout/process5"/>
    <dgm:cxn modelId="{FBCF12FC-21BB-460B-948B-79F20678DB71}" type="presParOf" srcId="{741FDCFA-B93F-413B-940A-210F29A9D8D7}" destId="{33B087EC-6719-41FD-9E6D-AE9579F1590C}" srcOrd="19" destOrd="0" presId="urn:microsoft.com/office/officeart/2005/8/layout/process5"/>
    <dgm:cxn modelId="{2115E970-A940-4FAA-9CC9-82CA6E0FD502}" type="presParOf" srcId="{33B087EC-6719-41FD-9E6D-AE9579F1590C}" destId="{CB94D6BD-54A8-4C0E-8B54-B37D9C1F29F1}" srcOrd="0" destOrd="0" presId="urn:microsoft.com/office/officeart/2005/8/layout/process5"/>
    <dgm:cxn modelId="{52716F13-4D6E-40EB-B2AD-2B7BD9D84EE7}" type="presParOf" srcId="{741FDCFA-B93F-413B-940A-210F29A9D8D7}" destId="{E1E8014C-3D00-4C0B-95CE-EA9C28BE3E5E}" srcOrd="20" destOrd="0" presId="urn:microsoft.com/office/officeart/2005/8/layout/process5"/>
    <dgm:cxn modelId="{6830F6E9-BE85-45E6-84FD-150AE3C846EA}" type="presParOf" srcId="{741FDCFA-B93F-413B-940A-210F29A9D8D7}" destId="{B956AB71-7650-4A62-804E-A451AA0E8EC6}" srcOrd="21" destOrd="0" presId="urn:microsoft.com/office/officeart/2005/8/layout/process5"/>
    <dgm:cxn modelId="{442334E6-0D74-4D0A-80F4-066EFE7C0E7C}" type="presParOf" srcId="{B956AB71-7650-4A62-804E-A451AA0E8EC6}" destId="{707A9D2E-513F-4FE6-81E4-8CFD7DF52AE7}" srcOrd="0" destOrd="0" presId="urn:microsoft.com/office/officeart/2005/8/layout/process5"/>
    <dgm:cxn modelId="{9C5BA108-1F38-453B-B70C-DE071F40E2E7}" type="presParOf" srcId="{741FDCFA-B93F-413B-940A-210F29A9D8D7}" destId="{FF46E6A6-CB43-46E6-8D12-5DABA7C28F18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03D49-E415-4B64-92DE-DA39B5D93C0C}">
      <dsp:nvSpPr>
        <dsp:cNvPr id="0" name=""/>
        <dsp:cNvSpPr/>
      </dsp:nvSpPr>
      <dsp:spPr>
        <a:xfrm rot="5400000">
          <a:off x="1453870" y="885361"/>
          <a:ext cx="457661" cy="2497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E565C-308E-4FFF-97F6-6FB62E687EB0}">
      <dsp:nvSpPr>
        <dsp:cNvPr id="0" name=""/>
        <dsp:cNvSpPr/>
      </dsp:nvSpPr>
      <dsp:spPr>
        <a:xfrm>
          <a:off x="1159745" y="372184"/>
          <a:ext cx="2513890" cy="3917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Renstra</a:t>
          </a:r>
          <a:r>
            <a:rPr lang="en-US" sz="1200" kern="1200" dirty="0"/>
            <a:t>/PK/DT </a:t>
          </a:r>
          <a:r>
            <a:rPr lang="en-US" sz="1200" kern="1200" dirty="0" err="1"/>
            <a:t>Ka.BATAN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kern="1200" dirty="0" err="1"/>
            <a:t>termasuk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administrasi</a:t>
          </a:r>
          <a:r>
            <a:rPr lang="en-US" sz="1200" kern="1200" dirty="0"/>
            <a:t> </a:t>
          </a:r>
          <a:r>
            <a:rPr lang="en-US" sz="1200" kern="1200" dirty="0" err="1"/>
            <a:t>rutin</a:t>
          </a:r>
          <a:r>
            <a:rPr lang="en-US" sz="1200" kern="1200" dirty="0"/>
            <a:t>)</a:t>
          </a:r>
        </a:p>
      </dsp:txBody>
      <dsp:txXfrm>
        <a:off x="1178871" y="391310"/>
        <a:ext cx="2475638" cy="353478"/>
      </dsp:txXfrm>
    </dsp:sp>
    <dsp:sp modelId="{EC4AB20A-67E8-413E-8435-81CB299922BA}">
      <dsp:nvSpPr>
        <dsp:cNvPr id="0" name=""/>
        <dsp:cNvSpPr/>
      </dsp:nvSpPr>
      <dsp:spPr>
        <a:xfrm>
          <a:off x="318971" y="1284417"/>
          <a:ext cx="173504" cy="13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09E2E-DA11-4C21-8722-FD43663A31B1}">
      <dsp:nvSpPr>
        <dsp:cNvPr id="0" name=""/>
        <dsp:cNvSpPr/>
      </dsp:nvSpPr>
      <dsp:spPr>
        <a:xfrm rot="5400000">
          <a:off x="2373868" y="1615897"/>
          <a:ext cx="409394" cy="2655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16226-6100-4FEA-8D36-B567A5564C76}">
      <dsp:nvSpPr>
        <dsp:cNvPr id="0" name=""/>
        <dsp:cNvSpPr/>
      </dsp:nvSpPr>
      <dsp:spPr>
        <a:xfrm>
          <a:off x="1831575" y="1039802"/>
          <a:ext cx="2697568" cy="48170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Renstra</a:t>
          </a:r>
          <a:r>
            <a:rPr lang="en-US" sz="1200" kern="1200" dirty="0"/>
            <a:t> </a:t>
          </a:r>
          <a:r>
            <a:rPr lang="en-US" sz="1200" kern="1200" dirty="0" err="1"/>
            <a:t>Teknis</a:t>
          </a:r>
          <a:r>
            <a:rPr lang="en-US" sz="1200" kern="1200" dirty="0"/>
            <a:t>/PK/DT PTM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kern="1200" dirty="0" err="1"/>
            <a:t>termasuk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administrasi</a:t>
          </a:r>
          <a:r>
            <a:rPr lang="en-US" sz="1200" kern="1200" dirty="0"/>
            <a:t> </a:t>
          </a:r>
          <a:r>
            <a:rPr lang="en-US" sz="1200" kern="1200" dirty="0" err="1"/>
            <a:t>rutin</a:t>
          </a:r>
          <a:r>
            <a:rPr lang="en-US" sz="1200" kern="1200" dirty="0"/>
            <a:t>)</a:t>
          </a:r>
        </a:p>
      </dsp:txBody>
      <dsp:txXfrm>
        <a:off x="1855094" y="1063321"/>
        <a:ext cx="2650530" cy="434670"/>
      </dsp:txXfrm>
    </dsp:sp>
    <dsp:sp modelId="{DC73B373-C495-4051-A0A8-EB34FDCC543F}">
      <dsp:nvSpPr>
        <dsp:cNvPr id="0" name=""/>
        <dsp:cNvSpPr/>
      </dsp:nvSpPr>
      <dsp:spPr>
        <a:xfrm>
          <a:off x="563526" y="1806398"/>
          <a:ext cx="241714" cy="96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7741A-1518-4A46-BB62-F4B18661E04D}">
      <dsp:nvSpPr>
        <dsp:cNvPr id="0" name=""/>
        <dsp:cNvSpPr/>
      </dsp:nvSpPr>
      <dsp:spPr>
        <a:xfrm rot="5400000">
          <a:off x="3093486" y="2309808"/>
          <a:ext cx="441978" cy="2397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9A768-54FD-4E26-ACD4-F1B67D30E7B5}">
      <dsp:nvSpPr>
        <dsp:cNvPr id="0" name=""/>
        <dsp:cNvSpPr/>
      </dsp:nvSpPr>
      <dsp:spPr>
        <a:xfrm>
          <a:off x="2727800" y="1754595"/>
          <a:ext cx="2636571" cy="4510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PK/DT PTP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kern="1200" dirty="0" err="1"/>
            <a:t>termasuk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administrasi</a:t>
          </a:r>
          <a:r>
            <a:rPr lang="en-US" sz="1200" kern="1200" dirty="0"/>
            <a:t> </a:t>
          </a:r>
          <a:r>
            <a:rPr lang="en-US" sz="1200" kern="1200" dirty="0" err="1"/>
            <a:t>rutin</a:t>
          </a:r>
          <a:r>
            <a:rPr lang="en-US" sz="1200" kern="1200" dirty="0"/>
            <a:t>)</a:t>
          </a:r>
        </a:p>
      </dsp:txBody>
      <dsp:txXfrm>
        <a:off x="2749820" y="1776615"/>
        <a:ext cx="2592531" cy="406960"/>
      </dsp:txXfrm>
    </dsp:sp>
    <dsp:sp modelId="{6EADDFAF-941B-4704-92AF-AA45C4FA5FC7}">
      <dsp:nvSpPr>
        <dsp:cNvPr id="0" name=""/>
        <dsp:cNvSpPr/>
      </dsp:nvSpPr>
      <dsp:spPr>
        <a:xfrm>
          <a:off x="1773800" y="2250760"/>
          <a:ext cx="173504" cy="13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F5814-95C6-406B-AC5C-69A7F2454CD4}">
      <dsp:nvSpPr>
        <dsp:cNvPr id="0" name=""/>
        <dsp:cNvSpPr/>
      </dsp:nvSpPr>
      <dsp:spPr>
        <a:xfrm rot="5400000">
          <a:off x="3586049" y="3004540"/>
          <a:ext cx="491367" cy="2472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3478D-07AA-474E-A149-51CCDDE16F0A}">
      <dsp:nvSpPr>
        <dsp:cNvPr id="0" name=""/>
        <dsp:cNvSpPr/>
      </dsp:nvSpPr>
      <dsp:spPr>
        <a:xfrm>
          <a:off x="3458778" y="2418482"/>
          <a:ext cx="2723363" cy="43243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PK/DT Administrator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kern="1200" dirty="0" err="1"/>
            <a:t>termasuk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administrasi</a:t>
          </a:r>
          <a:r>
            <a:rPr lang="en-US" sz="1200" kern="1200" dirty="0"/>
            <a:t> </a:t>
          </a:r>
          <a:r>
            <a:rPr lang="en-US" sz="1200" kern="1200" dirty="0" err="1"/>
            <a:t>rutin</a:t>
          </a:r>
          <a:r>
            <a:rPr lang="en-US" sz="1200" kern="1200" dirty="0"/>
            <a:t>)</a:t>
          </a:r>
        </a:p>
      </dsp:txBody>
      <dsp:txXfrm>
        <a:off x="3479892" y="2439596"/>
        <a:ext cx="2681135" cy="390207"/>
      </dsp:txXfrm>
    </dsp:sp>
    <dsp:sp modelId="{C5380297-0849-4799-9E61-E3112165B093}">
      <dsp:nvSpPr>
        <dsp:cNvPr id="0" name=""/>
        <dsp:cNvSpPr/>
      </dsp:nvSpPr>
      <dsp:spPr>
        <a:xfrm>
          <a:off x="3023863" y="2721197"/>
          <a:ext cx="173504" cy="13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FBD8F-C142-45A6-8A6F-993E8C8C3E6D}">
      <dsp:nvSpPr>
        <dsp:cNvPr id="0" name=""/>
        <dsp:cNvSpPr/>
      </dsp:nvSpPr>
      <dsp:spPr>
        <a:xfrm>
          <a:off x="4289928" y="3659180"/>
          <a:ext cx="165154" cy="902190"/>
        </a:xfrm>
        <a:prstGeom prst="downArrow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0ED06-6391-48D5-8272-F55479477644}">
      <dsp:nvSpPr>
        <dsp:cNvPr id="0" name=""/>
        <dsp:cNvSpPr/>
      </dsp:nvSpPr>
      <dsp:spPr>
        <a:xfrm>
          <a:off x="3970641" y="3163077"/>
          <a:ext cx="2563374" cy="45785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PK/DT </a:t>
          </a:r>
          <a:r>
            <a:rPr lang="en-US" sz="1200" kern="1200" dirty="0" err="1"/>
            <a:t>Pengawas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kern="1200" dirty="0" err="1"/>
            <a:t>termasuk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administrasi</a:t>
          </a:r>
          <a:r>
            <a:rPr lang="en-US" sz="1200" kern="1200" dirty="0"/>
            <a:t> </a:t>
          </a:r>
          <a:r>
            <a:rPr lang="en-US" sz="1200" kern="1200" dirty="0" err="1"/>
            <a:t>rutin</a:t>
          </a:r>
          <a:r>
            <a:rPr lang="en-US" sz="700" kern="1200" dirty="0"/>
            <a:t>)</a:t>
          </a:r>
        </a:p>
      </dsp:txBody>
      <dsp:txXfrm>
        <a:off x="3992996" y="3185432"/>
        <a:ext cx="2518664" cy="413143"/>
      </dsp:txXfrm>
    </dsp:sp>
    <dsp:sp modelId="{60F73377-A1D9-4596-B961-E30A07C6EB05}">
      <dsp:nvSpPr>
        <dsp:cNvPr id="0" name=""/>
        <dsp:cNvSpPr/>
      </dsp:nvSpPr>
      <dsp:spPr>
        <a:xfrm>
          <a:off x="6234476" y="2718683"/>
          <a:ext cx="173504" cy="13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C6B56-F907-4830-B390-628F8E4CFF00}">
      <dsp:nvSpPr>
        <dsp:cNvPr id="0" name=""/>
        <dsp:cNvSpPr/>
      </dsp:nvSpPr>
      <dsp:spPr>
        <a:xfrm>
          <a:off x="3815102" y="4577489"/>
          <a:ext cx="1075928" cy="144718"/>
        </a:xfrm>
        <a:prstGeom prst="leftRightArrow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51F23-F920-408D-A56E-E240C6A7BECE}">
      <dsp:nvSpPr>
        <dsp:cNvPr id="0" name=""/>
        <dsp:cNvSpPr/>
      </dsp:nvSpPr>
      <dsp:spPr>
        <a:xfrm>
          <a:off x="787899" y="4324145"/>
          <a:ext cx="2920688" cy="64124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DT </a:t>
          </a:r>
          <a:r>
            <a:rPr lang="en-US" sz="1200" kern="1200" dirty="0" err="1"/>
            <a:t>Pegawai</a:t>
          </a:r>
          <a:r>
            <a:rPr lang="en-US" sz="1200" kern="1200" dirty="0"/>
            <a:t> JFT </a:t>
          </a:r>
          <a:r>
            <a:rPr lang="en-US" sz="1200" kern="1200" dirty="0" err="1"/>
            <a:t>tetap</a:t>
          </a:r>
          <a:r>
            <a:rPr lang="en-US" sz="1200" kern="1200" dirty="0"/>
            <a:t> </a:t>
          </a:r>
          <a:r>
            <a:rPr lang="en-US" sz="1200" kern="1200" dirty="0" err="1"/>
            <a:t>sesuai</a:t>
          </a:r>
          <a:r>
            <a:rPr lang="en-US" sz="1200" kern="1200" dirty="0"/>
            <a:t>  </a:t>
          </a:r>
          <a:r>
            <a:rPr lang="en-US" sz="1200" kern="1200" dirty="0" err="1"/>
            <a:t>butir-butir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fungsional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kern="1200" dirty="0" err="1"/>
            <a:t>termasuk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administrasi</a:t>
          </a:r>
          <a:r>
            <a:rPr lang="en-US" sz="1200" kern="1200" dirty="0"/>
            <a:t> </a:t>
          </a:r>
          <a:r>
            <a:rPr lang="en-US" sz="1200" kern="1200" dirty="0" err="1"/>
            <a:t>rutin</a:t>
          </a:r>
          <a:r>
            <a:rPr lang="en-US" sz="700" kern="1200" dirty="0"/>
            <a:t>)</a:t>
          </a:r>
        </a:p>
      </dsp:txBody>
      <dsp:txXfrm>
        <a:off x="819208" y="4355454"/>
        <a:ext cx="2858070" cy="578626"/>
      </dsp:txXfrm>
    </dsp:sp>
    <dsp:sp modelId="{5F9F182A-AF6D-45A1-87CB-3B8F187598EB}">
      <dsp:nvSpPr>
        <dsp:cNvPr id="0" name=""/>
        <dsp:cNvSpPr/>
      </dsp:nvSpPr>
      <dsp:spPr>
        <a:xfrm>
          <a:off x="7619800" y="3218189"/>
          <a:ext cx="173504" cy="13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301F6-41C9-4FD4-9221-7C25E67D8359}">
      <dsp:nvSpPr>
        <dsp:cNvPr id="0" name=""/>
        <dsp:cNvSpPr/>
      </dsp:nvSpPr>
      <dsp:spPr>
        <a:xfrm>
          <a:off x="5070716" y="4311311"/>
          <a:ext cx="1762723" cy="65407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DT </a:t>
          </a:r>
          <a:r>
            <a:rPr lang="en-US" sz="1200" kern="1200" dirty="0" err="1"/>
            <a:t>Pegawai</a:t>
          </a:r>
          <a:r>
            <a:rPr lang="en-US" sz="1200" kern="1200" dirty="0"/>
            <a:t> JFU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kern="1200" dirty="0" err="1"/>
            <a:t>termasuk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administrasi</a:t>
          </a:r>
          <a:r>
            <a:rPr lang="en-US" sz="1200" kern="1200" dirty="0"/>
            <a:t> </a:t>
          </a:r>
          <a:r>
            <a:rPr lang="en-US" sz="1200" kern="1200" dirty="0" err="1"/>
            <a:t>rutin</a:t>
          </a:r>
          <a:r>
            <a:rPr lang="en-US" sz="1200" kern="1200" dirty="0"/>
            <a:t>)</a:t>
          </a:r>
        </a:p>
      </dsp:txBody>
      <dsp:txXfrm>
        <a:off x="5102651" y="4343246"/>
        <a:ext cx="1698853" cy="590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03D49-E415-4B64-92DE-DA39B5D93C0C}">
      <dsp:nvSpPr>
        <dsp:cNvPr id="0" name=""/>
        <dsp:cNvSpPr/>
      </dsp:nvSpPr>
      <dsp:spPr>
        <a:xfrm rot="5400000">
          <a:off x="1453870" y="774023"/>
          <a:ext cx="457661" cy="2497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E565C-308E-4FFF-97F6-6FB62E687EB0}">
      <dsp:nvSpPr>
        <dsp:cNvPr id="0" name=""/>
        <dsp:cNvSpPr/>
      </dsp:nvSpPr>
      <dsp:spPr>
        <a:xfrm>
          <a:off x="1159745" y="250213"/>
          <a:ext cx="2513890" cy="3917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Renstra</a:t>
          </a:r>
          <a:r>
            <a:rPr lang="en-US" sz="1200" kern="1200" dirty="0"/>
            <a:t>/PK/DT </a:t>
          </a:r>
          <a:r>
            <a:rPr lang="en-US" sz="1200" kern="1200" dirty="0" err="1"/>
            <a:t>Ka.BATAN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kern="1200" dirty="0" err="1"/>
            <a:t>termasuk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administrasi</a:t>
          </a:r>
          <a:r>
            <a:rPr lang="en-US" sz="1200" kern="1200" dirty="0"/>
            <a:t> </a:t>
          </a:r>
          <a:r>
            <a:rPr lang="en-US" sz="1200" kern="1200" dirty="0" err="1"/>
            <a:t>rutin</a:t>
          </a:r>
          <a:r>
            <a:rPr lang="en-US" sz="1200" kern="1200" dirty="0"/>
            <a:t>)</a:t>
          </a:r>
        </a:p>
      </dsp:txBody>
      <dsp:txXfrm>
        <a:off x="1178871" y="269339"/>
        <a:ext cx="2475638" cy="353478"/>
      </dsp:txXfrm>
    </dsp:sp>
    <dsp:sp modelId="{EC4AB20A-67E8-413E-8435-81CB299922BA}">
      <dsp:nvSpPr>
        <dsp:cNvPr id="0" name=""/>
        <dsp:cNvSpPr/>
      </dsp:nvSpPr>
      <dsp:spPr>
        <a:xfrm>
          <a:off x="318971" y="1173079"/>
          <a:ext cx="173504" cy="13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09E2E-DA11-4C21-8722-FD43663A31B1}">
      <dsp:nvSpPr>
        <dsp:cNvPr id="0" name=""/>
        <dsp:cNvSpPr/>
      </dsp:nvSpPr>
      <dsp:spPr>
        <a:xfrm rot="5400000">
          <a:off x="2373868" y="1419499"/>
          <a:ext cx="409394" cy="2655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16226-6100-4FEA-8D36-B567A5564C76}">
      <dsp:nvSpPr>
        <dsp:cNvPr id="0" name=""/>
        <dsp:cNvSpPr/>
      </dsp:nvSpPr>
      <dsp:spPr>
        <a:xfrm>
          <a:off x="1831575" y="854030"/>
          <a:ext cx="2697568" cy="48170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Renstra</a:t>
          </a:r>
          <a:r>
            <a:rPr lang="en-US" sz="1200" kern="1200" dirty="0"/>
            <a:t> </a:t>
          </a:r>
          <a:r>
            <a:rPr lang="en-US" sz="1200" kern="1200" dirty="0" err="1"/>
            <a:t>Teknis</a:t>
          </a:r>
          <a:r>
            <a:rPr lang="en-US" sz="1200" kern="1200" dirty="0"/>
            <a:t>/PK/DT PTM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kern="1200" dirty="0" err="1"/>
            <a:t>termasuk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administrasi</a:t>
          </a:r>
          <a:r>
            <a:rPr lang="en-US" sz="1200" kern="1200" dirty="0"/>
            <a:t> </a:t>
          </a:r>
          <a:r>
            <a:rPr lang="en-US" sz="1200" kern="1200" dirty="0" err="1"/>
            <a:t>rutin</a:t>
          </a:r>
          <a:r>
            <a:rPr lang="en-US" sz="1200" kern="1200" dirty="0"/>
            <a:t>)</a:t>
          </a:r>
        </a:p>
      </dsp:txBody>
      <dsp:txXfrm>
        <a:off x="1855094" y="877549"/>
        <a:ext cx="2650530" cy="434670"/>
      </dsp:txXfrm>
    </dsp:sp>
    <dsp:sp modelId="{DC73B373-C495-4051-A0A8-EB34FDCC543F}">
      <dsp:nvSpPr>
        <dsp:cNvPr id="0" name=""/>
        <dsp:cNvSpPr/>
      </dsp:nvSpPr>
      <dsp:spPr>
        <a:xfrm>
          <a:off x="563526" y="1695060"/>
          <a:ext cx="241714" cy="96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7741A-1518-4A46-BB62-F4B18661E04D}">
      <dsp:nvSpPr>
        <dsp:cNvPr id="0" name=""/>
        <dsp:cNvSpPr/>
      </dsp:nvSpPr>
      <dsp:spPr>
        <a:xfrm rot="5400000">
          <a:off x="2990382" y="2119216"/>
          <a:ext cx="648187" cy="2281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9A768-54FD-4E26-ACD4-F1B67D30E7B5}">
      <dsp:nvSpPr>
        <dsp:cNvPr id="0" name=""/>
        <dsp:cNvSpPr/>
      </dsp:nvSpPr>
      <dsp:spPr>
        <a:xfrm>
          <a:off x="2727800" y="1462489"/>
          <a:ext cx="2636571" cy="4510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PK/DT PTP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kern="1200" dirty="0" err="1"/>
            <a:t>termasuk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administrasi</a:t>
          </a:r>
          <a:r>
            <a:rPr lang="en-US" sz="1200" kern="1200" dirty="0"/>
            <a:t> </a:t>
          </a:r>
          <a:r>
            <a:rPr lang="en-US" sz="1200" kern="1200" dirty="0" err="1"/>
            <a:t>rutin</a:t>
          </a:r>
          <a:r>
            <a:rPr lang="en-US" sz="1200" kern="1200" dirty="0"/>
            <a:t>)</a:t>
          </a:r>
        </a:p>
      </dsp:txBody>
      <dsp:txXfrm>
        <a:off x="2749820" y="1484509"/>
        <a:ext cx="2592531" cy="406960"/>
      </dsp:txXfrm>
    </dsp:sp>
    <dsp:sp modelId="{6EADDFAF-941B-4704-92AF-AA45C4FA5FC7}">
      <dsp:nvSpPr>
        <dsp:cNvPr id="0" name=""/>
        <dsp:cNvSpPr/>
      </dsp:nvSpPr>
      <dsp:spPr>
        <a:xfrm>
          <a:off x="1773800" y="2139422"/>
          <a:ext cx="173504" cy="13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F5814-95C6-406B-AC5C-69A7F2454CD4}">
      <dsp:nvSpPr>
        <dsp:cNvPr id="0" name=""/>
        <dsp:cNvSpPr/>
      </dsp:nvSpPr>
      <dsp:spPr>
        <a:xfrm rot="5400000">
          <a:off x="3586049" y="2773022"/>
          <a:ext cx="491367" cy="2472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3478D-07AA-474E-A149-51CCDDE16F0A}">
      <dsp:nvSpPr>
        <dsp:cNvPr id="0" name=""/>
        <dsp:cNvSpPr/>
      </dsp:nvSpPr>
      <dsp:spPr>
        <a:xfrm>
          <a:off x="3426880" y="2208213"/>
          <a:ext cx="2723363" cy="43243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PK/DT Administrator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kern="1200" dirty="0" err="1"/>
            <a:t>termasuk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administrasi</a:t>
          </a:r>
          <a:r>
            <a:rPr lang="en-US" sz="1200" kern="1200" dirty="0"/>
            <a:t> </a:t>
          </a:r>
          <a:r>
            <a:rPr lang="en-US" sz="1200" kern="1200" dirty="0" err="1"/>
            <a:t>rutin</a:t>
          </a:r>
          <a:r>
            <a:rPr lang="en-US" sz="1200" kern="1200" dirty="0"/>
            <a:t>)</a:t>
          </a:r>
        </a:p>
      </dsp:txBody>
      <dsp:txXfrm>
        <a:off x="3447994" y="2229327"/>
        <a:ext cx="2681135" cy="390207"/>
      </dsp:txXfrm>
    </dsp:sp>
    <dsp:sp modelId="{C5380297-0849-4799-9E61-E3112165B093}">
      <dsp:nvSpPr>
        <dsp:cNvPr id="0" name=""/>
        <dsp:cNvSpPr/>
      </dsp:nvSpPr>
      <dsp:spPr>
        <a:xfrm>
          <a:off x="3023863" y="2712963"/>
          <a:ext cx="173504" cy="13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FBD8F-C142-45A6-8A6F-993E8C8C3E6D}">
      <dsp:nvSpPr>
        <dsp:cNvPr id="0" name=""/>
        <dsp:cNvSpPr/>
      </dsp:nvSpPr>
      <dsp:spPr>
        <a:xfrm>
          <a:off x="4306187" y="3324675"/>
          <a:ext cx="132635" cy="406415"/>
        </a:xfrm>
        <a:prstGeom prst="downArrow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0ED06-6391-48D5-8272-F55479477644}">
      <dsp:nvSpPr>
        <dsp:cNvPr id="0" name=""/>
        <dsp:cNvSpPr/>
      </dsp:nvSpPr>
      <dsp:spPr>
        <a:xfrm>
          <a:off x="3960008" y="2857107"/>
          <a:ext cx="2563374" cy="45785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PK/DT </a:t>
          </a:r>
          <a:r>
            <a:rPr lang="en-US" sz="1200" kern="1200" dirty="0" err="1"/>
            <a:t>Pengawas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kern="1200" dirty="0" err="1"/>
            <a:t>termasuk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administrasi</a:t>
          </a:r>
          <a:r>
            <a:rPr lang="en-US" sz="1200" kern="1200" dirty="0"/>
            <a:t> </a:t>
          </a:r>
          <a:r>
            <a:rPr lang="en-US" sz="1200" kern="1200" dirty="0" err="1"/>
            <a:t>rutin</a:t>
          </a:r>
          <a:r>
            <a:rPr lang="en-US" sz="700" kern="1200" dirty="0"/>
            <a:t>)</a:t>
          </a:r>
        </a:p>
      </dsp:txBody>
      <dsp:txXfrm>
        <a:off x="3982363" y="2879462"/>
        <a:ext cx="2518664" cy="413143"/>
      </dsp:txXfrm>
    </dsp:sp>
    <dsp:sp modelId="{60F73377-A1D9-4596-B961-E30A07C6EB05}">
      <dsp:nvSpPr>
        <dsp:cNvPr id="0" name=""/>
        <dsp:cNvSpPr/>
      </dsp:nvSpPr>
      <dsp:spPr>
        <a:xfrm>
          <a:off x="6234476" y="2710450"/>
          <a:ext cx="173504" cy="13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C6B56-F907-4830-B390-628F8E4CFF00}">
      <dsp:nvSpPr>
        <dsp:cNvPr id="0" name=""/>
        <dsp:cNvSpPr/>
      </dsp:nvSpPr>
      <dsp:spPr>
        <a:xfrm>
          <a:off x="3751359" y="3683929"/>
          <a:ext cx="1203414" cy="198225"/>
        </a:xfrm>
        <a:prstGeom prst="leftRightArrow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51F23-F920-408D-A56E-E240C6A7BECE}">
      <dsp:nvSpPr>
        <dsp:cNvPr id="0" name=""/>
        <dsp:cNvSpPr/>
      </dsp:nvSpPr>
      <dsp:spPr>
        <a:xfrm>
          <a:off x="787899" y="3457261"/>
          <a:ext cx="2920688" cy="64124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DT </a:t>
          </a:r>
          <a:r>
            <a:rPr lang="en-US" sz="1200" kern="1200" dirty="0" err="1"/>
            <a:t>Pegawai</a:t>
          </a:r>
          <a:r>
            <a:rPr lang="en-US" sz="1200" kern="1200" dirty="0"/>
            <a:t> JFT </a:t>
          </a:r>
          <a:r>
            <a:rPr lang="en-US" sz="1200" kern="1200" dirty="0" err="1"/>
            <a:t>tetap</a:t>
          </a:r>
          <a:r>
            <a:rPr lang="en-US" sz="1200" kern="1200" dirty="0"/>
            <a:t> </a:t>
          </a:r>
          <a:r>
            <a:rPr lang="en-US" sz="1200" kern="1200" dirty="0" err="1"/>
            <a:t>sesuai</a:t>
          </a:r>
          <a:r>
            <a:rPr lang="en-US" sz="1200" kern="1200" dirty="0"/>
            <a:t>  </a:t>
          </a:r>
          <a:r>
            <a:rPr lang="en-US" sz="1200" kern="1200" dirty="0" err="1"/>
            <a:t>butir-butir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fungsional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kern="1200" dirty="0" err="1"/>
            <a:t>termasuk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administrasi</a:t>
          </a:r>
          <a:r>
            <a:rPr lang="en-US" sz="1200" kern="1200" dirty="0"/>
            <a:t> </a:t>
          </a:r>
          <a:r>
            <a:rPr lang="en-US" sz="1200" kern="1200" dirty="0" err="1"/>
            <a:t>rutin</a:t>
          </a:r>
          <a:r>
            <a:rPr lang="en-US" sz="700" kern="1200" dirty="0"/>
            <a:t>)</a:t>
          </a:r>
        </a:p>
      </dsp:txBody>
      <dsp:txXfrm>
        <a:off x="819208" y="3488570"/>
        <a:ext cx="2858070" cy="578626"/>
      </dsp:txXfrm>
    </dsp:sp>
    <dsp:sp modelId="{5F9F182A-AF6D-45A1-87CB-3B8F187598EB}">
      <dsp:nvSpPr>
        <dsp:cNvPr id="0" name=""/>
        <dsp:cNvSpPr/>
      </dsp:nvSpPr>
      <dsp:spPr>
        <a:xfrm>
          <a:off x="7619800" y="3265784"/>
          <a:ext cx="173504" cy="13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301F6-41C9-4FD4-9221-7C25E67D8359}">
      <dsp:nvSpPr>
        <dsp:cNvPr id="0" name=""/>
        <dsp:cNvSpPr/>
      </dsp:nvSpPr>
      <dsp:spPr>
        <a:xfrm>
          <a:off x="5006921" y="3455004"/>
          <a:ext cx="1762723" cy="65407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DT </a:t>
          </a:r>
          <a:r>
            <a:rPr lang="en-US" sz="1200" kern="1200" dirty="0" err="1"/>
            <a:t>Pegawai</a:t>
          </a:r>
          <a:r>
            <a:rPr lang="en-US" sz="1200" kern="1200" dirty="0"/>
            <a:t> JFU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kern="1200" dirty="0" err="1"/>
            <a:t>termasuk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administrasi</a:t>
          </a:r>
          <a:r>
            <a:rPr lang="en-US" sz="1200" kern="1200" dirty="0"/>
            <a:t> </a:t>
          </a:r>
          <a:r>
            <a:rPr lang="en-US" sz="1200" kern="1200" dirty="0" err="1"/>
            <a:t>rutin</a:t>
          </a:r>
          <a:r>
            <a:rPr lang="en-US" sz="1200" kern="1200" dirty="0"/>
            <a:t>)</a:t>
          </a:r>
        </a:p>
      </dsp:txBody>
      <dsp:txXfrm>
        <a:off x="5038856" y="3486939"/>
        <a:ext cx="1698853" cy="590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3B500-0A14-48E5-B727-6E8D6C30DCBC}">
      <dsp:nvSpPr>
        <dsp:cNvPr id="0" name=""/>
        <dsp:cNvSpPr/>
      </dsp:nvSpPr>
      <dsp:spPr>
        <a:xfrm>
          <a:off x="3826" y="302144"/>
          <a:ext cx="1673003" cy="100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</a:rPr>
            <a:t>Meningkatkan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produktivitas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rakyat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dan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daya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saing</a:t>
          </a:r>
          <a:r>
            <a:rPr lang="en-US" sz="1200" kern="1200" dirty="0">
              <a:solidFill>
                <a:schemeClr val="tx1"/>
              </a:solidFill>
            </a:rPr>
            <a:t> di </a:t>
          </a:r>
          <a:r>
            <a:rPr lang="en-US" sz="1200" kern="1200" dirty="0" err="1">
              <a:solidFill>
                <a:schemeClr val="tx1"/>
              </a:solidFill>
            </a:rPr>
            <a:t>pasar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internasional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3226" y="331544"/>
        <a:ext cx="1614203" cy="945002"/>
      </dsp:txXfrm>
    </dsp:sp>
    <dsp:sp modelId="{31EFBF36-3DCD-480D-8526-1FC500DB476E}">
      <dsp:nvSpPr>
        <dsp:cNvPr id="0" name=""/>
        <dsp:cNvSpPr/>
      </dsp:nvSpPr>
      <dsp:spPr>
        <a:xfrm rot="21539895">
          <a:off x="1824027" y="576290"/>
          <a:ext cx="354730" cy="41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824035" y="660201"/>
        <a:ext cx="248311" cy="248942"/>
      </dsp:txXfrm>
    </dsp:sp>
    <dsp:sp modelId="{40CADFAF-0BE2-44AD-8670-056109F7FF26}">
      <dsp:nvSpPr>
        <dsp:cNvPr id="0" name=""/>
        <dsp:cNvSpPr/>
      </dsp:nvSpPr>
      <dsp:spPr>
        <a:xfrm>
          <a:off x="2346031" y="261189"/>
          <a:ext cx="1673003" cy="100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solidFill>
                <a:schemeClr val="tx1"/>
              </a:solidFill>
            </a:rPr>
            <a:t>Menetapkan Rencana Strategis (RenStra) BATAN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375431" y="290589"/>
        <a:ext cx="1614203" cy="945002"/>
      </dsp:txXfrm>
    </dsp:sp>
    <dsp:sp modelId="{5ADA78BE-56FF-480B-9943-CC113B424D4A}">
      <dsp:nvSpPr>
        <dsp:cNvPr id="0" name=""/>
        <dsp:cNvSpPr/>
      </dsp:nvSpPr>
      <dsp:spPr>
        <a:xfrm>
          <a:off x="4166259" y="555637"/>
          <a:ext cx="354676" cy="41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166259" y="638618"/>
        <a:ext cx="248273" cy="248942"/>
      </dsp:txXfrm>
    </dsp:sp>
    <dsp:sp modelId="{05D516D0-8D82-4D7F-A700-CB8367E1B89C}">
      <dsp:nvSpPr>
        <dsp:cNvPr id="0" name=""/>
        <dsp:cNvSpPr/>
      </dsp:nvSpPr>
      <dsp:spPr>
        <a:xfrm>
          <a:off x="4688236" y="261189"/>
          <a:ext cx="1673003" cy="100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solidFill>
                <a:schemeClr val="tx1"/>
              </a:solidFill>
            </a:rPr>
            <a:t>Menetapkan Renstra seluruh unit kerja lingkup Settama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717636" y="290589"/>
        <a:ext cx="1614203" cy="945002"/>
      </dsp:txXfrm>
    </dsp:sp>
    <dsp:sp modelId="{83EBD279-3E48-41BA-BB18-146A9F4B6F9C}">
      <dsp:nvSpPr>
        <dsp:cNvPr id="0" name=""/>
        <dsp:cNvSpPr/>
      </dsp:nvSpPr>
      <dsp:spPr>
        <a:xfrm rot="21540012">
          <a:off x="6508437" y="649017"/>
          <a:ext cx="354730" cy="41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508445" y="732926"/>
        <a:ext cx="248311" cy="248942"/>
      </dsp:txXfrm>
    </dsp:sp>
    <dsp:sp modelId="{B747ECAC-AF9D-4124-B118-B9CF3BCB982E}">
      <dsp:nvSpPr>
        <dsp:cNvPr id="0" name=""/>
        <dsp:cNvSpPr/>
      </dsp:nvSpPr>
      <dsp:spPr>
        <a:xfrm>
          <a:off x="7030441" y="220314"/>
          <a:ext cx="1673003" cy="100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solidFill>
                <a:schemeClr val="tx1"/>
              </a:solidFill>
            </a:rPr>
            <a:t>Merumuskan Rencana Strategis (RenStra) BSDMO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7059841" y="249714"/>
        <a:ext cx="1614203" cy="945002"/>
      </dsp:txXfrm>
    </dsp:sp>
    <dsp:sp modelId="{5BF61A0E-74A6-4273-9076-27F2DB11FB18}">
      <dsp:nvSpPr>
        <dsp:cNvPr id="0" name=""/>
        <dsp:cNvSpPr/>
      </dsp:nvSpPr>
      <dsp:spPr>
        <a:xfrm rot="5400000">
          <a:off x="7743443" y="1443332"/>
          <a:ext cx="247001" cy="41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7742473" y="1527283"/>
        <a:ext cx="248942" cy="172901"/>
      </dsp:txXfrm>
    </dsp:sp>
    <dsp:sp modelId="{1FAB7A59-3F8A-4684-B646-55CFA4B41E6A}">
      <dsp:nvSpPr>
        <dsp:cNvPr id="0" name=""/>
        <dsp:cNvSpPr/>
      </dsp:nvSpPr>
      <dsp:spPr>
        <a:xfrm>
          <a:off x="7030441" y="1906889"/>
          <a:ext cx="1673003" cy="100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</a:rPr>
            <a:t>Mengkaji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prosedur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penilaian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kinerja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pegawai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7059841" y="1936289"/>
        <a:ext cx="1614203" cy="945002"/>
      </dsp:txXfrm>
    </dsp:sp>
    <dsp:sp modelId="{397BF441-EB60-44F6-A841-DDDECB9F6AD7}">
      <dsp:nvSpPr>
        <dsp:cNvPr id="0" name=""/>
        <dsp:cNvSpPr/>
      </dsp:nvSpPr>
      <dsp:spPr>
        <a:xfrm rot="10824913">
          <a:off x="6528536" y="2192923"/>
          <a:ext cx="354686" cy="41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6634941" y="2276290"/>
        <a:ext cx="248280" cy="248942"/>
      </dsp:txXfrm>
    </dsp:sp>
    <dsp:sp modelId="{77DB8973-2AB2-4195-A029-65A1A3C7C542}">
      <dsp:nvSpPr>
        <dsp:cNvPr id="0" name=""/>
        <dsp:cNvSpPr/>
      </dsp:nvSpPr>
      <dsp:spPr>
        <a:xfrm>
          <a:off x="4688236" y="1889915"/>
          <a:ext cx="1673003" cy="100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>
              <a:solidFill>
                <a:schemeClr val="tx1"/>
              </a:solidFill>
            </a:rPr>
            <a:t>Menetapkan</a:t>
          </a:r>
          <a:r>
            <a:rPr lang="en-GB" sz="1200" kern="1200" dirty="0">
              <a:solidFill>
                <a:schemeClr val="tx1"/>
              </a:solidFill>
            </a:rPr>
            <a:t> </a:t>
          </a:r>
          <a:r>
            <a:rPr lang="en-GB" sz="1200" kern="1200" dirty="0" err="1">
              <a:solidFill>
                <a:schemeClr val="tx1"/>
              </a:solidFill>
            </a:rPr>
            <a:t>Rencana</a:t>
          </a:r>
          <a:r>
            <a:rPr lang="en-GB" sz="1200" kern="1200" dirty="0">
              <a:solidFill>
                <a:schemeClr val="tx1"/>
              </a:solidFill>
            </a:rPr>
            <a:t> </a:t>
          </a:r>
          <a:r>
            <a:rPr lang="en-GB" sz="1200" kern="1200" dirty="0" err="1">
              <a:solidFill>
                <a:schemeClr val="tx1"/>
              </a:solidFill>
            </a:rPr>
            <a:t>Kegiatan</a:t>
          </a:r>
          <a:r>
            <a:rPr lang="en-GB" sz="1200" kern="1200" dirty="0">
              <a:solidFill>
                <a:schemeClr val="tx1"/>
              </a:solidFill>
            </a:rPr>
            <a:t> </a:t>
          </a:r>
          <a:r>
            <a:rPr lang="en-GB" sz="1200" kern="1200" dirty="0" err="1">
              <a:solidFill>
                <a:schemeClr val="tx1"/>
              </a:solidFill>
            </a:rPr>
            <a:t>Tahunan</a:t>
          </a:r>
          <a:r>
            <a:rPr lang="en-GB" sz="1200" kern="1200" dirty="0">
              <a:solidFill>
                <a:schemeClr val="tx1"/>
              </a:solidFill>
            </a:rPr>
            <a:t> (RKT) </a:t>
          </a:r>
          <a:r>
            <a:rPr lang="en-GB" sz="1200" kern="1200" dirty="0" err="1">
              <a:solidFill>
                <a:schemeClr val="tx1"/>
              </a:solidFill>
            </a:rPr>
            <a:t>Bagian</a:t>
          </a:r>
          <a:r>
            <a:rPr lang="en-GB" sz="1200" kern="1200" dirty="0">
              <a:solidFill>
                <a:schemeClr val="tx1"/>
              </a:solidFill>
            </a:rPr>
            <a:t> </a:t>
          </a:r>
          <a:r>
            <a:rPr lang="en-GB" sz="1200" kern="1200" dirty="0" err="1">
              <a:solidFill>
                <a:schemeClr val="tx1"/>
              </a:solidFill>
            </a:rPr>
            <a:t>Mutasi</a:t>
          </a:r>
          <a:r>
            <a:rPr lang="en-GB" sz="1200" kern="1200" dirty="0">
              <a:solidFill>
                <a:schemeClr val="tx1"/>
              </a:solidFill>
            </a:rPr>
            <a:t> </a:t>
          </a:r>
          <a:r>
            <a:rPr lang="en-GB" sz="1200" kern="1200" dirty="0" err="1">
              <a:solidFill>
                <a:schemeClr val="tx1"/>
              </a:solidFill>
            </a:rPr>
            <a:t>dan</a:t>
          </a:r>
          <a:r>
            <a:rPr lang="en-GB" sz="1200" kern="1200" dirty="0">
              <a:solidFill>
                <a:schemeClr val="tx1"/>
              </a:solidFill>
            </a:rPr>
            <a:t> </a:t>
          </a:r>
          <a:r>
            <a:rPr lang="en-GB" sz="1200" kern="1200" dirty="0" err="1">
              <a:solidFill>
                <a:schemeClr val="tx1"/>
              </a:solidFill>
            </a:rPr>
            <a:t>Kesejahteraan</a:t>
          </a:r>
          <a:r>
            <a:rPr lang="en-GB" sz="1200" kern="1200" dirty="0">
              <a:solidFill>
                <a:schemeClr val="tx1"/>
              </a:solidFill>
            </a:rPr>
            <a:t> </a:t>
          </a:r>
          <a:r>
            <a:rPr lang="en-GB" sz="1200" kern="1200" dirty="0" err="1">
              <a:solidFill>
                <a:schemeClr val="tx1"/>
              </a:solidFill>
            </a:rPr>
            <a:t>Pegawai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717636" y="1919315"/>
        <a:ext cx="1614203" cy="945002"/>
      </dsp:txXfrm>
    </dsp:sp>
    <dsp:sp modelId="{60BBC9F0-0B62-41C4-A7CA-F86DF9118904}">
      <dsp:nvSpPr>
        <dsp:cNvPr id="0" name=""/>
        <dsp:cNvSpPr/>
      </dsp:nvSpPr>
      <dsp:spPr>
        <a:xfrm rot="10815160">
          <a:off x="4186333" y="2179243"/>
          <a:ext cx="354680" cy="41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4292736" y="2262459"/>
        <a:ext cx="248276" cy="248942"/>
      </dsp:txXfrm>
    </dsp:sp>
    <dsp:sp modelId="{27D92B67-12A9-4672-BABC-923A62FEC452}">
      <dsp:nvSpPr>
        <dsp:cNvPr id="0" name=""/>
        <dsp:cNvSpPr/>
      </dsp:nvSpPr>
      <dsp:spPr>
        <a:xfrm>
          <a:off x="2346031" y="1879585"/>
          <a:ext cx="1673003" cy="100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</a:rPr>
            <a:t>Mengkaji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pengukuran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standar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kinerja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pegawai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375431" y="1908985"/>
        <a:ext cx="1614203" cy="945002"/>
      </dsp:txXfrm>
    </dsp:sp>
    <dsp:sp modelId="{487FCF82-D32B-47A4-9C1B-C9313F439D5D}">
      <dsp:nvSpPr>
        <dsp:cNvPr id="0" name=""/>
        <dsp:cNvSpPr/>
      </dsp:nvSpPr>
      <dsp:spPr>
        <a:xfrm rot="10809871">
          <a:off x="1844129" y="2170700"/>
          <a:ext cx="354678" cy="41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1950532" y="2253834"/>
        <a:ext cx="248275" cy="248942"/>
      </dsp:txXfrm>
    </dsp:sp>
    <dsp:sp modelId="{2E44A5E8-9810-4459-9400-58BC1FE708E2}">
      <dsp:nvSpPr>
        <dsp:cNvPr id="0" name=""/>
        <dsp:cNvSpPr/>
      </dsp:nvSpPr>
      <dsp:spPr>
        <a:xfrm>
          <a:off x="3826" y="1872860"/>
          <a:ext cx="1673003" cy="100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solidFill>
                <a:schemeClr val="tx1"/>
              </a:solidFill>
            </a:rPr>
            <a:t>Menetapkan Rencana Kegiatan Tahunan (RKT) </a:t>
          </a:r>
          <a:r>
            <a:rPr lang="en-GB" sz="1200" kern="1200" dirty="0" err="1">
              <a:solidFill>
                <a:schemeClr val="tx1"/>
              </a:solidFill>
            </a:rPr>
            <a:t>Subbagian</a:t>
          </a:r>
          <a:r>
            <a:rPr lang="en-GB" sz="1200" kern="1200" dirty="0">
              <a:solidFill>
                <a:schemeClr val="tx1"/>
              </a:solidFill>
            </a:rPr>
            <a:t> </a:t>
          </a:r>
          <a:r>
            <a:rPr lang="en-GB" sz="1200" kern="1200" dirty="0" err="1">
              <a:solidFill>
                <a:schemeClr val="tx1"/>
              </a:solidFill>
            </a:rPr>
            <a:t>Kesejahteraan</a:t>
          </a:r>
          <a:r>
            <a:rPr lang="en-GB" sz="1200" kern="1200" dirty="0">
              <a:solidFill>
                <a:schemeClr val="tx1"/>
              </a:solidFill>
            </a:rPr>
            <a:t> </a:t>
          </a:r>
          <a:r>
            <a:rPr lang="en-GB" sz="1200" kern="1200" dirty="0" err="1">
              <a:solidFill>
                <a:schemeClr val="tx1"/>
              </a:solidFill>
            </a:rPr>
            <a:t>Pegawai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3226" y="1902260"/>
        <a:ext cx="1614203" cy="945002"/>
      </dsp:txXfrm>
    </dsp:sp>
    <dsp:sp modelId="{0F92E3AB-B743-4574-9088-360D27D0DD2C}">
      <dsp:nvSpPr>
        <dsp:cNvPr id="0" name=""/>
        <dsp:cNvSpPr/>
      </dsp:nvSpPr>
      <dsp:spPr>
        <a:xfrm rot="5400000">
          <a:off x="664146" y="3263116"/>
          <a:ext cx="352363" cy="41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715857" y="3294387"/>
        <a:ext cx="248942" cy="246654"/>
      </dsp:txXfrm>
    </dsp:sp>
    <dsp:sp modelId="{07BDEF14-9EB1-43EE-A803-602532FE480F}">
      <dsp:nvSpPr>
        <dsp:cNvPr id="0" name=""/>
        <dsp:cNvSpPr/>
      </dsp:nvSpPr>
      <dsp:spPr>
        <a:xfrm>
          <a:off x="3826" y="3716410"/>
          <a:ext cx="1673003" cy="100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</a:rPr>
            <a:t>Mengidentifikasi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penilaian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kinerja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pegawai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3226" y="3745810"/>
        <a:ext cx="1614203" cy="945002"/>
      </dsp:txXfrm>
    </dsp:sp>
    <dsp:sp modelId="{310CF2F7-676E-4B65-B25A-6A46DE8B52CC}">
      <dsp:nvSpPr>
        <dsp:cNvPr id="0" name=""/>
        <dsp:cNvSpPr/>
      </dsp:nvSpPr>
      <dsp:spPr>
        <a:xfrm>
          <a:off x="1824054" y="4010858"/>
          <a:ext cx="354676" cy="41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824054" y="4093839"/>
        <a:ext cx="248273" cy="248942"/>
      </dsp:txXfrm>
    </dsp:sp>
    <dsp:sp modelId="{8757BCD1-CFF4-4625-A2D0-6D18770EBF80}">
      <dsp:nvSpPr>
        <dsp:cNvPr id="0" name=""/>
        <dsp:cNvSpPr/>
      </dsp:nvSpPr>
      <dsp:spPr>
        <a:xfrm>
          <a:off x="2346031" y="3716410"/>
          <a:ext cx="1673003" cy="100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</a:rPr>
            <a:t>Mmenginventarisasi</a:t>
          </a:r>
          <a:r>
            <a:rPr lang="en-US" sz="1200" kern="1200" dirty="0">
              <a:solidFill>
                <a:schemeClr val="tx1"/>
              </a:solidFill>
            </a:rPr>
            <a:t> data yang </a:t>
          </a:r>
          <a:r>
            <a:rPr lang="en-US" sz="1200" kern="1200" dirty="0" err="1">
              <a:solidFill>
                <a:schemeClr val="tx1"/>
              </a:solidFill>
            </a:rPr>
            <a:t>berkaitan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dengan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materi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rumusan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kebijakan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penilaian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kinerja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375431" y="3745810"/>
        <a:ext cx="1614203" cy="945002"/>
      </dsp:txXfrm>
    </dsp:sp>
    <dsp:sp modelId="{33B087EC-6719-41FD-9E6D-AE9579F1590C}">
      <dsp:nvSpPr>
        <dsp:cNvPr id="0" name=""/>
        <dsp:cNvSpPr/>
      </dsp:nvSpPr>
      <dsp:spPr>
        <a:xfrm>
          <a:off x="4166259" y="4010858"/>
          <a:ext cx="354676" cy="41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166259" y="4093839"/>
        <a:ext cx="248273" cy="248942"/>
      </dsp:txXfrm>
    </dsp:sp>
    <dsp:sp modelId="{E1E8014C-3D00-4C0B-95CE-EA9C28BE3E5E}">
      <dsp:nvSpPr>
        <dsp:cNvPr id="0" name=""/>
        <dsp:cNvSpPr/>
      </dsp:nvSpPr>
      <dsp:spPr>
        <a:xfrm>
          <a:off x="4688236" y="3716410"/>
          <a:ext cx="1673003" cy="100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</a:rPr>
            <a:t>Menyusun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rekapitulasi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Penilaian</a:t>
          </a:r>
          <a:r>
            <a:rPr lang="en-US" sz="1200" kern="1200" dirty="0">
              <a:solidFill>
                <a:schemeClr val="tx1"/>
              </a:solidFill>
            </a:rPr>
            <a:t> SKP</a:t>
          </a:r>
        </a:p>
      </dsp:txBody>
      <dsp:txXfrm>
        <a:off x="4717636" y="3745810"/>
        <a:ext cx="1614203" cy="945002"/>
      </dsp:txXfrm>
    </dsp:sp>
    <dsp:sp modelId="{B956AB71-7650-4A62-804E-A451AA0E8EC6}">
      <dsp:nvSpPr>
        <dsp:cNvPr id="0" name=""/>
        <dsp:cNvSpPr/>
      </dsp:nvSpPr>
      <dsp:spPr>
        <a:xfrm>
          <a:off x="6508464" y="4010858"/>
          <a:ext cx="354676" cy="41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508464" y="4093839"/>
        <a:ext cx="248273" cy="248942"/>
      </dsp:txXfrm>
    </dsp:sp>
    <dsp:sp modelId="{FF46E6A6-CB43-46E6-8D12-5DABA7C28F18}">
      <dsp:nvSpPr>
        <dsp:cNvPr id="0" name=""/>
        <dsp:cNvSpPr/>
      </dsp:nvSpPr>
      <dsp:spPr>
        <a:xfrm>
          <a:off x="7030441" y="3716410"/>
          <a:ext cx="1673003" cy="100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</a:rPr>
            <a:t>Mengelola</a:t>
          </a:r>
          <a:r>
            <a:rPr lang="en-US" sz="1200" kern="1200" dirty="0">
              <a:solidFill>
                <a:schemeClr val="tx1"/>
              </a:solidFill>
            </a:rPr>
            <a:t> SKP</a:t>
          </a:r>
        </a:p>
      </dsp:txBody>
      <dsp:txXfrm>
        <a:off x="7059841" y="3745810"/>
        <a:ext cx="1614203" cy="945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EEB58-4F6E-431C-B3CE-95F4901D9410}" type="datetimeFigureOut">
              <a:rPr lang="id-ID" smtClean="0"/>
              <a:pPr/>
              <a:t>13/11/2018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35AF-076E-4E97-8379-681750B14E5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0579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76C17-A98D-4B8A-916D-3CFF1331C282}" type="datetimeFigureOut">
              <a:rPr lang="id-ID" smtClean="0"/>
              <a:pPr/>
              <a:t>13/11/2018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B744B-F0FD-4F47-85DA-B28D75385CE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064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1" y="1020727"/>
            <a:ext cx="6868634" cy="3689498"/>
          </a:xfrm>
          <a:custGeom>
            <a:avLst/>
            <a:gdLst>
              <a:gd name="connsiteX0" fmla="*/ 0 w 6868634"/>
              <a:gd name="connsiteY0" fmla="*/ 0 h 3657600"/>
              <a:gd name="connsiteX1" fmla="*/ 6868634 w 6868634"/>
              <a:gd name="connsiteY1" fmla="*/ 0 h 3657600"/>
              <a:gd name="connsiteX2" fmla="*/ 6868634 w 6868634"/>
              <a:gd name="connsiteY2" fmla="*/ 3657600 h 3657600"/>
              <a:gd name="connsiteX3" fmla="*/ 0 w 6868634"/>
              <a:gd name="connsiteY3" fmla="*/ 3657600 h 3657600"/>
              <a:gd name="connsiteX4" fmla="*/ 0 w 6868634"/>
              <a:gd name="connsiteY4" fmla="*/ 0 h 3657600"/>
              <a:gd name="connsiteX0" fmla="*/ 0 w 6868634"/>
              <a:gd name="connsiteY0" fmla="*/ 0 h 3678865"/>
              <a:gd name="connsiteX1" fmla="*/ 6868634 w 6868634"/>
              <a:gd name="connsiteY1" fmla="*/ 0 h 3678865"/>
              <a:gd name="connsiteX2" fmla="*/ 4603899 w 6868634"/>
              <a:gd name="connsiteY2" fmla="*/ 3678865 h 3678865"/>
              <a:gd name="connsiteX3" fmla="*/ 0 w 6868634"/>
              <a:gd name="connsiteY3" fmla="*/ 3657600 h 3678865"/>
              <a:gd name="connsiteX4" fmla="*/ 0 w 6868634"/>
              <a:gd name="connsiteY4" fmla="*/ 0 h 3678865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634" h="3689498">
                <a:moveTo>
                  <a:pt x="0" y="0"/>
                </a:moveTo>
                <a:lnTo>
                  <a:pt x="6868634" y="0"/>
                </a:lnTo>
                <a:lnTo>
                  <a:pt x="5305648" y="3689498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54000">
                <a:srgbClr val="FFC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/>
          <p:cNvSpPr/>
          <p:nvPr userDrawn="1"/>
        </p:nvSpPr>
        <p:spPr>
          <a:xfrm>
            <a:off x="-1" y="6732381"/>
            <a:ext cx="9144000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478" y="1614596"/>
            <a:ext cx="5327132" cy="2501760"/>
          </a:xfrm>
        </p:spPr>
        <p:txBody>
          <a:bodyPr anchor="t"/>
          <a:lstStyle>
            <a:lvl1pPr algn="l">
              <a:defRPr sz="6000" b="0" cap="none" spc="0">
                <a:ln w="0"/>
                <a:solidFill>
                  <a:srgbClr val="1F4E7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013736" y="3773976"/>
            <a:ext cx="5141348" cy="2348528"/>
          </a:xfrm>
          <a:custGeom>
            <a:avLst/>
            <a:gdLst>
              <a:gd name="connsiteX0" fmla="*/ 0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0 w 5158408"/>
              <a:gd name="connsiteY4" fmla="*/ 0 h 2348528"/>
              <a:gd name="connsiteX0" fmla="*/ 1023582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0 h 2348528"/>
              <a:gd name="connsiteX0" fmla="*/ 999699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999699 w 5158408"/>
              <a:gd name="connsiteY4" fmla="*/ 3412 h 2348528"/>
              <a:gd name="connsiteX0" fmla="*/ 1023582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348" h="2348528">
                <a:moveTo>
                  <a:pt x="1006522" y="3412"/>
                </a:moveTo>
                <a:lnTo>
                  <a:pt x="5141348" y="0"/>
                </a:lnTo>
                <a:lnTo>
                  <a:pt x="5141348" y="2348528"/>
                </a:lnTo>
                <a:lnTo>
                  <a:pt x="0" y="2345116"/>
                </a:lnTo>
                <a:lnTo>
                  <a:pt x="1006522" y="3412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231197" y="3779517"/>
            <a:ext cx="1240081" cy="2344845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973444" y="4927781"/>
            <a:ext cx="3017617" cy="10734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ounded Rectangle 14"/>
          <p:cNvSpPr/>
          <p:nvPr userDrawn="1"/>
        </p:nvSpPr>
        <p:spPr>
          <a:xfrm>
            <a:off x="8086725" y="3773976"/>
            <a:ext cx="847725" cy="1280950"/>
          </a:xfrm>
          <a:custGeom>
            <a:avLst/>
            <a:gdLst>
              <a:gd name="connsiteX0" fmla="*/ 0 w 1134290"/>
              <a:gd name="connsiteY0" fmla="*/ 189052 h 1851102"/>
              <a:gd name="connsiteX1" fmla="*/ 189052 w 1134290"/>
              <a:gd name="connsiteY1" fmla="*/ 0 h 1851102"/>
              <a:gd name="connsiteX2" fmla="*/ 945238 w 1134290"/>
              <a:gd name="connsiteY2" fmla="*/ 0 h 1851102"/>
              <a:gd name="connsiteX3" fmla="*/ 1134290 w 1134290"/>
              <a:gd name="connsiteY3" fmla="*/ 189052 h 1851102"/>
              <a:gd name="connsiteX4" fmla="*/ 1134290 w 1134290"/>
              <a:gd name="connsiteY4" fmla="*/ 1662050 h 1851102"/>
              <a:gd name="connsiteX5" fmla="*/ 945238 w 1134290"/>
              <a:gd name="connsiteY5" fmla="*/ 1851102 h 1851102"/>
              <a:gd name="connsiteX6" fmla="*/ 189052 w 1134290"/>
              <a:gd name="connsiteY6" fmla="*/ 1851102 h 1851102"/>
              <a:gd name="connsiteX7" fmla="*/ 0 w 1134290"/>
              <a:gd name="connsiteY7" fmla="*/ 1662050 h 1851102"/>
              <a:gd name="connsiteX8" fmla="*/ 0 w 1134290"/>
              <a:gd name="connsiteY8" fmla="*/ 189052 h 1851102"/>
              <a:gd name="connsiteX0" fmla="*/ 0 w 1134290"/>
              <a:gd name="connsiteY0" fmla="*/ 202320 h 1864370"/>
              <a:gd name="connsiteX1" fmla="*/ 945238 w 1134290"/>
              <a:gd name="connsiteY1" fmla="*/ 13268 h 1864370"/>
              <a:gd name="connsiteX2" fmla="*/ 1134290 w 1134290"/>
              <a:gd name="connsiteY2" fmla="*/ 202320 h 1864370"/>
              <a:gd name="connsiteX3" fmla="*/ 1134290 w 1134290"/>
              <a:gd name="connsiteY3" fmla="*/ 1675318 h 1864370"/>
              <a:gd name="connsiteX4" fmla="*/ 945238 w 1134290"/>
              <a:gd name="connsiteY4" fmla="*/ 1864370 h 1864370"/>
              <a:gd name="connsiteX5" fmla="*/ 189052 w 1134290"/>
              <a:gd name="connsiteY5" fmla="*/ 1864370 h 1864370"/>
              <a:gd name="connsiteX6" fmla="*/ 0 w 1134290"/>
              <a:gd name="connsiteY6" fmla="*/ 1675318 h 1864370"/>
              <a:gd name="connsiteX7" fmla="*/ 0 w 1134290"/>
              <a:gd name="connsiteY7" fmla="*/ 202320 h 1864370"/>
              <a:gd name="connsiteX0" fmla="*/ 0 w 1134290"/>
              <a:gd name="connsiteY0" fmla="*/ 184125 h 1846175"/>
              <a:gd name="connsiteX1" fmla="*/ 1134290 w 1134290"/>
              <a:gd name="connsiteY1" fmla="*/ 184125 h 1846175"/>
              <a:gd name="connsiteX2" fmla="*/ 1134290 w 1134290"/>
              <a:gd name="connsiteY2" fmla="*/ 1657123 h 1846175"/>
              <a:gd name="connsiteX3" fmla="*/ 945238 w 1134290"/>
              <a:gd name="connsiteY3" fmla="*/ 1846175 h 1846175"/>
              <a:gd name="connsiteX4" fmla="*/ 189052 w 1134290"/>
              <a:gd name="connsiteY4" fmla="*/ 1846175 h 1846175"/>
              <a:gd name="connsiteX5" fmla="*/ 0 w 1134290"/>
              <a:gd name="connsiteY5" fmla="*/ 1657123 h 1846175"/>
              <a:gd name="connsiteX6" fmla="*/ 0 w 1134290"/>
              <a:gd name="connsiteY6" fmla="*/ 184125 h 1846175"/>
              <a:gd name="connsiteX0" fmla="*/ 0 w 1134290"/>
              <a:gd name="connsiteY0" fmla="*/ 0 h 1662050"/>
              <a:gd name="connsiteX1" fmla="*/ 1134290 w 1134290"/>
              <a:gd name="connsiteY1" fmla="*/ 0 h 1662050"/>
              <a:gd name="connsiteX2" fmla="*/ 1134290 w 1134290"/>
              <a:gd name="connsiteY2" fmla="*/ 1472998 h 1662050"/>
              <a:gd name="connsiteX3" fmla="*/ 945238 w 1134290"/>
              <a:gd name="connsiteY3" fmla="*/ 1662050 h 1662050"/>
              <a:gd name="connsiteX4" fmla="*/ 189052 w 1134290"/>
              <a:gd name="connsiteY4" fmla="*/ 1662050 h 1662050"/>
              <a:gd name="connsiteX5" fmla="*/ 0 w 1134290"/>
              <a:gd name="connsiteY5" fmla="*/ 1472998 h 1662050"/>
              <a:gd name="connsiteX6" fmla="*/ 0 w 1134290"/>
              <a:gd name="connsiteY6" fmla="*/ 0 h 1662050"/>
              <a:gd name="connsiteX0" fmla="*/ 12 w 1134302"/>
              <a:gd name="connsiteY0" fmla="*/ 0 h 1662050"/>
              <a:gd name="connsiteX1" fmla="*/ 1134302 w 1134302"/>
              <a:gd name="connsiteY1" fmla="*/ 0 h 1662050"/>
              <a:gd name="connsiteX2" fmla="*/ 1134302 w 1134302"/>
              <a:gd name="connsiteY2" fmla="*/ 1472998 h 1662050"/>
              <a:gd name="connsiteX3" fmla="*/ 945250 w 1134302"/>
              <a:gd name="connsiteY3" fmla="*/ 1662050 h 1662050"/>
              <a:gd name="connsiteX4" fmla="*/ 189064 w 1134302"/>
              <a:gd name="connsiteY4" fmla="*/ 1662050 h 1662050"/>
              <a:gd name="connsiteX5" fmla="*/ 12 w 1134302"/>
              <a:gd name="connsiteY5" fmla="*/ 1472998 h 1662050"/>
              <a:gd name="connsiteX6" fmla="*/ 0 w 1134302"/>
              <a:gd name="connsiteY6" fmla="*/ 381100 h 1662050"/>
              <a:gd name="connsiteX7" fmla="*/ 12 w 1134302"/>
              <a:gd name="connsiteY7" fmla="*/ 0 h 1662050"/>
              <a:gd name="connsiteX0" fmla="*/ 12 w 1134302"/>
              <a:gd name="connsiteY0" fmla="*/ 0 h 1662050"/>
              <a:gd name="connsiteX1" fmla="*/ 1134302 w 1134302"/>
              <a:gd name="connsiteY1" fmla="*/ 0 h 1662050"/>
              <a:gd name="connsiteX2" fmla="*/ 1133475 w 1134302"/>
              <a:gd name="connsiteY2" fmla="*/ 381100 h 1662050"/>
              <a:gd name="connsiteX3" fmla="*/ 1134302 w 1134302"/>
              <a:gd name="connsiteY3" fmla="*/ 1472998 h 1662050"/>
              <a:gd name="connsiteX4" fmla="*/ 945250 w 1134302"/>
              <a:gd name="connsiteY4" fmla="*/ 1662050 h 1662050"/>
              <a:gd name="connsiteX5" fmla="*/ 189064 w 1134302"/>
              <a:gd name="connsiteY5" fmla="*/ 1662050 h 1662050"/>
              <a:gd name="connsiteX6" fmla="*/ 12 w 1134302"/>
              <a:gd name="connsiteY6" fmla="*/ 1472998 h 1662050"/>
              <a:gd name="connsiteX7" fmla="*/ 0 w 1134302"/>
              <a:gd name="connsiteY7" fmla="*/ 381100 h 1662050"/>
              <a:gd name="connsiteX8" fmla="*/ 12 w 1134302"/>
              <a:gd name="connsiteY8" fmla="*/ 0 h 1662050"/>
              <a:gd name="connsiteX0" fmla="*/ 12 w 1134302"/>
              <a:gd name="connsiteY0" fmla="*/ 0 h 1662050"/>
              <a:gd name="connsiteX1" fmla="*/ 1133475 w 1134302"/>
              <a:gd name="connsiteY1" fmla="*/ 381100 h 1662050"/>
              <a:gd name="connsiteX2" fmla="*/ 1134302 w 1134302"/>
              <a:gd name="connsiteY2" fmla="*/ 1472998 h 1662050"/>
              <a:gd name="connsiteX3" fmla="*/ 945250 w 1134302"/>
              <a:gd name="connsiteY3" fmla="*/ 1662050 h 1662050"/>
              <a:gd name="connsiteX4" fmla="*/ 189064 w 1134302"/>
              <a:gd name="connsiteY4" fmla="*/ 1662050 h 1662050"/>
              <a:gd name="connsiteX5" fmla="*/ 12 w 1134302"/>
              <a:gd name="connsiteY5" fmla="*/ 1472998 h 1662050"/>
              <a:gd name="connsiteX6" fmla="*/ 0 w 1134302"/>
              <a:gd name="connsiteY6" fmla="*/ 381100 h 1662050"/>
              <a:gd name="connsiteX7" fmla="*/ 12 w 1134302"/>
              <a:gd name="connsiteY7" fmla="*/ 0 h 1662050"/>
              <a:gd name="connsiteX0" fmla="*/ 0 w 1134302"/>
              <a:gd name="connsiteY0" fmla="*/ 136488 h 1417438"/>
              <a:gd name="connsiteX1" fmla="*/ 1133475 w 1134302"/>
              <a:gd name="connsiteY1" fmla="*/ 136488 h 1417438"/>
              <a:gd name="connsiteX2" fmla="*/ 1134302 w 1134302"/>
              <a:gd name="connsiteY2" fmla="*/ 1228386 h 1417438"/>
              <a:gd name="connsiteX3" fmla="*/ 945250 w 1134302"/>
              <a:gd name="connsiteY3" fmla="*/ 1417438 h 1417438"/>
              <a:gd name="connsiteX4" fmla="*/ 189064 w 1134302"/>
              <a:gd name="connsiteY4" fmla="*/ 1417438 h 1417438"/>
              <a:gd name="connsiteX5" fmla="*/ 12 w 1134302"/>
              <a:gd name="connsiteY5" fmla="*/ 1228386 h 1417438"/>
              <a:gd name="connsiteX6" fmla="*/ 0 w 1134302"/>
              <a:gd name="connsiteY6" fmla="*/ 136488 h 1417438"/>
              <a:gd name="connsiteX0" fmla="*/ 0 w 1134302"/>
              <a:gd name="connsiteY0" fmla="*/ 0 h 1280950"/>
              <a:gd name="connsiteX1" fmla="*/ 1133475 w 1134302"/>
              <a:gd name="connsiteY1" fmla="*/ 0 h 1280950"/>
              <a:gd name="connsiteX2" fmla="*/ 1134302 w 1134302"/>
              <a:gd name="connsiteY2" fmla="*/ 1091898 h 1280950"/>
              <a:gd name="connsiteX3" fmla="*/ 945250 w 1134302"/>
              <a:gd name="connsiteY3" fmla="*/ 1280950 h 1280950"/>
              <a:gd name="connsiteX4" fmla="*/ 189064 w 1134302"/>
              <a:gd name="connsiteY4" fmla="*/ 1280950 h 1280950"/>
              <a:gd name="connsiteX5" fmla="*/ 12 w 1134302"/>
              <a:gd name="connsiteY5" fmla="*/ 1091898 h 1280950"/>
              <a:gd name="connsiteX6" fmla="*/ 0 w 1134302"/>
              <a:gd name="connsiteY6" fmla="*/ 0 h 128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302" h="1280950">
                <a:moveTo>
                  <a:pt x="0" y="0"/>
                </a:moveTo>
                <a:lnTo>
                  <a:pt x="1133475" y="0"/>
                </a:lnTo>
                <a:cubicBezTo>
                  <a:pt x="1133751" y="363966"/>
                  <a:pt x="1134026" y="727932"/>
                  <a:pt x="1134302" y="1091898"/>
                </a:cubicBezTo>
                <a:cubicBezTo>
                  <a:pt x="1134302" y="1196309"/>
                  <a:pt x="1049661" y="1280950"/>
                  <a:pt x="945250" y="1280950"/>
                </a:cubicBezTo>
                <a:lnTo>
                  <a:pt x="189064" y="1280950"/>
                </a:lnTo>
                <a:cubicBezTo>
                  <a:pt x="84653" y="1280950"/>
                  <a:pt x="12" y="1196309"/>
                  <a:pt x="12" y="10918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04800" dist="76200" dir="5400000" sx="98000" sy="98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32" y="3976955"/>
            <a:ext cx="712510" cy="874993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48479" y="5386388"/>
            <a:ext cx="3378960" cy="736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F4E7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53349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11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171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5841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2370" y="1052623"/>
            <a:ext cx="689787" cy="512434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052623"/>
            <a:ext cx="6952364" cy="512434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738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SzPct val="97000"/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d-ID" dirty="0"/>
              <a:t> </a:t>
            </a:r>
            <a:r>
              <a:rPr lang="en-US" dirty="0"/>
              <a:t>Click to edit Master text styles</a:t>
            </a:r>
          </a:p>
          <a:p>
            <a:pPr lvl="1"/>
            <a:r>
              <a:rPr lang="id-ID" dirty="0"/>
              <a:t> </a:t>
            </a:r>
            <a:r>
              <a:rPr lang="en-US" dirty="0"/>
              <a:t>Second level</a:t>
            </a:r>
          </a:p>
          <a:p>
            <a:pPr lvl="2"/>
            <a:r>
              <a:rPr lang="id-ID" dirty="0"/>
              <a:t> </a:t>
            </a: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049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/>
          <p:cNvSpPr/>
          <p:nvPr userDrawn="1"/>
        </p:nvSpPr>
        <p:spPr>
          <a:xfrm>
            <a:off x="-1" y="1020727"/>
            <a:ext cx="6868634" cy="3689498"/>
          </a:xfrm>
          <a:custGeom>
            <a:avLst/>
            <a:gdLst>
              <a:gd name="connsiteX0" fmla="*/ 0 w 6868634"/>
              <a:gd name="connsiteY0" fmla="*/ 0 h 3657600"/>
              <a:gd name="connsiteX1" fmla="*/ 6868634 w 6868634"/>
              <a:gd name="connsiteY1" fmla="*/ 0 h 3657600"/>
              <a:gd name="connsiteX2" fmla="*/ 6868634 w 6868634"/>
              <a:gd name="connsiteY2" fmla="*/ 3657600 h 3657600"/>
              <a:gd name="connsiteX3" fmla="*/ 0 w 6868634"/>
              <a:gd name="connsiteY3" fmla="*/ 3657600 h 3657600"/>
              <a:gd name="connsiteX4" fmla="*/ 0 w 6868634"/>
              <a:gd name="connsiteY4" fmla="*/ 0 h 3657600"/>
              <a:gd name="connsiteX0" fmla="*/ 0 w 6868634"/>
              <a:gd name="connsiteY0" fmla="*/ 0 h 3678865"/>
              <a:gd name="connsiteX1" fmla="*/ 6868634 w 6868634"/>
              <a:gd name="connsiteY1" fmla="*/ 0 h 3678865"/>
              <a:gd name="connsiteX2" fmla="*/ 4603899 w 6868634"/>
              <a:gd name="connsiteY2" fmla="*/ 3678865 h 3678865"/>
              <a:gd name="connsiteX3" fmla="*/ 0 w 6868634"/>
              <a:gd name="connsiteY3" fmla="*/ 3657600 h 3678865"/>
              <a:gd name="connsiteX4" fmla="*/ 0 w 6868634"/>
              <a:gd name="connsiteY4" fmla="*/ 0 h 3678865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634" h="3689498">
                <a:moveTo>
                  <a:pt x="0" y="0"/>
                </a:moveTo>
                <a:lnTo>
                  <a:pt x="6868634" y="0"/>
                </a:lnTo>
                <a:lnTo>
                  <a:pt x="5305648" y="3689498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78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/>
          <p:cNvSpPr/>
          <p:nvPr userDrawn="1"/>
        </p:nvSpPr>
        <p:spPr>
          <a:xfrm>
            <a:off x="0" y="6742432"/>
            <a:ext cx="9144000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11"/>
          <p:cNvSpPr/>
          <p:nvPr userDrawn="1"/>
        </p:nvSpPr>
        <p:spPr>
          <a:xfrm>
            <a:off x="4231197" y="3779517"/>
            <a:ext cx="1240081" cy="2344845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747" y="2306472"/>
            <a:ext cx="4941277" cy="2282992"/>
          </a:xfrm>
        </p:spPr>
        <p:txBody>
          <a:bodyPr anchor="t"/>
          <a:lstStyle>
            <a:lvl1pPr>
              <a:defRPr sz="4400">
                <a:solidFill>
                  <a:srgbClr val="1F4E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485" y="5676937"/>
            <a:ext cx="3206957" cy="805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" y="5644456"/>
            <a:ext cx="712510" cy="874993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>
            <a:off x="983974" y="5692667"/>
            <a:ext cx="0" cy="77857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147724" y="-25020"/>
            <a:ext cx="5020276" cy="6908041"/>
          </a:xfrm>
          <a:custGeom>
            <a:avLst/>
            <a:gdLst>
              <a:gd name="connsiteX0" fmla="*/ 0 w 4997450"/>
              <a:gd name="connsiteY0" fmla="*/ 6888163 h 6888163"/>
              <a:gd name="connsiteX1" fmla="*/ 2312870 w 4997450"/>
              <a:gd name="connsiteY1" fmla="*/ 0 h 6888163"/>
              <a:gd name="connsiteX2" fmla="*/ 4997450 w 4997450"/>
              <a:gd name="connsiteY2" fmla="*/ 0 h 6888163"/>
              <a:gd name="connsiteX3" fmla="*/ 2684580 w 4997450"/>
              <a:gd name="connsiteY3" fmla="*/ 6888163 h 6888163"/>
              <a:gd name="connsiteX4" fmla="*/ 0 w 4997450"/>
              <a:gd name="connsiteY4" fmla="*/ 6888163 h 6888163"/>
              <a:gd name="connsiteX0" fmla="*/ 0 w 5010337"/>
              <a:gd name="connsiteY0" fmla="*/ 6888163 h 6908041"/>
              <a:gd name="connsiteX1" fmla="*/ 2312870 w 5010337"/>
              <a:gd name="connsiteY1" fmla="*/ 0 h 6908041"/>
              <a:gd name="connsiteX2" fmla="*/ 4997450 w 5010337"/>
              <a:gd name="connsiteY2" fmla="*/ 0 h 6908041"/>
              <a:gd name="connsiteX3" fmla="*/ 5010337 w 5010337"/>
              <a:gd name="connsiteY3" fmla="*/ 6908041 h 6908041"/>
              <a:gd name="connsiteX4" fmla="*/ 0 w 5010337"/>
              <a:gd name="connsiteY4" fmla="*/ 6888163 h 6908041"/>
              <a:gd name="connsiteX0" fmla="*/ 0 w 5010337"/>
              <a:gd name="connsiteY0" fmla="*/ 6888163 h 6908041"/>
              <a:gd name="connsiteX1" fmla="*/ 2909218 w 5010337"/>
              <a:gd name="connsiteY1" fmla="*/ 0 h 6908041"/>
              <a:gd name="connsiteX2" fmla="*/ 4997450 w 5010337"/>
              <a:gd name="connsiteY2" fmla="*/ 0 h 6908041"/>
              <a:gd name="connsiteX3" fmla="*/ 5010337 w 5010337"/>
              <a:gd name="connsiteY3" fmla="*/ 6908041 h 6908041"/>
              <a:gd name="connsiteX4" fmla="*/ 0 w 5010337"/>
              <a:gd name="connsiteY4" fmla="*/ 6888163 h 6908041"/>
              <a:gd name="connsiteX0" fmla="*/ 0 w 5020276"/>
              <a:gd name="connsiteY0" fmla="*/ 6888163 h 6908041"/>
              <a:gd name="connsiteX1" fmla="*/ 2919157 w 5020276"/>
              <a:gd name="connsiteY1" fmla="*/ 0 h 6908041"/>
              <a:gd name="connsiteX2" fmla="*/ 5007389 w 5020276"/>
              <a:gd name="connsiteY2" fmla="*/ 0 h 6908041"/>
              <a:gd name="connsiteX3" fmla="*/ 5020276 w 5020276"/>
              <a:gd name="connsiteY3" fmla="*/ 6908041 h 6908041"/>
              <a:gd name="connsiteX4" fmla="*/ 0 w 5020276"/>
              <a:gd name="connsiteY4" fmla="*/ 6888163 h 690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0276" h="6908041">
                <a:moveTo>
                  <a:pt x="0" y="6888163"/>
                </a:moveTo>
                <a:lnTo>
                  <a:pt x="2919157" y="0"/>
                </a:lnTo>
                <a:lnTo>
                  <a:pt x="5007389" y="0"/>
                </a:lnTo>
                <a:cubicBezTo>
                  <a:pt x="5011685" y="2302680"/>
                  <a:pt x="5015980" y="4605361"/>
                  <a:pt x="5020276" y="6908041"/>
                </a:cubicBezTo>
                <a:lnTo>
                  <a:pt x="0" y="688816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effectLst>
            <a:outerShdw blurRad="152400" dist="38100" dir="13500000" algn="br" rotWithShape="0">
              <a:prstClr val="black">
                <a:alpha val="14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002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4967190" y="1961517"/>
            <a:ext cx="1673196" cy="1207301"/>
          </a:xfrm>
          <a:prstGeom prst="roundRect">
            <a:avLst>
              <a:gd name="adj" fmla="val 25406"/>
            </a:avLst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13"/>
          <p:cNvSpPr/>
          <p:nvPr userDrawn="1"/>
        </p:nvSpPr>
        <p:spPr>
          <a:xfrm rot="10800000" flipH="1">
            <a:off x="0" y="1461873"/>
            <a:ext cx="6864724" cy="4230130"/>
          </a:xfrm>
          <a:custGeom>
            <a:avLst/>
            <a:gdLst>
              <a:gd name="connsiteX0" fmla="*/ 0 w 6864724"/>
              <a:gd name="connsiteY0" fmla="*/ 0 h 4209960"/>
              <a:gd name="connsiteX1" fmla="*/ 6864724 w 6864724"/>
              <a:gd name="connsiteY1" fmla="*/ 0 h 4209960"/>
              <a:gd name="connsiteX2" fmla="*/ 6864724 w 6864724"/>
              <a:gd name="connsiteY2" fmla="*/ 4209960 h 4209960"/>
              <a:gd name="connsiteX3" fmla="*/ 0 w 6864724"/>
              <a:gd name="connsiteY3" fmla="*/ 4209960 h 4209960"/>
              <a:gd name="connsiteX4" fmla="*/ 0 w 6864724"/>
              <a:gd name="connsiteY4" fmla="*/ 0 h 4209960"/>
              <a:gd name="connsiteX0" fmla="*/ 0 w 6864724"/>
              <a:gd name="connsiteY0" fmla="*/ 0 h 4209960"/>
              <a:gd name="connsiteX1" fmla="*/ 6864724 w 6864724"/>
              <a:gd name="connsiteY1" fmla="*/ 0 h 4209960"/>
              <a:gd name="connsiteX2" fmla="*/ 4390465 w 6864724"/>
              <a:gd name="connsiteY2" fmla="*/ 4209960 h 4209960"/>
              <a:gd name="connsiteX3" fmla="*/ 0 w 6864724"/>
              <a:gd name="connsiteY3" fmla="*/ 4209960 h 4209960"/>
              <a:gd name="connsiteX4" fmla="*/ 0 w 6864724"/>
              <a:gd name="connsiteY4" fmla="*/ 0 h 4209960"/>
              <a:gd name="connsiteX0" fmla="*/ 0 w 6864724"/>
              <a:gd name="connsiteY0" fmla="*/ 0 h 4236854"/>
              <a:gd name="connsiteX1" fmla="*/ 6864724 w 6864724"/>
              <a:gd name="connsiteY1" fmla="*/ 0 h 4236854"/>
              <a:gd name="connsiteX2" fmla="*/ 5029200 w 6864724"/>
              <a:gd name="connsiteY2" fmla="*/ 4236854 h 4236854"/>
              <a:gd name="connsiteX3" fmla="*/ 0 w 6864724"/>
              <a:gd name="connsiteY3" fmla="*/ 4209960 h 4236854"/>
              <a:gd name="connsiteX4" fmla="*/ 0 w 6864724"/>
              <a:gd name="connsiteY4" fmla="*/ 0 h 4236854"/>
              <a:gd name="connsiteX0" fmla="*/ 0 w 6864724"/>
              <a:gd name="connsiteY0" fmla="*/ 0 h 4230130"/>
              <a:gd name="connsiteX1" fmla="*/ 6864724 w 6864724"/>
              <a:gd name="connsiteY1" fmla="*/ 0 h 4230130"/>
              <a:gd name="connsiteX2" fmla="*/ 5035924 w 6864724"/>
              <a:gd name="connsiteY2" fmla="*/ 4230130 h 4230130"/>
              <a:gd name="connsiteX3" fmla="*/ 0 w 6864724"/>
              <a:gd name="connsiteY3" fmla="*/ 4209960 h 4230130"/>
              <a:gd name="connsiteX4" fmla="*/ 0 w 6864724"/>
              <a:gd name="connsiteY4" fmla="*/ 0 h 423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4724" h="4230130">
                <a:moveTo>
                  <a:pt x="0" y="0"/>
                </a:moveTo>
                <a:lnTo>
                  <a:pt x="6864724" y="0"/>
                </a:lnTo>
                <a:lnTo>
                  <a:pt x="5035924" y="4230130"/>
                </a:lnTo>
                <a:lnTo>
                  <a:pt x="0" y="42099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100000">
                <a:srgbClr val="FFC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8"/>
          <p:cNvSpPr/>
          <p:nvPr userDrawn="1"/>
        </p:nvSpPr>
        <p:spPr>
          <a:xfrm>
            <a:off x="3366187" y="3751385"/>
            <a:ext cx="5788897" cy="2371119"/>
          </a:xfrm>
          <a:custGeom>
            <a:avLst/>
            <a:gdLst>
              <a:gd name="connsiteX0" fmla="*/ 0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0 w 5158408"/>
              <a:gd name="connsiteY4" fmla="*/ 0 h 2348528"/>
              <a:gd name="connsiteX0" fmla="*/ 1023582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0 h 2348528"/>
              <a:gd name="connsiteX0" fmla="*/ 999699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999699 w 5158408"/>
              <a:gd name="connsiteY4" fmla="*/ 3412 h 2348528"/>
              <a:gd name="connsiteX0" fmla="*/ 1023582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348" h="2348528">
                <a:moveTo>
                  <a:pt x="1006522" y="3412"/>
                </a:moveTo>
                <a:lnTo>
                  <a:pt x="5141348" y="0"/>
                </a:lnTo>
                <a:lnTo>
                  <a:pt x="5141348" y="2348528"/>
                </a:lnTo>
                <a:lnTo>
                  <a:pt x="0" y="2345116"/>
                </a:lnTo>
                <a:lnTo>
                  <a:pt x="1006522" y="3412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Rectangle 11"/>
          <p:cNvSpPr/>
          <p:nvPr userDrawn="1"/>
        </p:nvSpPr>
        <p:spPr>
          <a:xfrm>
            <a:off x="3570922" y="3756961"/>
            <a:ext cx="1396268" cy="2367401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88" y="2127670"/>
            <a:ext cx="712510" cy="874993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52401" y="0"/>
            <a:ext cx="2562734" cy="53691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29908" y="3845169"/>
            <a:ext cx="4227347" cy="2062085"/>
          </a:xfr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774659" y="2110893"/>
            <a:ext cx="2414954" cy="12731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F4E7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d-ID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595013"/>
            <a:ext cx="3168500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52400" y="5995988"/>
            <a:ext cx="2930525" cy="457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9871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12112"/>
            <a:ext cx="3886200" cy="4964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12112"/>
            <a:ext cx="3886200" cy="4964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32551"/>
            <a:ext cx="3086100" cy="365125"/>
          </a:xfrm>
        </p:spPr>
        <p:txBody>
          <a:bodyPr/>
          <a:lstStyle/>
          <a:p>
            <a:fld id="{DBE51E99-431A-454D-944A-145FAB5CD6F3}" type="datetime1">
              <a:rPr lang="id-ID" smtClean="0"/>
              <a:pPr/>
              <a:t>13/11/2018</a:t>
            </a:fld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32551"/>
            <a:ext cx="2057400" cy="365125"/>
          </a:xfrm>
        </p:spPr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804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8775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775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324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119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605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57400" y="1895475"/>
            <a:ext cx="4143375" cy="3267075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546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475228"/>
            <a:ext cx="2711302" cy="39142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2421566" y="6311899"/>
            <a:ext cx="6722434" cy="554758"/>
          </a:xfrm>
          <a:custGeom>
            <a:avLst/>
            <a:gdLst>
              <a:gd name="connsiteX0" fmla="*/ 0 w 6722434"/>
              <a:gd name="connsiteY0" fmla="*/ 0 h 554758"/>
              <a:gd name="connsiteX1" fmla="*/ 6722434 w 6722434"/>
              <a:gd name="connsiteY1" fmla="*/ 0 h 554758"/>
              <a:gd name="connsiteX2" fmla="*/ 6722434 w 6722434"/>
              <a:gd name="connsiteY2" fmla="*/ 554758 h 554758"/>
              <a:gd name="connsiteX3" fmla="*/ 0 w 6722434"/>
              <a:gd name="connsiteY3" fmla="*/ 554758 h 554758"/>
              <a:gd name="connsiteX4" fmla="*/ 0 w 6722434"/>
              <a:gd name="connsiteY4" fmla="*/ 0 h 554758"/>
              <a:gd name="connsiteX0" fmla="*/ 212651 w 6722434"/>
              <a:gd name="connsiteY0" fmla="*/ 10632 h 554758"/>
              <a:gd name="connsiteX1" fmla="*/ 6722434 w 6722434"/>
              <a:gd name="connsiteY1" fmla="*/ 0 h 554758"/>
              <a:gd name="connsiteX2" fmla="*/ 6722434 w 6722434"/>
              <a:gd name="connsiteY2" fmla="*/ 554758 h 554758"/>
              <a:gd name="connsiteX3" fmla="*/ 0 w 6722434"/>
              <a:gd name="connsiteY3" fmla="*/ 554758 h 554758"/>
              <a:gd name="connsiteX4" fmla="*/ 212651 w 6722434"/>
              <a:gd name="connsiteY4" fmla="*/ 10632 h 55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2434" h="554758">
                <a:moveTo>
                  <a:pt x="212651" y="10632"/>
                </a:moveTo>
                <a:lnTo>
                  <a:pt x="6722434" y="0"/>
                </a:lnTo>
                <a:lnTo>
                  <a:pt x="6722434" y="554758"/>
                </a:lnTo>
                <a:lnTo>
                  <a:pt x="0" y="554758"/>
                </a:lnTo>
                <a:lnTo>
                  <a:pt x="212651" y="10632"/>
                </a:lnTo>
                <a:close/>
              </a:path>
            </a:pathLst>
          </a:cu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324134" y="80443"/>
            <a:ext cx="1788506" cy="765545"/>
          </a:xfrm>
          <a:prstGeom prst="roundRect">
            <a:avLst>
              <a:gd name="adj" fmla="val 20833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7375359" cy="924479"/>
          </a:xfrm>
          <a:custGeom>
            <a:avLst/>
            <a:gdLst>
              <a:gd name="connsiteX0" fmla="*/ 0 w 7375359"/>
              <a:gd name="connsiteY0" fmla="*/ 0 h 924479"/>
              <a:gd name="connsiteX1" fmla="*/ 7375359 w 7375359"/>
              <a:gd name="connsiteY1" fmla="*/ 0 h 924479"/>
              <a:gd name="connsiteX2" fmla="*/ 7375359 w 7375359"/>
              <a:gd name="connsiteY2" fmla="*/ 924479 h 924479"/>
              <a:gd name="connsiteX3" fmla="*/ 0 w 7375359"/>
              <a:gd name="connsiteY3" fmla="*/ 924479 h 924479"/>
              <a:gd name="connsiteX4" fmla="*/ 0 w 7375359"/>
              <a:gd name="connsiteY4" fmla="*/ 0 h 924479"/>
              <a:gd name="connsiteX0" fmla="*/ 0 w 7375359"/>
              <a:gd name="connsiteY0" fmla="*/ 0 h 924479"/>
              <a:gd name="connsiteX1" fmla="*/ 7375359 w 7375359"/>
              <a:gd name="connsiteY1" fmla="*/ 0 h 924479"/>
              <a:gd name="connsiteX2" fmla="*/ 7003219 w 7375359"/>
              <a:gd name="connsiteY2" fmla="*/ 913846 h 924479"/>
              <a:gd name="connsiteX3" fmla="*/ 0 w 7375359"/>
              <a:gd name="connsiteY3" fmla="*/ 924479 h 924479"/>
              <a:gd name="connsiteX4" fmla="*/ 0 w 7375359"/>
              <a:gd name="connsiteY4" fmla="*/ 0 h 92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5359" h="924479">
                <a:moveTo>
                  <a:pt x="0" y="0"/>
                </a:moveTo>
                <a:lnTo>
                  <a:pt x="7375359" y="0"/>
                </a:lnTo>
                <a:lnTo>
                  <a:pt x="7003219" y="913846"/>
                </a:lnTo>
                <a:lnTo>
                  <a:pt x="0" y="924479"/>
                </a:lnTo>
                <a:lnTo>
                  <a:pt x="0" y="0"/>
                </a:lnTo>
                <a:close/>
              </a:path>
            </a:pathLst>
          </a:cu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6307" y="6406716"/>
            <a:ext cx="22222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F4E79"/>
                </a:solidFill>
              </a:defRPr>
            </a:lvl1pPr>
          </a:lstStyle>
          <a:p>
            <a:pPr algn="l"/>
            <a:r>
              <a:rPr lang="id-ID" dirty="0"/>
              <a:t>06/03/2017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4938" y="6406716"/>
            <a:ext cx="580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F4E79"/>
                </a:solidFill>
              </a:defRPr>
            </a:lvl1pPr>
          </a:lstStyle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TextBox 27"/>
          <p:cNvSpPr txBox="1"/>
          <p:nvPr userDrawn="1"/>
        </p:nvSpPr>
        <p:spPr>
          <a:xfrm>
            <a:off x="534475" y="6532443"/>
            <a:ext cx="1863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0" dirty="0">
                <a:solidFill>
                  <a:schemeClr val="bg1"/>
                </a:solidFill>
              </a:rPr>
              <a:t>www.batan.go.id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987208" y="-21265"/>
            <a:ext cx="3159083" cy="6909189"/>
          </a:xfrm>
          <a:custGeom>
            <a:avLst/>
            <a:gdLst>
              <a:gd name="connsiteX0" fmla="*/ 0 w 3127185"/>
              <a:gd name="connsiteY0" fmla="*/ 0 h 6887923"/>
              <a:gd name="connsiteX1" fmla="*/ 3127185 w 3127185"/>
              <a:gd name="connsiteY1" fmla="*/ 0 h 6887923"/>
              <a:gd name="connsiteX2" fmla="*/ 3127185 w 3127185"/>
              <a:gd name="connsiteY2" fmla="*/ 6887923 h 6887923"/>
              <a:gd name="connsiteX3" fmla="*/ 0 w 3127185"/>
              <a:gd name="connsiteY3" fmla="*/ 6887923 h 6887923"/>
              <a:gd name="connsiteX4" fmla="*/ 0 w 3127185"/>
              <a:gd name="connsiteY4" fmla="*/ 0 h 6887923"/>
              <a:gd name="connsiteX0" fmla="*/ 2902689 w 3127185"/>
              <a:gd name="connsiteY0" fmla="*/ 0 h 6887923"/>
              <a:gd name="connsiteX1" fmla="*/ 3127185 w 3127185"/>
              <a:gd name="connsiteY1" fmla="*/ 0 h 6887923"/>
              <a:gd name="connsiteX2" fmla="*/ 3127185 w 3127185"/>
              <a:gd name="connsiteY2" fmla="*/ 6887923 h 6887923"/>
              <a:gd name="connsiteX3" fmla="*/ 0 w 3127185"/>
              <a:gd name="connsiteY3" fmla="*/ 6887923 h 6887923"/>
              <a:gd name="connsiteX4" fmla="*/ 2902689 w 3127185"/>
              <a:gd name="connsiteY4" fmla="*/ 0 h 6887923"/>
              <a:gd name="connsiteX0" fmla="*/ 2934587 w 3159083"/>
              <a:gd name="connsiteY0" fmla="*/ 0 h 6909188"/>
              <a:gd name="connsiteX1" fmla="*/ 3159083 w 3159083"/>
              <a:gd name="connsiteY1" fmla="*/ 0 h 6909188"/>
              <a:gd name="connsiteX2" fmla="*/ 3159083 w 3159083"/>
              <a:gd name="connsiteY2" fmla="*/ 6887923 h 6909188"/>
              <a:gd name="connsiteX3" fmla="*/ 0 w 3159083"/>
              <a:gd name="connsiteY3" fmla="*/ 6909188 h 6909188"/>
              <a:gd name="connsiteX4" fmla="*/ 2934587 w 3159083"/>
              <a:gd name="connsiteY4" fmla="*/ 0 h 6909188"/>
              <a:gd name="connsiteX0" fmla="*/ 2934587 w 3159083"/>
              <a:gd name="connsiteY0" fmla="*/ 0 h 6909189"/>
              <a:gd name="connsiteX1" fmla="*/ 3159083 w 3159083"/>
              <a:gd name="connsiteY1" fmla="*/ 0 h 6909189"/>
              <a:gd name="connsiteX2" fmla="*/ 213865 w 3159083"/>
              <a:gd name="connsiteY2" fmla="*/ 6909189 h 6909189"/>
              <a:gd name="connsiteX3" fmla="*/ 0 w 3159083"/>
              <a:gd name="connsiteY3" fmla="*/ 6909188 h 6909189"/>
              <a:gd name="connsiteX4" fmla="*/ 2934587 w 3159083"/>
              <a:gd name="connsiteY4" fmla="*/ 0 h 690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083" h="6909189">
                <a:moveTo>
                  <a:pt x="2934587" y="0"/>
                </a:moveTo>
                <a:lnTo>
                  <a:pt x="3159083" y="0"/>
                </a:lnTo>
                <a:lnTo>
                  <a:pt x="213865" y="6909189"/>
                </a:lnTo>
                <a:lnTo>
                  <a:pt x="0" y="6909188"/>
                </a:lnTo>
                <a:lnTo>
                  <a:pt x="29345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22744"/>
            <a:ext cx="7886700" cy="495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29" y="158520"/>
            <a:ext cx="488413" cy="6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6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../PP%20Manajemen%20PNS%20No%2011%20Th%202017.pdf" TargetMode="External"/><Relationship Id="rId3" Type="http://schemas.openxmlformats.org/officeDocument/2006/relationships/hyperlink" Target="../UU%20No.%205%20Tahun%202014%20Tentang%20ASN.pdf" TargetMode="External"/><Relationship Id="rId7" Type="http://schemas.openxmlformats.org/officeDocument/2006/relationships/hyperlink" Target="../2235_PERKA-BKN-NOMOR-1-TAHUN-2013-@-KETENTUAN-PELAKSANAAN-PP-NOMOR-46-TAHUN-2011-TENTANG-PENILAIAN-PRESTASI-KERJA-PEGAWAI-NEGERI-SIPIL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PP-46-TAHUN-2011%20tentang%20SKP.pdf" TargetMode="External"/><Relationship Id="rId5" Type="http://schemas.openxmlformats.org/officeDocument/2006/relationships/hyperlink" Target="../PERKA%20BKN%2021%20TAHUN%202010.pdf" TargetMode="External"/><Relationship Id="rId10" Type="http://schemas.openxmlformats.org/officeDocument/2006/relationships/hyperlink" Target="../Menpan,%20Penilaian%20Prestasi%20-%20HD%20bagi%20tidak%20buat%20SKP.pdf" TargetMode="External"/><Relationship Id="rId4" Type="http://schemas.openxmlformats.org/officeDocument/2006/relationships/hyperlink" Target="../pp53.pdf" TargetMode="External"/><Relationship Id="rId9" Type="http://schemas.openxmlformats.org/officeDocument/2006/relationships/hyperlink" Target="../Perka_BATAN_No_10_Thn_2015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asional.kompas.com/read/2014/05/21/0754454/.Nawa.Cita.9.Agenda.Prioritas.Jokowi-J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ascade%20SKP%20BATAN%20plan%202019%20dengan%20detail%20capaian%20rapat%20dengan%20ka%20bsdmo.xlsx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Suyani</a:t>
            </a:r>
            <a:r>
              <a:rPr lang="en-US" dirty="0"/>
              <a:t> Gita M, SH.</a:t>
            </a:r>
          </a:p>
          <a:p>
            <a:r>
              <a:rPr lang="en-US" dirty="0"/>
              <a:t>BSDMO</a:t>
            </a:r>
          </a:p>
          <a:p>
            <a:r>
              <a:rPr lang="en-US" dirty="0"/>
              <a:t>s_gita_m@batan.go.id</a:t>
            </a:r>
            <a:endParaRPr lang="id-ID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152401" y="6176749"/>
            <a:ext cx="2463208" cy="319752"/>
          </a:xfrm>
        </p:spPr>
        <p:txBody>
          <a:bodyPr/>
          <a:lstStyle/>
          <a:p>
            <a:r>
              <a:rPr lang="en-US" dirty="0"/>
              <a:t>Jakarta, 13 November 2018</a:t>
            </a:r>
            <a:endParaRPr lang="id-ID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8" r="34128"/>
          <a:stretch>
            <a:fillRect/>
          </a:stretch>
        </p:blipFill>
        <p:spPr>
          <a:xfrm>
            <a:off x="152401" y="95693"/>
            <a:ext cx="2517059" cy="5273476"/>
          </a:xfr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5256621" y="3838353"/>
            <a:ext cx="3249426" cy="2245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WORKSHOP</a:t>
            </a:r>
            <a:br>
              <a:rPr lang="en-US"/>
            </a:br>
            <a:r>
              <a:rPr lang="en-US"/>
              <a:t>PENYUSUNAN</a:t>
            </a:r>
            <a:br>
              <a:rPr lang="en-US"/>
            </a:br>
            <a:r>
              <a:rPr lang="en-US"/>
              <a:t>SKP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9364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691894" y="4889062"/>
            <a:ext cx="1241971" cy="296043"/>
            <a:chOff x="3379170" y="4241784"/>
            <a:chExt cx="1241971" cy="29604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170" y="4253518"/>
              <a:ext cx="283062" cy="28430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610928" y="4241784"/>
              <a:ext cx="10102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@humasbatan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56449" y="4889374"/>
            <a:ext cx="2172409" cy="295419"/>
            <a:chOff x="3458854" y="5206387"/>
            <a:chExt cx="2172409" cy="29541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854" y="5218744"/>
              <a:ext cx="284309" cy="28306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3724972" y="5206387"/>
              <a:ext cx="19062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badan_tenaga_nuklir_nasional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42215" y="4895552"/>
            <a:ext cx="1227095" cy="283062"/>
            <a:chOff x="1327137" y="4941745"/>
            <a:chExt cx="1227095" cy="2830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137" y="4941745"/>
              <a:ext cx="283062" cy="28306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601727" y="4944777"/>
              <a:ext cx="9525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Humas Batan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51442" y="4894929"/>
            <a:ext cx="1213540" cy="284309"/>
            <a:chOff x="3715993" y="4778745"/>
            <a:chExt cx="1213540" cy="2843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993" y="4778745"/>
              <a:ext cx="284309" cy="284309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977028" y="4782400"/>
              <a:ext cx="9525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Humas Batan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59026" y="2657282"/>
            <a:ext cx="5225947" cy="1543436"/>
            <a:chOff x="1959763" y="2215818"/>
            <a:chExt cx="5225947" cy="15434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763" y="2215818"/>
              <a:ext cx="1256826" cy="154343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H="1">
              <a:off x="3358800" y="2294689"/>
              <a:ext cx="45719" cy="138569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404518" y="2215818"/>
              <a:ext cx="3781192" cy="1464566"/>
              <a:chOff x="3404518" y="2215818"/>
              <a:chExt cx="3781192" cy="146456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404518" y="2215818"/>
                <a:ext cx="3781191" cy="3516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b="1" dirty="0">
                    <a:solidFill>
                      <a:srgbClr val="1F4E79"/>
                    </a:solidFill>
                    <a:latin typeface="Arial Narrow" panose="020B0606020202030204" pitchFamily="34" charset="0"/>
                  </a:rPr>
                  <a:t>BIRO SUMBER DAYA MANUSIA DAN ORGANISASI</a:t>
                </a:r>
                <a:endParaRPr lang="id-ID" sz="1400" dirty="0">
                  <a:solidFill>
                    <a:srgbClr val="1F4E79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3525085" y="2708556"/>
                <a:ext cx="3660625" cy="283062"/>
                <a:chOff x="3525085" y="2708556"/>
                <a:chExt cx="3660625" cy="283062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5085" y="2708556"/>
                  <a:ext cx="284309" cy="283062"/>
                </a:xfrm>
                <a:prstGeom prst="rect">
                  <a:avLst/>
                </a:prstGeom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3878652" y="2711588"/>
                  <a:ext cx="3307058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200" dirty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Jl. Kuningan Barat, Mampang Prapatan Jakarta, 12710</a:t>
                  </a: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525708" y="3396075"/>
                <a:ext cx="1817318" cy="284309"/>
                <a:chOff x="3525708" y="3396075"/>
                <a:chExt cx="1817318" cy="284309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5708" y="3396075"/>
                  <a:ext cx="283062" cy="284309"/>
                </a:xfrm>
                <a:prstGeom prst="rect">
                  <a:avLst/>
                </a:prstGeom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3878652" y="3399730"/>
                  <a:ext cx="146437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 err="1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bsdm</a:t>
                  </a:r>
                  <a:r>
                    <a:rPr lang="id-ID" sz="1200" dirty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@batan.go.id</a:t>
                  </a:r>
                  <a:endParaRPr lang="sv-SE" sz="1200" dirty="0">
                    <a:solidFill>
                      <a:srgbClr val="1F4E79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3525708" y="3051372"/>
                <a:ext cx="3660002" cy="284629"/>
                <a:chOff x="3525708" y="3051372"/>
                <a:chExt cx="3660002" cy="284629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878652" y="3051372"/>
                  <a:ext cx="3307058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id-ID" sz="1200" dirty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(021) 52</a:t>
                  </a:r>
                  <a:r>
                    <a:rPr lang="en-US" sz="1200" dirty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0</a:t>
                  </a:r>
                  <a:r>
                    <a:rPr lang="id-ID" sz="1200" dirty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lang="en-US" sz="1200" dirty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4245</a:t>
                  </a:r>
                  <a:r>
                    <a:rPr lang="id-ID" sz="1200" dirty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 | Fax. (021) </a:t>
                  </a:r>
                  <a:r>
                    <a:rPr lang="en-US" sz="1200" dirty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520 4245</a:t>
                  </a:r>
                  <a:endParaRPr lang="sv-SE" sz="1200" dirty="0">
                    <a:solidFill>
                      <a:srgbClr val="1F4E79"/>
                    </a:solidFill>
                    <a:latin typeface="Arial Narrow" panose="020B0606020202030204" pitchFamily="34" charset="0"/>
                  </a:endParaRPr>
                </a:p>
              </p:txBody>
            </p:sp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5708" y="3051692"/>
                  <a:ext cx="283062" cy="28430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Rectangle 1"/>
          <p:cNvSpPr/>
          <p:nvPr/>
        </p:nvSpPr>
        <p:spPr>
          <a:xfrm>
            <a:off x="925033" y="4603898"/>
            <a:ext cx="7368362" cy="999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8" y="2359246"/>
            <a:ext cx="2775696" cy="219340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354362" y="3248287"/>
            <a:ext cx="1724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>
                <a:solidFill>
                  <a:schemeClr val="bg1"/>
                </a:solidFill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55855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Pendahuluan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fld id="{A72D3D2B-6086-48C6-BB36-155D26229BB1}" type="datetime1">
              <a:rPr lang="id-ID" smtClean="0"/>
              <a:pPr algn="l"/>
              <a:t>13/11/2018</a:t>
            </a:fld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71870" y="1392865"/>
            <a:ext cx="52843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3" action="ppaction://hlinkfile"/>
              </a:rPr>
              <a:t>UU </a:t>
            </a:r>
            <a:r>
              <a:rPr lang="en-US" dirty="0" err="1">
                <a:hlinkClick r:id="rId3" action="ppaction://hlinkfile"/>
              </a:rPr>
              <a:t>Nomor</a:t>
            </a:r>
            <a:r>
              <a:rPr lang="en-US" dirty="0">
                <a:hlinkClick r:id="rId3" action="ppaction://hlinkfile"/>
              </a:rPr>
              <a:t> 5 </a:t>
            </a:r>
            <a:r>
              <a:rPr lang="en-US" dirty="0" err="1">
                <a:hlinkClick r:id="rId3" action="ppaction://hlinkfile"/>
              </a:rPr>
              <a:t>Tahun</a:t>
            </a:r>
            <a:r>
              <a:rPr lang="en-US" dirty="0">
                <a:hlinkClick r:id="rId3" action="ppaction://hlinkfile"/>
              </a:rPr>
              <a:t> 2014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4" action="ppaction://hlinkfile"/>
              </a:rPr>
              <a:t>PP </a:t>
            </a:r>
            <a:r>
              <a:rPr lang="en-US" dirty="0" err="1">
                <a:hlinkClick r:id="rId4" action="ppaction://hlinkfile"/>
              </a:rPr>
              <a:t>Nomor</a:t>
            </a:r>
            <a:r>
              <a:rPr lang="en-US" dirty="0">
                <a:hlinkClick r:id="rId4" action="ppaction://hlinkfile"/>
              </a:rPr>
              <a:t> 53 </a:t>
            </a:r>
            <a:r>
              <a:rPr lang="en-US" dirty="0" err="1">
                <a:hlinkClick r:id="rId4" action="ppaction://hlinkfile"/>
              </a:rPr>
              <a:t>Tahun</a:t>
            </a:r>
            <a:r>
              <a:rPr lang="en-US" dirty="0">
                <a:hlinkClick r:id="rId4" action="ppaction://hlinkfile"/>
              </a:rPr>
              <a:t> 2010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hlinkClick r:id="rId5" action="ppaction://hlinkfile"/>
              </a:rPr>
              <a:t>Peraturan</a:t>
            </a:r>
            <a:r>
              <a:rPr lang="en-US" dirty="0">
                <a:hlinkClick r:id="rId5" action="ppaction://hlinkfile"/>
              </a:rPr>
              <a:t> </a:t>
            </a:r>
            <a:r>
              <a:rPr lang="en-US" dirty="0" err="1">
                <a:hlinkClick r:id="rId5" action="ppaction://hlinkfile"/>
              </a:rPr>
              <a:t>Kepala</a:t>
            </a:r>
            <a:r>
              <a:rPr lang="en-US" dirty="0">
                <a:hlinkClick r:id="rId5" action="ppaction://hlinkfile"/>
              </a:rPr>
              <a:t> BKN </a:t>
            </a:r>
            <a:r>
              <a:rPr lang="en-US" dirty="0" err="1">
                <a:hlinkClick r:id="rId5" action="ppaction://hlinkfile"/>
              </a:rPr>
              <a:t>Nomor</a:t>
            </a:r>
            <a:r>
              <a:rPr lang="en-US" dirty="0">
                <a:hlinkClick r:id="rId5" action="ppaction://hlinkfile"/>
              </a:rPr>
              <a:t> 21 </a:t>
            </a:r>
            <a:r>
              <a:rPr lang="en-US" dirty="0" err="1">
                <a:hlinkClick r:id="rId5" action="ppaction://hlinkfile"/>
              </a:rPr>
              <a:t>Tahun</a:t>
            </a:r>
            <a:r>
              <a:rPr lang="en-US" dirty="0">
                <a:hlinkClick r:id="rId5" action="ppaction://hlinkfile"/>
              </a:rPr>
              <a:t> 2010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6" action="ppaction://hlinkfile"/>
              </a:rPr>
              <a:t>PP </a:t>
            </a:r>
            <a:r>
              <a:rPr lang="en-US" dirty="0" err="1">
                <a:hlinkClick r:id="rId6" action="ppaction://hlinkfile"/>
              </a:rPr>
              <a:t>Nomor</a:t>
            </a:r>
            <a:r>
              <a:rPr lang="en-US" dirty="0">
                <a:hlinkClick r:id="rId6" action="ppaction://hlinkfile"/>
              </a:rPr>
              <a:t> 46 </a:t>
            </a:r>
            <a:r>
              <a:rPr lang="en-US" dirty="0" err="1">
                <a:hlinkClick r:id="rId6" action="ppaction://hlinkfile"/>
              </a:rPr>
              <a:t>Tahun</a:t>
            </a:r>
            <a:r>
              <a:rPr lang="en-US" dirty="0">
                <a:hlinkClick r:id="rId6" action="ppaction://hlinkfile"/>
              </a:rPr>
              <a:t> 2011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hlinkClick r:id="rId7" action="ppaction://hlinkfile"/>
              </a:rPr>
              <a:t>Peraturan</a:t>
            </a:r>
            <a:r>
              <a:rPr lang="en-US" dirty="0">
                <a:hlinkClick r:id="rId7" action="ppaction://hlinkfile"/>
              </a:rPr>
              <a:t> </a:t>
            </a:r>
            <a:r>
              <a:rPr lang="en-US" dirty="0" err="1">
                <a:hlinkClick r:id="rId7" action="ppaction://hlinkfile"/>
              </a:rPr>
              <a:t>Kepala</a:t>
            </a:r>
            <a:r>
              <a:rPr lang="en-US" dirty="0">
                <a:hlinkClick r:id="rId7" action="ppaction://hlinkfile"/>
              </a:rPr>
              <a:t> BKN </a:t>
            </a:r>
            <a:r>
              <a:rPr lang="en-US" dirty="0" err="1">
                <a:hlinkClick r:id="rId7" action="ppaction://hlinkfile"/>
              </a:rPr>
              <a:t>Nomor</a:t>
            </a:r>
            <a:r>
              <a:rPr lang="en-US" dirty="0">
                <a:hlinkClick r:id="rId7" action="ppaction://hlinkfile"/>
              </a:rPr>
              <a:t> 1 </a:t>
            </a:r>
            <a:r>
              <a:rPr lang="en-US" dirty="0" err="1">
                <a:hlinkClick r:id="rId7" action="ppaction://hlinkfile"/>
              </a:rPr>
              <a:t>Tahun</a:t>
            </a:r>
            <a:r>
              <a:rPr lang="en-US" dirty="0">
                <a:hlinkClick r:id="rId7" action="ppaction://hlinkfile"/>
              </a:rPr>
              <a:t> 2013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8" action="ppaction://hlinkfile"/>
              </a:rPr>
              <a:t>PP </a:t>
            </a:r>
            <a:r>
              <a:rPr lang="en-US" dirty="0" err="1">
                <a:hlinkClick r:id="rId8" action="ppaction://hlinkfile"/>
              </a:rPr>
              <a:t>Nomor</a:t>
            </a:r>
            <a:r>
              <a:rPr lang="en-US" dirty="0">
                <a:hlinkClick r:id="rId8" action="ppaction://hlinkfile"/>
              </a:rPr>
              <a:t> 11 </a:t>
            </a:r>
            <a:r>
              <a:rPr lang="en-US" dirty="0" err="1">
                <a:hlinkClick r:id="rId8" action="ppaction://hlinkfile"/>
              </a:rPr>
              <a:t>Tahun</a:t>
            </a:r>
            <a:r>
              <a:rPr lang="en-US" dirty="0">
                <a:hlinkClick r:id="rId8" action="ppaction://hlinkfile"/>
              </a:rPr>
              <a:t> 2017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hlinkClick r:id="rId9" action="ppaction://hlinkfile"/>
              </a:rPr>
              <a:t>Peraturan</a:t>
            </a:r>
            <a:r>
              <a:rPr lang="en-US" dirty="0">
                <a:hlinkClick r:id="rId9" action="ppaction://hlinkfile"/>
              </a:rPr>
              <a:t> </a:t>
            </a:r>
            <a:r>
              <a:rPr lang="en-US" dirty="0" err="1">
                <a:hlinkClick r:id="rId9" action="ppaction://hlinkfile"/>
              </a:rPr>
              <a:t>Kepala</a:t>
            </a:r>
            <a:r>
              <a:rPr lang="en-US" dirty="0">
                <a:hlinkClick r:id="rId9" action="ppaction://hlinkfile"/>
              </a:rPr>
              <a:t> BATAN </a:t>
            </a:r>
            <a:r>
              <a:rPr lang="en-US" dirty="0" err="1">
                <a:hlinkClick r:id="rId9" action="ppaction://hlinkfile"/>
              </a:rPr>
              <a:t>Nomor</a:t>
            </a:r>
            <a:r>
              <a:rPr lang="en-US" dirty="0">
                <a:hlinkClick r:id="rId9" action="ppaction://hlinkfile"/>
              </a:rPr>
              <a:t> 10 </a:t>
            </a:r>
            <a:r>
              <a:rPr lang="en-US" dirty="0" err="1">
                <a:hlinkClick r:id="rId9" action="ppaction://hlinkfile"/>
              </a:rPr>
              <a:t>Tahun</a:t>
            </a:r>
            <a:r>
              <a:rPr lang="en-US" dirty="0">
                <a:hlinkClick r:id="rId9" action="ppaction://hlinkfile"/>
              </a:rPr>
              <a:t> 2015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0" action="ppaction://hlinkfile"/>
              </a:rPr>
              <a:t>SE </a:t>
            </a:r>
            <a:r>
              <a:rPr lang="en-US" dirty="0" err="1">
                <a:hlinkClick r:id="rId10" action="ppaction://hlinkfile"/>
              </a:rPr>
              <a:t>Menpan</a:t>
            </a:r>
            <a:r>
              <a:rPr lang="en-US" dirty="0">
                <a:hlinkClick r:id="rId10" action="ppaction://hlinkfile"/>
              </a:rPr>
              <a:t> </a:t>
            </a:r>
            <a:r>
              <a:rPr lang="en-US" dirty="0" err="1">
                <a:hlinkClick r:id="rId10" action="ppaction://hlinkfile"/>
              </a:rPr>
              <a:t>Nomor</a:t>
            </a:r>
            <a:r>
              <a:rPr lang="en-US" dirty="0">
                <a:hlinkClick r:id="rId10" action="ppaction://hlinkfile"/>
              </a:rPr>
              <a:t> B/26/M.SM.03.03/2018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9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13/11/2018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r>
              <a:rPr lang="id-ID" dirty="0"/>
              <a:t>Pendahuluan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950" y="1181100"/>
            <a:ext cx="84200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NAWA CITA (AGENDA PRIORITAS)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6"/>
            </a:pP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produktivitas</a:t>
            </a:r>
            <a:r>
              <a:rPr lang="en-US" sz="1600" dirty="0"/>
              <a:t> </a:t>
            </a:r>
            <a:r>
              <a:rPr lang="en-US" sz="1600" dirty="0" err="1"/>
              <a:t>rakyat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daya</a:t>
            </a:r>
            <a:r>
              <a:rPr lang="en-US" sz="1600" dirty="0"/>
              <a:t> </a:t>
            </a:r>
            <a:r>
              <a:rPr lang="en-US" sz="1600" dirty="0" err="1"/>
              <a:t>saing</a:t>
            </a:r>
            <a:r>
              <a:rPr lang="en-US" sz="1600" dirty="0"/>
              <a:t> di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r>
              <a:rPr lang="en-US" sz="1600" dirty="0"/>
              <a:t> Indonesia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maju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bangkit</a:t>
            </a:r>
            <a:r>
              <a:rPr lang="en-US" sz="1600" dirty="0"/>
              <a:t> </a:t>
            </a:r>
            <a:r>
              <a:rPr lang="en-US" sz="1600" dirty="0" err="1"/>
              <a:t>bersama</a:t>
            </a:r>
            <a:r>
              <a:rPr lang="en-US" sz="1600" dirty="0"/>
              <a:t> </a:t>
            </a:r>
            <a:r>
              <a:rPr lang="en-US" sz="1600" dirty="0" err="1"/>
              <a:t>bangsa-bangsa</a:t>
            </a:r>
            <a:r>
              <a:rPr lang="en-US" sz="1600" dirty="0"/>
              <a:t> Asia </a:t>
            </a:r>
            <a:r>
              <a:rPr lang="en-US" sz="1600" dirty="0" err="1"/>
              <a:t>lainnya</a:t>
            </a:r>
            <a:r>
              <a:rPr lang="en-US" sz="1600" dirty="0"/>
              <a:t>.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hlinkClick r:id="rId2"/>
              </a:rPr>
              <a:t>https://nasional.kompas.com/read/2014/05/21/0754454/.Nawa.Cita.9.Agenda.Prioritas.Jokowi-JK</a:t>
            </a:r>
            <a:r>
              <a:rPr lang="en-US" sz="1600" dirty="0"/>
              <a:t>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950" y="2638425"/>
            <a:ext cx="8420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Visi</a:t>
            </a:r>
            <a:r>
              <a:rPr lang="en-US" sz="1600" b="1" dirty="0"/>
              <a:t> BATAN</a:t>
            </a:r>
          </a:p>
          <a:p>
            <a:pPr algn="just"/>
            <a:r>
              <a:rPr lang="en-US" sz="1600" dirty="0"/>
              <a:t>BATAN </a:t>
            </a:r>
            <a:r>
              <a:rPr lang="en-US" sz="1600" dirty="0" err="1"/>
              <a:t>Unggul</a:t>
            </a:r>
            <a:r>
              <a:rPr lang="en-US" sz="1600" dirty="0"/>
              <a:t> di Tingkat Regional, </a:t>
            </a:r>
            <a:r>
              <a:rPr lang="en-US" sz="1600" dirty="0" err="1"/>
              <a:t>Berperan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Percepatan</a:t>
            </a:r>
            <a:r>
              <a:rPr lang="en-US" sz="1600" dirty="0"/>
              <a:t> </a:t>
            </a:r>
            <a:r>
              <a:rPr lang="en-US" sz="1600" dirty="0" err="1"/>
              <a:t>Kesejahteraan</a:t>
            </a:r>
            <a:r>
              <a:rPr lang="en-US" sz="1600" dirty="0"/>
              <a:t> </a:t>
            </a:r>
            <a:r>
              <a:rPr lang="en-US" sz="1600" dirty="0" err="1"/>
              <a:t>Menuju</a:t>
            </a:r>
            <a:r>
              <a:rPr lang="en-US" sz="1600" dirty="0"/>
              <a:t> </a:t>
            </a:r>
            <a:r>
              <a:rPr lang="en-US" sz="1600" dirty="0" err="1"/>
              <a:t>Kemandirian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61950" y="3667125"/>
            <a:ext cx="8420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Misi</a:t>
            </a:r>
            <a:r>
              <a:rPr lang="en-US" sz="1600" b="1" dirty="0"/>
              <a:t> BATAN</a:t>
            </a:r>
          </a:p>
          <a:p>
            <a:pPr algn="just"/>
            <a:r>
              <a:rPr lang="en-US" sz="1600" dirty="0" err="1"/>
              <a:t>Adapun</a:t>
            </a:r>
            <a:r>
              <a:rPr lang="en-US" sz="1600" dirty="0"/>
              <a:t> </a:t>
            </a:r>
            <a:r>
              <a:rPr lang="en-US" sz="1600" dirty="0" err="1"/>
              <a:t>misi</a:t>
            </a:r>
            <a:r>
              <a:rPr lang="en-US" sz="1600" dirty="0"/>
              <a:t> yang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dilaksanakan</a:t>
            </a:r>
            <a:r>
              <a:rPr lang="en-US" sz="1600" dirty="0"/>
              <a:t> BATAN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2015-2019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/>
              <a:t>Merumuskan</a:t>
            </a:r>
            <a:r>
              <a:rPr lang="en-US" sz="1600" dirty="0"/>
              <a:t> </a:t>
            </a:r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 </a:t>
            </a:r>
            <a:r>
              <a:rPr lang="en-US" sz="1600" dirty="0" err="1"/>
              <a:t>iptek</a:t>
            </a:r>
            <a:r>
              <a:rPr lang="en-US" sz="1600" dirty="0"/>
              <a:t> </a:t>
            </a:r>
            <a:r>
              <a:rPr lang="en-US" sz="1600" dirty="0" err="1"/>
              <a:t>nuklir</a:t>
            </a:r>
            <a:r>
              <a:rPr lang="en-US" sz="1600" dirty="0"/>
              <a:t>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/>
              <a:t>Mengembangkan</a:t>
            </a:r>
            <a:r>
              <a:rPr lang="en-US" sz="1600" dirty="0"/>
              <a:t> </a:t>
            </a:r>
            <a:r>
              <a:rPr lang="en-US" sz="1600" dirty="0" err="1"/>
              <a:t>iptek</a:t>
            </a:r>
            <a:r>
              <a:rPr lang="en-US" sz="1600" dirty="0"/>
              <a:t> </a:t>
            </a:r>
            <a:r>
              <a:rPr lang="en-US" sz="1600" dirty="0" err="1"/>
              <a:t>nuklir</a:t>
            </a:r>
            <a:r>
              <a:rPr lang="en-US" sz="1600" dirty="0"/>
              <a:t> yang </a:t>
            </a:r>
            <a:r>
              <a:rPr lang="en-US" sz="1600" dirty="0" err="1"/>
              <a:t>handal</a:t>
            </a:r>
            <a:r>
              <a:rPr lang="en-US" sz="1600" dirty="0"/>
              <a:t>, </a:t>
            </a:r>
            <a:r>
              <a:rPr lang="en-US" sz="1600" dirty="0" err="1"/>
              <a:t>berkelanjutan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bermanfaat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/>
              <a:t>Memperkuat</a:t>
            </a:r>
            <a:r>
              <a:rPr lang="en-US" sz="1600" dirty="0"/>
              <a:t> </a:t>
            </a:r>
            <a:r>
              <a:rPr lang="en-US" sz="1600" dirty="0" err="1"/>
              <a:t>peran</a:t>
            </a:r>
            <a:r>
              <a:rPr lang="en-US" sz="1600" dirty="0"/>
              <a:t> BATAN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pemimpin</a:t>
            </a:r>
            <a:r>
              <a:rPr lang="en-US" sz="1600" dirty="0"/>
              <a:t> di </a:t>
            </a:r>
            <a:r>
              <a:rPr lang="en-US" sz="1600" dirty="0" err="1"/>
              <a:t>tingkat</a:t>
            </a:r>
            <a:r>
              <a:rPr lang="en-US" sz="1600" dirty="0"/>
              <a:t> regional,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berperan</a:t>
            </a:r>
            <a:r>
              <a:rPr lang="en-US" sz="1600" dirty="0"/>
              <a:t> </a:t>
            </a:r>
            <a:r>
              <a:rPr lang="en-US" sz="1600" dirty="0" err="1"/>
              <a:t>aktif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/>
              <a:t>Melaksanakan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prima </a:t>
            </a:r>
            <a:r>
              <a:rPr lang="en-US" sz="1600" dirty="0" err="1"/>
              <a:t>pemanfaatan</a:t>
            </a:r>
            <a:r>
              <a:rPr lang="en-US" sz="1600" dirty="0"/>
              <a:t> </a:t>
            </a:r>
            <a:r>
              <a:rPr lang="en-US" sz="1600" dirty="0" err="1"/>
              <a:t>iptek</a:t>
            </a:r>
            <a:r>
              <a:rPr lang="en-US" sz="1600" dirty="0"/>
              <a:t> </a:t>
            </a:r>
            <a:r>
              <a:rPr lang="en-US" sz="1600" dirty="0" err="1"/>
              <a:t>nuklir</a:t>
            </a:r>
            <a:r>
              <a:rPr lang="en-US" sz="1600" dirty="0"/>
              <a:t> demi </a:t>
            </a:r>
            <a:r>
              <a:rPr lang="en-US" sz="1600" dirty="0" err="1"/>
              <a:t>kepuasan</a:t>
            </a:r>
            <a:r>
              <a:rPr lang="en-US" sz="1600" dirty="0"/>
              <a:t> </a:t>
            </a:r>
            <a:r>
              <a:rPr lang="en-US" sz="1600" dirty="0" err="1"/>
              <a:t>pemangku</a:t>
            </a:r>
            <a:r>
              <a:rPr lang="en-US" sz="1600" dirty="0"/>
              <a:t> </a:t>
            </a:r>
            <a:r>
              <a:rPr lang="en-US" sz="1600" dirty="0" err="1"/>
              <a:t>kepentingan</a:t>
            </a:r>
            <a:r>
              <a:rPr lang="en-US" sz="1600" dirty="0"/>
              <a:t>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/>
              <a:t>Melaksanakan</a:t>
            </a:r>
            <a:r>
              <a:rPr lang="en-US" sz="1600" dirty="0"/>
              <a:t> </a:t>
            </a:r>
            <a:r>
              <a:rPr lang="en-US" sz="1600" dirty="0" err="1"/>
              <a:t>diseminasi</a:t>
            </a:r>
            <a:r>
              <a:rPr lang="en-US" sz="1600" dirty="0"/>
              <a:t> </a:t>
            </a:r>
            <a:r>
              <a:rPr lang="en-US" sz="1600" dirty="0" err="1"/>
              <a:t>iptek</a:t>
            </a:r>
            <a:r>
              <a:rPr lang="en-US" sz="1600" dirty="0"/>
              <a:t> </a:t>
            </a:r>
            <a:r>
              <a:rPr lang="en-US" sz="1600" dirty="0" err="1"/>
              <a:t>nuklir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menekankan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asas</a:t>
            </a:r>
            <a:r>
              <a:rPr lang="en-US" sz="1600" dirty="0"/>
              <a:t> </a:t>
            </a:r>
            <a:r>
              <a:rPr lang="en-US" sz="1600" dirty="0" err="1"/>
              <a:t>kemanfaatan</a:t>
            </a:r>
            <a:r>
              <a:rPr lang="en-US" sz="1600" dirty="0"/>
              <a:t>, </a:t>
            </a:r>
            <a:r>
              <a:rPr lang="en-US" sz="1600" dirty="0" err="1"/>
              <a:t>keselamatan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keamanan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849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Pengertian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13/11/2018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682388" y="1484138"/>
            <a:ext cx="78065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PNS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penilai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PNS.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PNS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yang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disingkat</a:t>
            </a:r>
            <a:r>
              <a:rPr lang="en-US" dirty="0"/>
              <a:t> SKP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target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PNS.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Target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,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PNS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tahunan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yang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tahunan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target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penjabaran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program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260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CASCADING SASARAN KERJA PEGAWAI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72598953"/>
              </p:ext>
            </p:extLst>
          </p:nvPr>
        </p:nvGraphicFramePr>
        <p:xfrm>
          <a:off x="127590" y="935664"/>
          <a:ext cx="9016409" cy="5156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en-US" dirty="0"/>
              <a:t>13/11/2018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3576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5350" y="80443"/>
            <a:ext cx="4848226" cy="765546"/>
          </a:xfrm>
        </p:spPr>
        <p:txBody>
          <a:bodyPr/>
          <a:lstStyle/>
          <a:p>
            <a:r>
              <a:rPr lang="en-US" sz="2800" dirty="0"/>
              <a:t>SKP KEPALA BATAN, SESTAMA, </a:t>
            </a:r>
            <a:r>
              <a:rPr lang="en-US" sz="2800" dirty="0" err="1"/>
              <a:t>dan</a:t>
            </a:r>
            <a:r>
              <a:rPr lang="en-US" sz="2800" dirty="0"/>
              <a:t> KEPALA BSDMO TAHUN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13/11/2018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6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9"/>
            <a:ext cx="3133725" cy="435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90" y="909639"/>
            <a:ext cx="2874310" cy="4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40" y="909639"/>
            <a:ext cx="2887235" cy="435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0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… </a:t>
            </a:r>
            <a:r>
              <a:rPr lang="en-US" sz="2800" dirty="0" err="1"/>
              <a:t>lanjutan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7</a:t>
            </a:fld>
            <a:endParaRPr lang="id-ID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85459822"/>
              </p:ext>
            </p:extLst>
          </p:nvPr>
        </p:nvGraphicFramePr>
        <p:xfrm>
          <a:off x="127590" y="935664"/>
          <a:ext cx="9016409" cy="5156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96" y="1063752"/>
            <a:ext cx="2602736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75" y="1733597"/>
            <a:ext cx="26384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32596" y="2414092"/>
            <a:ext cx="343065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err="1"/>
              <a:t>Merencanakan</a:t>
            </a:r>
            <a:r>
              <a:rPr lang="en-US" sz="900" dirty="0"/>
              <a:t> </a:t>
            </a:r>
            <a:r>
              <a:rPr lang="en-US" sz="900" dirty="0" err="1"/>
              <a:t>dan</a:t>
            </a:r>
            <a:r>
              <a:rPr lang="en-US" sz="900" dirty="0"/>
              <a:t> </a:t>
            </a:r>
            <a:r>
              <a:rPr lang="en-US" sz="900" dirty="0" err="1"/>
              <a:t>mengembangkan</a:t>
            </a:r>
            <a:r>
              <a:rPr lang="en-US" sz="900" dirty="0"/>
              <a:t> SDM </a:t>
            </a:r>
            <a:r>
              <a:rPr lang="fi-FI" sz="900" dirty="0"/>
              <a:t>serta layanan terkait, mencakup : </a:t>
            </a:r>
            <a:r>
              <a:rPr lang="fi-FI" sz="900" b="1" dirty="0"/>
              <a:t>Analisis </a:t>
            </a:r>
            <a:r>
              <a:rPr lang="en-US" sz="900" b="1" dirty="0" err="1"/>
              <a:t>Jabatan</a:t>
            </a:r>
            <a:r>
              <a:rPr lang="en-US" sz="900" b="1" dirty="0"/>
              <a:t>, </a:t>
            </a:r>
            <a:r>
              <a:rPr lang="en-US" sz="900" b="1" dirty="0" err="1"/>
              <a:t>Pengembangan</a:t>
            </a:r>
            <a:r>
              <a:rPr lang="en-US" sz="900" b="1" dirty="0"/>
              <a:t> Talent Management System, </a:t>
            </a:r>
            <a:r>
              <a:rPr lang="en-US" sz="900" b="1" dirty="0" err="1"/>
              <a:t>Pengembangan</a:t>
            </a:r>
            <a:r>
              <a:rPr lang="en-US" sz="900" b="1" dirty="0"/>
              <a:t> Nuclear Knowledge Management System</a:t>
            </a:r>
            <a:r>
              <a:rPr lang="en-US" sz="900" dirty="0"/>
              <a:t>, </a:t>
            </a:r>
            <a:r>
              <a:rPr lang="en-US" sz="900" dirty="0" err="1"/>
              <a:t>Pengadaan</a:t>
            </a:r>
            <a:r>
              <a:rPr lang="en-US" sz="900" dirty="0"/>
              <a:t> CPNS, </a:t>
            </a:r>
            <a:r>
              <a:rPr lang="fi-FI" sz="900" dirty="0"/>
              <a:t>Pelaksanaan Ujian Dinas dan Penyesuaian </a:t>
            </a:r>
            <a:r>
              <a:rPr lang="en-US" sz="900" dirty="0" err="1"/>
              <a:t>Ijazah</a:t>
            </a:r>
            <a:endParaRPr lang="en-US" sz="9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98" y="5133698"/>
            <a:ext cx="2306481" cy="49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28" y="5662095"/>
            <a:ext cx="2312264" cy="30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47" y="6013599"/>
            <a:ext cx="2301657" cy="27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96" y="3152758"/>
            <a:ext cx="2658151" cy="51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01" y="3744921"/>
            <a:ext cx="2437604" cy="51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en-US" dirty="0"/>
              <a:t>13/11/2018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6890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13/11/2018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8</a:t>
            </a:fld>
            <a:endParaRPr lang="id-ID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8675638"/>
              </p:ext>
            </p:extLst>
          </p:nvPr>
        </p:nvGraphicFramePr>
        <p:xfrm>
          <a:off x="191070" y="1064525"/>
          <a:ext cx="8707272" cy="509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1015" y="2387538"/>
            <a:ext cx="132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Presiden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1583" y="2348215"/>
            <a:ext cx="132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Ka</a:t>
            </a:r>
            <a:r>
              <a:rPr lang="en-US" sz="1200" dirty="0"/>
              <a:t>. BATAN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8839" y="2346594"/>
            <a:ext cx="774416" cy="2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Sestama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53117" y="4015764"/>
            <a:ext cx="132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Kasubbag</a:t>
            </a:r>
            <a:r>
              <a:rPr lang="en-US" sz="1200" dirty="0"/>
              <a:t>. KP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5340" y="4015765"/>
            <a:ext cx="132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Kabag</a:t>
            </a:r>
            <a:r>
              <a:rPr lang="en-US" sz="1200" dirty="0"/>
              <a:t>. MKP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0589" y="2303630"/>
            <a:ext cx="1293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Ka</a:t>
            </a:r>
            <a:r>
              <a:rPr lang="en-US" sz="1200" dirty="0"/>
              <a:t>. BSDMO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5231" y="5842502"/>
            <a:ext cx="132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Ankep</a:t>
            </a:r>
            <a:r>
              <a:rPr lang="en-US" sz="1200" dirty="0"/>
              <a:t> </a:t>
            </a:r>
            <a:r>
              <a:rPr lang="en-US" sz="1200" dirty="0" err="1"/>
              <a:t>Penyelia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5340" y="5842501"/>
            <a:ext cx="132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Ankep</a:t>
            </a:r>
            <a:r>
              <a:rPr lang="en-US" sz="1200" dirty="0"/>
              <a:t> </a:t>
            </a:r>
            <a:r>
              <a:rPr lang="en-US" sz="1200" dirty="0" err="1"/>
              <a:t>Mahir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447215" y="5848393"/>
            <a:ext cx="132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Ankep</a:t>
            </a:r>
            <a:r>
              <a:rPr lang="en-US" sz="1200" dirty="0"/>
              <a:t> </a:t>
            </a:r>
            <a:r>
              <a:rPr lang="en-US" sz="1200" dirty="0" err="1"/>
              <a:t>Terampil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5231" y="4015765"/>
            <a:ext cx="132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Ankep</a:t>
            </a:r>
            <a:r>
              <a:rPr lang="en-US" sz="1200" dirty="0"/>
              <a:t> </a:t>
            </a:r>
            <a:r>
              <a:rPr lang="en-US" sz="1200" dirty="0" err="1"/>
              <a:t>Muda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447215" y="4043566"/>
            <a:ext cx="132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Ankep</a:t>
            </a:r>
            <a:r>
              <a:rPr lang="en-US" sz="1200" dirty="0"/>
              <a:t> </a:t>
            </a:r>
            <a:r>
              <a:rPr lang="en-US" sz="1200" dirty="0" err="1"/>
              <a:t>Madya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311" y="5839000"/>
            <a:ext cx="132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Ankep</a:t>
            </a:r>
            <a:r>
              <a:rPr lang="en-US" sz="1200" dirty="0"/>
              <a:t> </a:t>
            </a:r>
            <a:r>
              <a:rPr lang="en-US" sz="1200" dirty="0" err="1"/>
              <a:t>Pertama</a:t>
            </a:r>
            <a:endParaRPr lang="en-US" sz="1200" dirty="0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628650" y="80443"/>
            <a:ext cx="5689143" cy="7655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sz="2800"/>
              <a:t>SIMULASI SASARAN KERJA PEGAWAI (CASCADING)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370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13/11/2018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28650" y="80443"/>
            <a:ext cx="5689143" cy="7655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… </a:t>
            </a:r>
            <a:r>
              <a:rPr lang="en-US" sz="2800" dirty="0" err="1">
                <a:hlinkClick r:id="rId2" action="ppaction://hlinkfile"/>
              </a:rPr>
              <a:t>lanjutan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7423" y="1050877"/>
          <a:ext cx="8720918" cy="5145208"/>
        </p:xfrm>
        <a:graphic>
          <a:graphicData uri="http://schemas.openxmlformats.org/drawingml/2006/table">
            <a:tbl>
              <a:tblPr/>
              <a:tblGrid>
                <a:gridCol w="17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0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47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47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87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00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07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53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537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604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071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8538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6004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9533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CASCADING SKP PEGAWAI BATAN</a:t>
                      </a:r>
                    </a:p>
                  </a:txBody>
                  <a:tcPr marL="1051" marR="1051" marT="1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33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 LINGKUNGAN SEKRETARIAT UTAMA</a:t>
                      </a:r>
                    </a:p>
                  </a:txBody>
                  <a:tcPr marL="1051" marR="1051" marT="1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</a:t>
                      </a:r>
                    </a:p>
                  </a:txBody>
                  <a:tcPr marL="1051" marR="1051" marT="1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BSDMO</a:t>
                      </a: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BAG.</a:t>
                      </a:r>
                    </a:p>
                  </a:txBody>
                  <a:tcPr marL="1051" marR="1051" marT="10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MKP</a:t>
                      </a: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33"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SASARAN KERJA PEGAWAI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KEPALA BSDMO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ANKEP MADYA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ANKEP MUDA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KASUBBAG. MP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ANKEP PERTAMA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ANKEP PENYELIA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ANKEP  MAHIR (PELAKS LANJ)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ANKEP TERAMPIL (PELAKSANA)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KASUBBAG. KP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ANKEP PERTAMA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ANKEP PENYELIA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ANKEP MAHIR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ANKEP TERAMPIL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KASUBBAG. PDP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ANKEP PERTAMA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ANKEP PENYELIA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ANKEP PELAKS LANJ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ANKEP PELAKSANA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3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Menetapkan Lakin dan Laporan Kegiatan BSDMO tahun 2018  (luaran 2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Melakukan kajian/telaahan terhadap bahan laporan BSDMO (luaran 1 kajian)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Melakukan kajian/telaahan terhadap bahan laporan Bag. MKP (luaran 1 kajian)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Menyiapkan bahan rumusan laporan kegiatan tahun 2018 di subbagian mutasi pegawai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Melakukan kajian/telaahan terhadap bahan laporan sub Bag. MP (luaran 1 kajian)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laporan tahun 2018 di subbagian mutasi pegawai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laporan tahun 2018 di subbagian mutasi pegawai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laporan tahun 2018 di subbagian mutasi pegawai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Menyiapkan bahan rumusan laporan kegiatan tahun 2018 di subbagian kesejahteraan pegawai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Melakukan kajian/telaahan awal  terhadap bahan laporan sub Bag. KP (luaran 1 kajian)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laporan tahun 2018 di subbagian kesejahteraan pegawai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laporan tahun 2018 di subbagian kesejahteraan pegawai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laporan tahun 2018 di subbagian kesejahteraan pegawai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Menyiapkan bahan rumusan laporan kegiatan tahun 2018 di subbagian pengelolaan data pegawai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laporan tahun 2018 di subbagian pengelolaan data  pegawai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laporan tahun 2018 di subbagian pengelolaan data  pegawai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laporan tahun 2018 di subbagian pengelolaan data  pegawai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laporan tahun 2018 di subbagian pengelolaan data  pegawai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9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 LAKIN BSDMO 2018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 LAPORAN KEGIATAN BSDMO 2018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laporan penilaian kinerja, penegakan disiplin PNS, dan penilaian kompetensi untuk mengetahui PNS yang memiliki kompetensi dan kapabilitas tahun 2018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laporan tahunan analis kepegawaian madya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Karya tulis/karya ilmiah hasil penelitian, pengujian, survei dan atau evaluasi di bidang kepegawaian yang tidak dipublikasikan tetapi di dokumentasikan dalam bentuk : Makalah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mengkaji pengukuran standar kinerja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norma standar prosedur penilaian kinerja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laporan tahunan analis kepegawaian muda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Laporan Kegiatan di subbag. MP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mengidentifikasi penilaian kinerja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menganalisis bahan peraturan penilaian kinerja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laporan tahunan analis kepegawaian pertama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laporan /bulanan/triwulan/         semester/tahunan seluruh kegiatan administrasi di Subbag. MP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Laporan Tahunan Analis Kepegawaian Penyelia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Mengentri data usul penetapan NIP  melalui SAPK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Mencocokkan antara nama CPNS yang diusulkan dengan daftar peringkat nilai dan formasi kualifikasi pendidikan dan jabatan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Mengendalikan formasi (kualifikasi pendidikan dan jabatan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Laporan Tahunan Analis Kepegawaian Pelaksana Lanjutan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Menyiapkan usul permintaan NIP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Menyiapkan surat perintah melaksanakan tugas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Laporan Tahunan Analis Kepegawaian Pelaksana 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mengidentifikasi penilaian kinerja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menganalisis bahan peraturan penilaian kinerja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laporan tahunan analis kepegawaian pertama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laporan /bulanan/triwulan/         semester/tahunan seluruh kegiatan administrasi di Subbag. KP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Laporan Tahunan Analis Kepegawaian Penyelia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rekapitulasi Penilaian Sasaran Kerja Pegawai (SKP)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Mengelolah Sasaran Kerja Pegawai (SKP)/DP3 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Laporan Tahunan Analis Kepegawaian Pelaksana Lanjutan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surat pengantar Pegawai pengiriman formulir Penilaian Sasaran Kerja (SKP)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Laporan Tahunan Analis Kepegawaian Pelaksana 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br>
                        <a:rPr lang="fi-FI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br>
                        <a:rPr lang="fi-FI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laporan tahunan analis kepegawaian pertama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laporan /bulanan/triwulan/         semester/tahunan seluruh kegiatan administrasi di Subbag. PDP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Laporan Tahunan Analis Kepegawaian Penyelia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br>
                        <a:rPr lang="fi-FI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 </a:t>
                      </a:r>
                      <a:br>
                        <a:rPr lang="fi-FI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Laporan Tahunan Analis Kepegawaian Pelaksana Lanjutan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br>
                        <a:rPr lang="fi-FI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Laporan Tahunan Analis Kepegawaian Pelaksana 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Menetapkan rencana kerja, hasil review rencana strategis, dan alokasi sumber daya BSDMO tahun 2019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Melakukan kajian/telaahan terhadap bahan rumusan rencana kerja, hasil review rencana strategis, dan alokasi sumber daya BSDMO tahun 2019 (luaran 1 kajian)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Melakukan kajian/telaahan terhadap bahan rumusan rencana kerja, hasil review rencana strategis, dan alokasi sumber daya Bag. MKP tahun 2019 (luaran 1 kajian)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Menyiapkan bahan rumusan rencana kerja, hasil review rencana strategis, dan alokasi sumber daya di subbagian mutasi pegawai tahun 2019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rencana kerja, hasil review rencana strategis, dan alokasi sumber daya di subbagian mutasi pegawai tahun 2019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rencana kerja, hasil review rencana strategis, dan alokasi sumber daya di subbagian mutasi pegawai tahun 2019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rencana kerja, hasil review rencana strategis, dan alokasi sumber daya di subbagian mutasi pegawai tahun 2019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rencana kerja, hasil review rencana strategis, dan alokasi sumber daya di subbagian mutasi pegawai tahun 2019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Menyiapkan bahan rumusan rencana kerja, hasil review rencana strategis, dan alokasi sumber daya di subbagian kesejahteraan pegawai tahun 2019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Melakukan kajian/telaahan awal terhadap bahan rumusan rencana kerja, hasil review rencana strategis, dan alokasi sumber daya su Bag. KP tahun 2019 (luaran 1 kajian)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rencana kerja, hasil review rencana strategis, dan alokasi sumber daya di subbagian kesejahteraan pegawai tahun 2019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rencana kerja, hasil review rencana strategis, dan alokasi sumber daya di subbagian kesejahteraan pegawai tahun 2019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rencana kerja, hasil review rencana strategis, dan alokasi sumber daya di subbagian mutasi pegawai tahun 2019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Menyiapkan bahan rumusan rencana kerja, hasil review rencana strategis, dan alokasi sumber daya di subbagian pengelolaan data pegawai tahun 2019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rencana kerja, hasil review rencana strategis, dan alokasi sumber daya di subbagian pengelolaan data  pegawai tahun 2019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rencana kerja, hasil review rencana strategis, dan alokasi sumber daya di subbagian pengelolaan data  pegawai tahun 2019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rencana kerja, hasil review rencana strategis, dan alokasi sumber daya di subbagian pengelolaan data  pegawai tahun 2019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rencana kerja, hasil review rencana strategis, dan alokasi sumber daya di subbagian pengelolaan data  pegawai tahun 2019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9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REVISI RENSTRA BSDMO 2019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Karya tulis/karya ilmiah di bidang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Karya tulis/karya ilmiah di bidang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KAK dan RAB subbag. MP 2019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Karya tulis/karya ilmiah di bidang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Karya tulis/karya ilmiah di bidang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Karya tulis/karya ilmiah di bidang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Karya tulis/karya ilmiah di bidang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Karya tulis/karya ilmiah di bidang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Karya tulis/karya ilmiah di bidang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Karya tulis/karya ilmiah di bidang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'- Membuat Karya tulis/karya ilmiah di bidang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'- Membuat Karya tulis/karya ilmiah di bidang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'- Membuat Karya tulis/karya ilmiah di bidang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Karya tulis/karya ilmiah di bidang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'- Membuat Karya tulis/karya ilmiah di bidang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2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Menetapkan review rencana teknis strategis BATAN tekait manajemen perencanaan dan pengembangan SDM, administrasi kepegawaian serta evaluasi organisasi dan tata laksana di BATAN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Melakukan kajian/telaahan terhadap bahan rumusan kebijakan teknis strategis BATAN tekait manajemen perencanaan dan pengembangan SDM, administrasi kepegawaian serta evaluasi organisasi dan tata laksana di BATAN (luaran 1 kajian)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Melakukan  kajian/telaahan awal rumusan kebijakan teknis strategis BATAN tekait  administrasi mutasi pegawai, kesejahteraan pegawai, dan pengelolaan data pegawai serta evaluasi kinerja pegawai di BATAN (luaran 1 kajian)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Menyiapkan bahan rumusan kebijakan teknis strategis di subbagian mutasi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kebijakan teknis strategis di subbagian mutasi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kebijakan teknis strategis di subbagian mutasi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kebijakan teknis strategis di subbagian mutasi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kebijakan teknis strategis di subbagian mutasi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Menyiapkan bahan rumusan kebijakan teknis strategis di subbagian kesejahteraan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kebijakan teknis strategis di subbagian kesejahteraan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kebijakan teknis strategis di subbagian kesejahteraan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kebijakan teknis strategis di subbagian kesejahteraan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kebijakan teknis strategis di subbagian kesejahteraan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Menyiapkan bahan rumusan kebijakan teknis strategis di subbagian pengelolaan data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kebijakan teknis strategis di subbagian pengelolaan data 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kebijakan teknis strategis di subbagian pengelolaan data 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kebijakan teknis strategis di subbagian pengelolaan data 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Mengumpulkan bahan kajian/telaahan rumusan kebijakan teknis strategis di subbagian pengelolaan data 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REVISI RENSTRA BSDMO 2019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1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Merumuskan kebijakan bidang SDM Nuklir dan organisasi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13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Laporan 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mengkaji prosedur penilaian kinerja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merumuskan pokok-pokok kebijakan penilaian kinerja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memfasilitasi teknis pelaksanaan workshop/bimtek perumusan kebijakan penilaian kinerja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menganalisis bahan rumusan kebijakan manajemen kepegawaian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memfasilitasi teknis pelaksanaan workshop/bimtek perumusan kebijakan manajemen kepegawaian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instrumen evaluasi pelaksanaan perumusan kebijakan manajemen kepegawaian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naskah metode pencatatan dokumen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mengkaji pengukuran standar kinerja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norma standar prosedur penilaian kinerja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menginventarisasi data yang berkaitan dengan materi rumusan kebijakan penilaian kinerja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konsep monitoring dan evaluasi yang berkaitan dengan kegiatan kebijakan penilaian kinerja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mengumpulkan data SOP yang berkaitan dengan kebijakan penilaian kinerja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bahan pelaksanaan workshop/bimtek perumusan kebijakan penilaian kinerja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instrumen evaluasi pelaksanaan perumusan kebijakan penilaian kinerja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mengevaluasi pelaksanaan perumusan kebijakan penilaian kinerja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mensosialisasikan norma standar prosedur perumusan kebijakan penilaian kinerja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memfasilitasi pengembangan sistem perumusan kebijakan penilaian kinerja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POK dan RAB subbag. MP 2018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Mengidentifikasi permasalahan kebijakan perubahan penetapan dan penyesuaian pensiun PNS dan janda/dudanya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Menginventarisasi data jumlah pegawai yang berkaitan dengan materi rumusan kebijakan perubahan penetapan dan penyesuaian pensiun PNS dan janda/dudanya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surat permintaan data yang diajukan kepada pihak terkait dalam rangka menyusun data rumusan kebijakan perubahan penetapan dan penyesuaian pensiun PNS dan janda/dudanya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Menyajikan informasi data jumlah pegawai yang berkaitan dengan materi rumusan kebijakan perubahan penetapan dan penyesuaian pensiun PNS dan janda/dudanya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Melaksanakan monitoring dan evaluasi Sistem Penggajian terhadap rumusan kebijakan perubahan penetapan dan penyesuaian pensiun PNS dan janda/dudanya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Menganalisis setiap data SOP yang berkaitan dengan kegatan rumusan kebijakan perubahan penetapan dan penyesuaian pensiun PNS dan janda/dudanya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surat jawaban permasalahan kebijakan perubahan penetapan dan penyesuaian pensiun PNS dan janda/dudanya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bahan sosialisasi norma standar prosedur perumusan kebijakan perubahan penetapan dan penyesuaian pensiun PNS dan janda/dudanya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bahan fasilitasi pengembangan sistem perumusan kebijakan perubahan penetapan dan penyesuaian pensiun PNS dan janda/dudanya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Menginventarisasi data jumlah pegawai yang berkaitan dengan materi rumusan kebijakan perubahan penetapan dan penyesuaian pensiun PNS dan janda/dudanya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surat permintaan data yang diajukan kepada pihak terkait dalam rangka menyusun data rumusan kebijakan perubahan penetapan dan penyesuaian pensiun PNS dan janda/dudanya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Melaksanakan monitoring dan evaluasi Sistem Penggajian terhadap rumusan kebijakan perubahan penetapan dan penyesuaian pensiun PNS dan janda/dudanya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laporan pelaksanaan workshop/bimtek perumusan kebijakan perubahan penetapan pensiun PNS dan janda/dudanya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mengidentifikasi penialian kinerja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menganalisis bahan peraturan penilaian kinerja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menganalisis bahan rumusan kebijakan penilaian kinerja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surat permintaan data yang berkaitan dengan materi rumusan kebijakan penilaian kinerja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sajian data berupa formulir penilaian kinerja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kerangka acuan/TOR yang berkaitan dengan kegiatan kebijakan penilaian kinerja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laporan pelaksanaan workshop/bimtek perumusan kebijakan penilaian kinerja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bahan sosialisasi norma standar prosedur perumusan kebijakan penilaian kinerja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bahan fasilitasi pengembangan sistem perumusan kebijakan penilaian kinerja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Menginventarisasi data yang berkaitan dengan materi rumusan kebijakan penilaian kinerja terkait pengembangan sistem penilaian kinerja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Mengumpulkan data SOP yang berkaitan dengan kebijakan penilaian kinerja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laporan pelaksanaan workshop/bimtek perumusan kebijakan penilaian kinerja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Mengumpulkan kelengkapan data permasalahan kebijakan manajemen kepegawaian terkait pengembangan sistem pelaksanaan analisis kebijakan manajemen kepegawaian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surat permintaan data yang berkaitan dengan materi rumusan kebijakan manajemen kepegawaian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Menerima, memeriksa dan mengelompokan surat pengaduan terkait pengembangan sistem pengendalian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Memverifikasi dokumen kepegawaian PNS dengan mencocokkan dokumen dengan database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laporan pengendalian tata naskah kepegawaian dalam rangka pengembangan sistem pengelolaan tata naskah kepegawaian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Melakukan pemeliharaan tata naskah kepegawaian PNS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Menginventarisasi dan merasionalisasi tata naskah kepegawaian PNS sesuai dengan JRA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Melakukan pengelolaan dan pengendalian jumlah tata naskah yang dikelola secara berkala dengan berpedoman pada…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Mencatat dokumen kepegawaian PNS yang disimpan dalam bentuk dokumen fisik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3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Melakukan pembinaan dan pengendalian pelaksanaan  tugas BSDMO meliputi  perencanaan dan pengembangan SDM, administrasi kepegawaian, serta organisasi dan tata laksana BATAN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Melakukan tugas terkait perencanaan dan pengembangan SDM, administrasi kepegawaian di BSDMO, serta organisasi dan tata laksana BATAN dan pembinaan pejabat fungsional analis kepegawaian BATAN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Melakukan tugas terkait perencanaan dan pengembangan SDM, administrasi kepegawaian di Bag. MKP, serta organisasi dan tata laksana BATAN dan pembinaan pejabat fungsional analis kepegawaian BSDMO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Mengoordinasikan pelaksanaan kegiatan layanan dukungan manajemen terkait administrasi mutasi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Melaksanakan kegiatan layanan dukungan manajemen di subbagian mutasi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Melaksanakan kegiatan layanan dukungan manajemen di subbagian mutasi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Melaksanakan kegiatan layanan dukungan manajemen di subbagian mutasi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Melaksanakan kegiatan layanan dukungan manajemen di subbagian mutasi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Melakukan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pembinaan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pengendalian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pelaksanaan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tugas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kesejahteraan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pegawai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evaluasi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kinerja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pegawai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luaran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laporan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Melakukan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tugas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terkait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perencanaan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pengembangan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SDM,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administrasi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kepegawaian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di sub Bag. MKP,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serta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organisasi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tata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laksana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BATAN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pembinaan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pejabat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fungsional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analis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kepegawaian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Ba. MKP (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luaran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laporan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Melaksanakan tugas di subbagian kesejahteraan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Melaksanakan tugas di subbagian kesejahteraan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Melaksanakan kegiatan layanan dukungan manajemen di subbagian kesejahteraan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Mengoordinasikan pelaksanaan kegiatan layanan dukungan manajemen terkait pengelolaan data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Melaksanakan kegiatan layanan dukungan manajemen di subbagian pengelolaan data 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Melaksanakan kegiatan layanan dukungan manajemen di subbagian pengelolaan data 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Melaksanakan kegiatan layanan dukungan manajemen di subbagian pengelolaan data 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Melaksanakan kegiatan layanan dukungan manajemen di subbagian pengelolaan data pegawai (luaran 1 laporan)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98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8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731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Laporan koordinasi kegiatan BSDMO 2018 disertai notulen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dan/atau menandatangani nota usul penetapan NIP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penetapan pertimbangan teknis KP PNS dari Kepala BKN sesuai dengan persyaratannya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-Memeriksa konsep naskah SK KP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SK KP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konsep nota persetujuan pemberian CLTN, perpanjangan dan mempekerjakan kembali setelah CLTN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naskah SK penetapan pemberian CLTN, perpanjangan dan mempekerjakan kembali setelah CLTN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konsep surat jawaban permasalahan penetapan pemberian CLTN, perpanjangan dan mempekerjakan kembali setelah CLTN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konsep naskah Salinan SK Pengangkatan dalam jabatan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bahan formulir Penilaian SKP bagi PNS yang menjadi wewenang PPK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konsep naskah SK Penjatuhan HD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BAP dari unit ybs. terhadap PNS yang diduga melakukan pelanggaran disiplin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konsep naskah HD dan memeriksa apakah sanksi yang diberikan telah sesuai dengan peraturan yang berlaku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konsep surat pembatalan SK mutasi kepegawaian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konsep naskah surat keputusan Pensiun Janda/Duda/ Anak Pejabat Negara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laporan tahunan analis kepegawaian madya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Karya tulis/Karya Ilmiah berupa prasaran tinjauan, gagasan atau ulasan ilmiah yang disampaikan dalam pertemuan ilmiah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Menyiapkan surat jawaban permasalahan usul penetapan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Melakukan verifikasi riwayat kepangkatan PNS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konsep surat keputusan kenaikan pangkat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laporan mingguan/bulanan/ triwulan/semester/tahunan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naskah surat keputusan Pensiun Janda/Duda/ Anak Pejabat Negara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naskah SK Pemberian tunjangan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dan mengelola naskah surat keputusan pemberian penghargaan/tanda jasa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Menganalisis jenis penghargaan/tanda jasa yang akan diberikan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konsep surat ijin cuti besar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naskah HD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permohonan ijin perceraian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Melaksanakan peremajaan data kepegawaian pada setiap mutasi PNS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Memvalidasi dokumen kepegawaian PNS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Memverifikasi data dalam perbaikan data elektronik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Laporan koordinasi kegiatan subbag. MP 2018 disertai notulen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Mengentri data penetapan NIP CPNS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laporan penetapan NIP CPNS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Mengentri data usul kenaikan pangkat kedalam SAPK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mengendalikan dan memverifikasi  kelengkapan berkas usul permintaan Petikan II naskah Surat Keputusan Pensiun PNS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surat pengantar naskah surat keputusan Petikan II Surat Keputusan Pensiun PNS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mencatat dan menyimpan dokumen naskah surat keputusan Pensiun Janda/Duda/ Anak Pejabat Negara sebagai tata naskah surat keputusan ke dalam lemari penyimpanan tata naskah surat keputusan sesuai dengan urutan NIP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surat pengantar naskah surat keputusan Pensiun Janda/Duda/ Anak Pejabat Negara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secara administrasi lampiran usul  penetapan NIP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surat usul permintaan pensiun golongan ruang IV/b ke bawah dan janda/dudanya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Mengumpulkan bahan-bahan untuk sidang baperjakat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kelengkapan berkas usul permohonan Pengesahan Daftar Keluarga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memverifikasi dan mengesahkan permohonan Pengesahan Daftar Keluarga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Mengentri data usul penetapan NIP  melalui SAPK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Menyiapkan Data Perorangan Calon Penerima Pensiun (DPCP)sesuai dokumen kepegawaian yang bersangkutan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secara administrasi usul permintaan pensiun golongan ruang IV/b. Ke bawah dan janda/dudanya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Mendata pegawai yang memenuhi syarat untuk naik pangkat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nota usul persetujuan teknis kenaikan pangkat PNS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Mengendalikan dan memverifikasi kelengkapan berkas usul permohonan Nomor Pokok Pensiun (NPP) PNS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Mendata peserta yang lulus ujian yang memenuhi syrat secara adiminstrasi untuk pengusulan CPNS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Menerima dan memeriksa kelengkapan berkas peserta yang lulus ujian 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Menyiapkan bahan berkas usulan kenaikan pangkat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Mandata PNS yang akan mencapai batas pensiun golongan ruangan IV/b ke bawah dan Janda/ Dudanya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Menyiapkan kelengkapan berkas usul pensiun golongan ruang IV/b ke bawahdan Janda/Dudanya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surat pengantar naskah Surat Keputusan Nomor Pokok Pensiun (NPP)  PNS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target dan/atau capaian SKP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naskah surat usulan untuk memperoleh tunjangan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surat pemberitahuan usulan pemberian penghargaan kepada unit kerja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Mengelola data pegawai yang telah menerima penghargaan/tanda jasa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surat ijin cuti besar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Mengumpulkan kelengkapan berkas pengaduan disiplin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berita acara serah terima SK HD kepada PNS yang bersangkutan dan untuk menandatangani SK HD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Melakukan scanning surat pengaduan sesuai jenis dan sifat pengaduan/permasalahan PNS dan jawaban surat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Menyiapkan usulpemberian penghargaan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dan meneliti keabsahan dokumen kepegawaian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Melakukan pengecekan kepada atasan langsung PNS yang tidak masuk kerja TK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Menghimpun data absensi/hukuman disiplin pegawai dalam rangka mutasi pegawai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permohonan cuti yang telah disetujui Pimpinan UK PNS ybs.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surat-surat pengaduan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Memeriksa dan meneliti berkas yang bermasalah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Menyiapkan naskah surat pencabutan keputusan PPK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rekapitulasi penilaian SKP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Menyiapkan SK pemberian tunjangan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Menginventarisasi daftar hadir PNS untuk mengetahui PNS yang tidak masuk kerja TK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konsep surat panggilan/peringatan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Menyiapkan surat pemberitahuan pelaksanaan cuti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Menyiapkan referensi peraturan yang berkaitan dengan surat pengaduan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Menerma dan memeriksa surat pengaduan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Menyiapkan surat jawaban permasalahan kepegawaian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Mengelola SKP/DP3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Mendata pegawai yang akan menerima penghargaan/tanda jasa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Menyusun daftar pegawai yang akan menerima penghargaan/tanda jasa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Mengelola daftar hadir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daftar nominatif takah pensiun, berhenti, meninggal dunia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Memverifikasi dokumen kepegawaian PNS dengan mencocokkan dokumen dengan database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Melakukan perbaikan data elektronik dilakukan berdasarkan usul/permintaan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Membuat laporan pengendalian tata naskah kepegawaian PNS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Menyiapkan tata naskah kepegawaian yang akan di scanning dan mengendalikan jenis dokumen yang telah di scanning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Menganalisis keabsahan data/dokumen kepegawaian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Melakukan pemeliharaan tata naskah kepegawaian PNS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Menginventarisasi dan rasionalisasi tata naskah kepegwaian PNS sesuai dengan JRA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Melakukan pengelolaan dan pengendalian jumlah tata naskah yang dikelola secara berkala dengan berpedoman pada listing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Melakukan proses editing/perbaikan hasil scanning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Melakukan pelayanan informasi berupa mengunggah hasil pemindaian dokumen tata naskah kepegawaian PNS dalam bentuk database image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Menyajikan informasi data/dokumen kepegawaian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Mencatat dokumen kepegawaian ke dalam buku pengendalian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scanning dokumen kepegawaian ke dalam media komputer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Mengklasifikasi/menginventarisasi dokumen kepegawaian sesuai dengan jenis mutasi kepegawaian</a:t>
                      </a:r>
                      <a:b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Menerbitkan daftar informasi kepegawaian secara periodik</a:t>
                      </a:r>
                    </a:p>
                  </a:txBody>
                  <a:tcPr marL="1051" marR="1051" marT="10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96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Melaksanakan tugas kedinasan lain yang diberikan Sekretaris Utama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Melaksanakan tugas kedinasan lain yang diberikan Kepala Bagian MKP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Melaksanakan tugas kedinasan lain yang diberikan Kepala Bagian MKP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Melaksanakan tugas kedinasan lain yang diberikan Kepala Bagian MKP (luaran 1 laporan)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98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Laporan kegiatan disertai undangan dan notulen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Laporan subbag. MP disertai notulen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Laporan subbag. KP disertai notulen</a:t>
                      </a: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Laporan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subbag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PDP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disertai</a:t>
                      </a:r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notulen</a:t>
                      </a:r>
                      <a:endParaRPr lang="en-US" sz="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1" marR="1051" marT="10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475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ranklin Gothic Medium Cond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2840</TotalTime>
  <Words>2975</Words>
  <Application>Microsoft Office PowerPoint</Application>
  <PresentationFormat>On-screen Show (4:3)</PresentationFormat>
  <Paragraphs>324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Franklin Gothic Medium Cond</vt:lpstr>
      <vt:lpstr>Office Theme</vt:lpstr>
      <vt:lpstr>PowerPoint Presentation</vt:lpstr>
      <vt:lpstr>Pendahuluan</vt:lpstr>
      <vt:lpstr>Pendahuluan</vt:lpstr>
      <vt:lpstr>Pengertian</vt:lpstr>
      <vt:lpstr>CASCADING SASARAN KERJA PEGAWAI</vt:lpstr>
      <vt:lpstr>SKP KEPALA BATAN, SESTAMA, dan KEPALA BSDMO TAHUN 2017</vt:lpstr>
      <vt:lpstr>… lanjutan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tatiherawatilan@outlook.com</cp:lastModifiedBy>
  <cp:revision>141</cp:revision>
  <dcterms:created xsi:type="dcterms:W3CDTF">2017-03-06T06:24:12Z</dcterms:created>
  <dcterms:modified xsi:type="dcterms:W3CDTF">2018-11-13T06:46:55Z</dcterms:modified>
</cp:coreProperties>
</file>