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7" r:id="rId3"/>
    <p:sldId id="286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06" r:id="rId16"/>
    <p:sldId id="319" r:id="rId17"/>
    <p:sldId id="300" r:id="rId18"/>
    <p:sldId id="301" r:id="rId19"/>
    <p:sldId id="302" r:id="rId20"/>
    <p:sldId id="320" r:id="rId21"/>
    <p:sldId id="287" r:id="rId22"/>
    <p:sldId id="303" r:id="rId23"/>
    <p:sldId id="305" r:id="rId24"/>
    <p:sldId id="304" r:id="rId2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xmlns="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FABE00"/>
    <a:srgbClr val="FF9900"/>
    <a:srgbClr val="F3931D"/>
    <a:srgbClr val="2A388F"/>
    <a:srgbClr val="FFFFFF"/>
    <a:srgbClr val="FFC819"/>
    <a:srgbClr val="FFC000"/>
    <a:srgbClr val="FDFDFD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43" autoAdjust="0"/>
    <p:restoredTop sz="94660"/>
  </p:normalViewPr>
  <p:slideViewPr>
    <p:cSldViewPr snapToGrid="0">
      <p:cViewPr>
        <p:scale>
          <a:sx n="60" d="100"/>
          <a:sy n="60" d="100"/>
        </p:scale>
        <p:origin x="-111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14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9D4B72-57C7-4EDA-9B1E-85EBD00652D4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AF5ACE-6AC9-4F90-83B9-9ED4AA19A38F}">
      <dgm:prSet phldrT="[Text]"/>
      <dgm:spPr/>
      <dgm:t>
        <a:bodyPr/>
        <a:lstStyle/>
        <a:p>
          <a:r>
            <a:rPr lang="id-ID" dirty="0" smtClean="0"/>
            <a:t>Portal NKM</a:t>
          </a:r>
          <a:endParaRPr lang="en-US" dirty="0"/>
        </a:p>
      </dgm:t>
    </dgm:pt>
    <dgm:pt modelId="{35E60BA7-BDA7-436B-9192-F985930C0E0C}" type="parTrans" cxnId="{015F4B47-2477-4457-BFF8-9EEEF9E81436}">
      <dgm:prSet/>
      <dgm:spPr/>
      <dgm:t>
        <a:bodyPr/>
        <a:lstStyle/>
        <a:p>
          <a:endParaRPr lang="en-US"/>
        </a:p>
      </dgm:t>
    </dgm:pt>
    <dgm:pt modelId="{31BC479F-0D27-4643-A4B0-92AFBD7F57AF}" type="sibTrans" cxnId="{015F4B47-2477-4457-BFF8-9EEEF9E81436}">
      <dgm:prSet/>
      <dgm:spPr/>
      <dgm:t>
        <a:bodyPr/>
        <a:lstStyle/>
        <a:p>
          <a:endParaRPr lang="en-US"/>
        </a:p>
      </dgm:t>
    </dgm:pt>
    <dgm:pt modelId="{F2937DB2-E8C0-4AC4-93A3-7FF8534A85C9}">
      <dgm:prSet phldrT="[Text]"/>
      <dgm:spPr/>
      <dgm:t>
        <a:bodyPr/>
        <a:lstStyle/>
        <a:p>
          <a:r>
            <a:rPr lang="id-ID" dirty="0" smtClean="0"/>
            <a:t>E-Repositori</a:t>
          </a:r>
          <a:endParaRPr lang="en-US" dirty="0"/>
        </a:p>
      </dgm:t>
    </dgm:pt>
    <dgm:pt modelId="{72FCCCB5-B8DB-4C6B-AB46-1F5ACB0A87DA}" type="parTrans" cxnId="{ECCBE019-AEF3-45F1-8451-4422DD97DA9E}">
      <dgm:prSet/>
      <dgm:spPr/>
      <dgm:t>
        <a:bodyPr/>
        <a:lstStyle/>
        <a:p>
          <a:endParaRPr lang="en-US"/>
        </a:p>
      </dgm:t>
    </dgm:pt>
    <dgm:pt modelId="{EE40A7EC-CFC7-4032-9E5F-F1811AB69A86}" type="sibTrans" cxnId="{ECCBE019-AEF3-45F1-8451-4422DD97DA9E}">
      <dgm:prSet/>
      <dgm:spPr/>
      <dgm:t>
        <a:bodyPr/>
        <a:lstStyle/>
        <a:p>
          <a:endParaRPr lang="en-US"/>
        </a:p>
      </dgm:t>
    </dgm:pt>
    <dgm:pt modelId="{24B9E488-E82D-4686-9596-B21D5D91F4A0}">
      <dgm:prSet phldrT="[Text]"/>
      <dgm:spPr/>
      <dgm:t>
        <a:bodyPr/>
        <a:lstStyle/>
        <a:p>
          <a:r>
            <a:rPr lang="id-ID" dirty="0" smtClean="0"/>
            <a:t>E-Learning</a:t>
          </a:r>
          <a:endParaRPr lang="en-US" dirty="0"/>
        </a:p>
      </dgm:t>
    </dgm:pt>
    <dgm:pt modelId="{DFA7A06C-8F0D-471E-94F2-6C917F2FA1EF}" type="parTrans" cxnId="{61F0F2B3-F667-4A21-8300-8881EC9BB30D}">
      <dgm:prSet/>
      <dgm:spPr/>
      <dgm:t>
        <a:bodyPr/>
        <a:lstStyle/>
        <a:p>
          <a:endParaRPr lang="en-US"/>
        </a:p>
      </dgm:t>
    </dgm:pt>
    <dgm:pt modelId="{2D7AFA80-3000-45D5-B263-3ECFF5D1EB0E}" type="sibTrans" cxnId="{61F0F2B3-F667-4A21-8300-8881EC9BB30D}">
      <dgm:prSet/>
      <dgm:spPr/>
      <dgm:t>
        <a:bodyPr/>
        <a:lstStyle/>
        <a:p>
          <a:endParaRPr lang="en-US"/>
        </a:p>
      </dgm:t>
    </dgm:pt>
    <dgm:pt modelId="{3A9453EA-D880-4E60-BE0C-855FA3951F6B}">
      <dgm:prSet phldrT="[Text]"/>
      <dgm:spPr/>
      <dgm:t>
        <a:bodyPr/>
        <a:lstStyle/>
        <a:p>
          <a:r>
            <a:rPr lang="id-ID" dirty="0" smtClean="0"/>
            <a:t>SIM SDM</a:t>
          </a:r>
          <a:endParaRPr lang="en-US" dirty="0"/>
        </a:p>
      </dgm:t>
    </dgm:pt>
    <dgm:pt modelId="{9C63A4AF-498D-4977-BB85-B500FE91FE75}" type="parTrans" cxnId="{2FD42D16-CEBC-45C5-A1B3-5F77B3565959}">
      <dgm:prSet/>
      <dgm:spPr/>
      <dgm:t>
        <a:bodyPr/>
        <a:lstStyle/>
        <a:p>
          <a:endParaRPr lang="en-US"/>
        </a:p>
      </dgm:t>
    </dgm:pt>
    <dgm:pt modelId="{D36A089C-3028-44D0-BBD7-1B86E7D25181}" type="sibTrans" cxnId="{2FD42D16-CEBC-45C5-A1B3-5F77B3565959}">
      <dgm:prSet/>
      <dgm:spPr/>
      <dgm:t>
        <a:bodyPr/>
        <a:lstStyle/>
        <a:p>
          <a:endParaRPr lang="en-US"/>
        </a:p>
      </dgm:t>
    </dgm:pt>
    <dgm:pt modelId="{B0608DE5-FAE1-4ABB-AE8F-FFFD3F89DFA2}">
      <dgm:prSet phldrT="[Text]"/>
      <dgm:spPr/>
      <dgm:t>
        <a:bodyPr/>
        <a:lstStyle/>
        <a:p>
          <a:r>
            <a:rPr lang="id-ID" dirty="0" smtClean="0"/>
            <a:t>Forum Service</a:t>
          </a:r>
          <a:endParaRPr lang="en-US" dirty="0"/>
        </a:p>
      </dgm:t>
    </dgm:pt>
    <dgm:pt modelId="{4ED57401-8A30-40EE-A4F3-CF9A0B2DB7AB}" type="parTrans" cxnId="{6CD39B95-73A6-429E-8282-25908093B745}">
      <dgm:prSet/>
      <dgm:spPr/>
      <dgm:t>
        <a:bodyPr/>
        <a:lstStyle/>
        <a:p>
          <a:endParaRPr lang="en-US"/>
        </a:p>
      </dgm:t>
    </dgm:pt>
    <dgm:pt modelId="{5CD3F77D-7EB9-4FFF-BD65-047C1E683CA1}" type="sibTrans" cxnId="{6CD39B95-73A6-429E-8282-25908093B745}">
      <dgm:prSet/>
      <dgm:spPr/>
      <dgm:t>
        <a:bodyPr/>
        <a:lstStyle/>
        <a:p>
          <a:endParaRPr lang="en-US"/>
        </a:p>
      </dgm:t>
    </dgm:pt>
    <dgm:pt modelId="{01484B50-B938-409A-B052-E753289977DC}">
      <dgm:prSet phldrT="[Text]" custT="1"/>
      <dgm:spPr/>
      <dgm:t>
        <a:bodyPr/>
        <a:lstStyle/>
        <a:p>
          <a:r>
            <a:rPr lang="id-ID" sz="1800" dirty="0" smtClean="0"/>
            <a:t>Email (Messaging)</a:t>
          </a:r>
          <a:endParaRPr lang="en-US" sz="1800" dirty="0"/>
        </a:p>
      </dgm:t>
    </dgm:pt>
    <dgm:pt modelId="{4B3D91EC-87D0-4D35-B6B6-DA1596F1B2E0}" type="parTrans" cxnId="{3F9DC030-6D28-4EDE-A282-F6D23BD95BCD}">
      <dgm:prSet/>
      <dgm:spPr/>
      <dgm:t>
        <a:bodyPr/>
        <a:lstStyle/>
        <a:p>
          <a:endParaRPr lang="en-US"/>
        </a:p>
      </dgm:t>
    </dgm:pt>
    <dgm:pt modelId="{980F1719-7B2D-4B92-BB6E-329287D7CFD5}" type="sibTrans" cxnId="{3F9DC030-6D28-4EDE-A282-F6D23BD95BCD}">
      <dgm:prSet/>
      <dgm:spPr/>
      <dgm:t>
        <a:bodyPr/>
        <a:lstStyle/>
        <a:p>
          <a:endParaRPr lang="en-US"/>
        </a:p>
      </dgm:t>
    </dgm:pt>
    <dgm:pt modelId="{8A365D9D-E1FB-42A5-BD44-3DBC97BF8121}">
      <dgm:prSet phldrT="[Text]"/>
      <dgm:spPr/>
      <dgm:t>
        <a:bodyPr/>
        <a:lstStyle/>
        <a:p>
          <a:r>
            <a:rPr lang="id-ID" dirty="0" smtClean="0"/>
            <a:t>Silat</a:t>
          </a:r>
          <a:endParaRPr lang="en-US" dirty="0"/>
        </a:p>
      </dgm:t>
    </dgm:pt>
    <dgm:pt modelId="{1B869639-D7D7-466A-99A1-815D3E47745A}" type="parTrans" cxnId="{9DC18F10-AB03-43C5-9451-DB445866F5F2}">
      <dgm:prSet/>
      <dgm:spPr/>
      <dgm:t>
        <a:bodyPr/>
        <a:lstStyle/>
        <a:p>
          <a:endParaRPr lang="en-US"/>
        </a:p>
      </dgm:t>
    </dgm:pt>
    <dgm:pt modelId="{C9A9487E-63A6-4789-91E2-893A4B371C42}" type="sibTrans" cxnId="{9DC18F10-AB03-43C5-9451-DB445866F5F2}">
      <dgm:prSet/>
      <dgm:spPr/>
      <dgm:t>
        <a:bodyPr/>
        <a:lstStyle/>
        <a:p>
          <a:endParaRPr lang="en-US"/>
        </a:p>
      </dgm:t>
    </dgm:pt>
    <dgm:pt modelId="{13489EDD-0B97-4E2A-B791-CDA589273096}">
      <dgm:prSet phldrT="[Text]" custT="1"/>
      <dgm:spPr/>
      <dgm:t>
        <a:bodyPr/>
        <a:lstStyle/>
        <a:p>
          <a:r>
            <a:rPr lang="id-ID" sz="1800" dirty="0" smtClean="0"/>
            <a:t>Collaboration service</a:t>
          </a:r>
          <a:endParaRPr lang="en-US" sz="1800" dirty="0"/>
        </a:p>
      </dgm:t>
    </dgm:pt>
    <dgm:pt modelId="{5F4B644B-3E6A-47AC-85BA-42BD311BFA5F}" type="parTrans" cxnId="{128D9E2B-B31F-412B-813C-646FBB996126}">
      <dgm:prSet/>
      <dgm:spPr/>
      <dgm:t>
        <a:bodyPr/>
        <a:lstStyle/>
        <a:p>
          <a:endParaRPr lang="en-US"/>
        </a:p>
      </dgm:t>
    </dgm:pt>
    <dgm:pt modelId="{854C9B18-E8B4-43F7-A153-6006E093D301}" type="sibTrans" cxnId="{128D9E2B-B31F-412B-813C-646FBB996126}">
      <dgm:prSet/>
      <dgm:spPr/>
      <dgm:t>
        <a:bodyPr/>
        <a:lstStyle/>
        <a:p>
          <a:endParaRPr lang="en-US"/>
        </a:p>
      </dgm:t>
    </dgm:pt>
    <dgm:pt modelId="{412AFC74-D7F3-47F9-B12B-D6826FA1EFAE}" type="pres">
      <dgm:prSet presAssocID="{009D4B72-57C7-4EDA-9B1E-85EBD00652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947A65C-FAEF-4C10-AC8C-2B1BBCA22973}" type="pres">
      <dgm:prSet presAssocID="{FAAF5ACE-6AC9-4F90-83B9-9ED4AA19A38F}" presName="singleCycle" presStyleCnt="0"/>
      <dgm:spPr/>
    </dgm:pt>
    <dgm:pt modelId="{B351E4B7-766E-4156-A9B0-B6085F625FD9}" type="pres">
      <dgm:prSet presAssocID="{FAAF5ACE-6AC9-4F90-83B9-9ED4AA19A38F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26D7C21C-9773-4EFC-BB2D-DEEDA8A23B0D}" type="pres">
      <dgm:prSet presAssocID="{72FCCCB5-B8DB-4C6B-AB46-1F5ACB0A87DA}" presName="Name56" presStyleLbl="parChTrans1D2" presStyleIdx="0" presStyleCnt="7"/>
      <dgm:spPr/>
      <dgm:t>
        <a:bodyPr/>
        <a:lstStyle/>
        <a:p>
          <a:endParaRPr lang="en-US"/>
        </a:p>
      </dgm:t>
    </dgm:pt>
    <dgm:pt modelId="{57E92C6D-9F75-449E-91C6-B200BC444DA1}" type="pres">
      <dgm:prSet presAssocID="{F2937DB2-E8C0-4AC4-93A3-7FF8534A85C9}" presName="text0" presStyleLbl="node1" presStyleIdx="1" presStyleCnt="8" custScaleX="163655" custScaleY="138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1D65B-28A2-437C-94F8-B3BFB29AF0A1}" type="pres">
      <dgm:prSet presAssocID="{DFA7A06C-8F0D-471E-94F2-6C917F2FA1EF}" presName="Name56" presStyleLbl="parChTrans1D2" presStyleIdx="1" presStyleCnt="7"/>
      <dgm:spPr/>
      <dgm:t>
        <a:bodyPr/>
        <a:lstStyle/>
        <a:p>
          <a:endParaRPr lang="en-US"/>
        </a:p>
      </dgm:t>
    </dgm:pt>
    <dgm:pt modelId="{6F11E10B-0875-4BF3-A481-58AF7EAB1EC6}" type="pres">
      <dgm:prSet presAssocID="{24B9E488-E82D-4686-9596-B21D5D91F4A0}" presName="text0" presStyleLbl="node1" presStyleIdx="2" presStyleCnt="8" custScaleX="130656" custScaleY="119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6290F-0BDC-42EC-A19C-F391F04771C3}" type="pres">
      <dgm:prSet presAssocID="{9C63A4AF-498D-4977-BB85-B500FE91FE75}" presName="Name56" presStyleLbl="parChTrans1D2" presStyleIdx="2" presStyleCnt="7"/>
      <dgm:spPr/>
      <dgm:t>
        <a:bodyPr/>
        <a:lstStyle/>
        <a:p>
          <a:endParaRPr lang="en-US"/>
        </a:p>
      </dgm:t>
    </dgm:pt>
    <dgm:pt modelId="{35E20249-9B92-4049-A43E-6B04BC79245F}" type="pres">
      <dgm:prSet presAssocID="{3A9453EA-D880-4E60-BE0C-855FA3951F6B}" presName="text0" presStyleLbl="node1" presStyleIdx="3" presStyleCnt="8" custScaleX="125593" custScaleY="95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AEEB3-A054-4277-83C6-C45C3D0CBAD4}" type="pres">
      <dgm:prSet presAssocID="{1B869639-D7D7-466A-99A1-815D3E47745A}" presName="Name56" presStyleLbl="parChTrans1D2" presStyleIdx="3" presStyleCnt="7"/>
      <dgm:spPr/>
      <dgm:t>
        <a:bodyPr/>
        <a:lstStyle/>
        <a:p>
          <a:endParaRPr lang="en-US"/>
        </a:p>
      </dgm:t>
    </dgm:pt>
    <dgm:pt modelId="{A6C63919-AA59-45B0-AF2C-2B5683C83C14}" type="pres">
      <dgm:prSet presAssocID="{8A365D9D-E1FB-42A5-BD44-3DBC97BF8121}" presName="text0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030FE-4D23-4DC0-85BD-9539D7A28CB4}" type="pres">
      <dgm:prSet presAssocID="{4ED57401-8A30-40EE-A4F3-CF9A0B2DB7AB}" presName="Name56" presStyleLbl="parChTrans1D2" presStyleIdx="4" presStyleCnt="7"/>
      <dgm:spPr/>
      <dgm:t>
        <a:bodyPr/>
        <a:lstStyle/>
        <a:p>
          <a:endParaRPr lang="en-US"/>
        </a:p>
      </dgm:t>
    </dgm:pt>
    <dgm:pt modelId="{51718B62-C817-4133-9D85-B0F4E9619DCD}" type="pres">
      <dgm:prSet presAssocID="{B0608DE5-FAE1-4ABB-AE8F-FFFD3F89DFA2}" presName="text0" presStyleLbl="node1" presStyleIdx="5" presStyleCnt="8" custScaleX="130876" custScaleY="107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F9AD9-D347-49DD-945D-9A8E5AA836C8}" type="pres">
      <dgm:prSet presAssocID="{4B3D91EC-87D0-4D35-B6B6-DA1596F1B2E0}" presName="Name56" presStyleLbl="parChTrans1D2" presStyleIdx="5" presStyleCnt="7"/>
      <dgm:spPr/>
      <dgm:t>
        <a:bodyPr/>
        <a:lstStyle/>
        <a:p>
          <a:endParaRPr lang="en-US"/>
        </a:p>
      </dgm:t>
    </dgm:pt>
    <dgm:pt modelId="{EC37D9C0-37B9-4374-854E-4AA3E1E71AE3}" type="pres">
      <dgm:prSet presAssocID="{01484B50-B938-409A-B052-E753289977DC}" presName="text0" presStyleLbl="node1" presStyleIdx="6" presStyleCnt="8" custScaleX="163619" custScaleY="115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731DE-1736-4142-B326-0D8192B5018E}" type="pres">
      <dgm:prSet presAssocID="{5F4B644B-3E6A-47AC-85BA-42BD311BFA5F}" presName="Name56" presStyleLbl="parChTrans1D2" presStyleIdx="6" presStyleCnt="7"/>
      <dgm:spPr/>
    </dgm:pt>
    <dgm:pt modelId="{F45DA4FA-1FBF-46D4-A4D4-A13B999AAEE3}" type="pres">
      <dgm:prSet presAssocID="{13489EDD-0B97-4E2A-B791-CDA589273096}" presName="text0" presStyleLbl="node1" presStyleIdx="7" presStyleCnt="8" custScaleX="160503" custRadScaleRad="120210" custRadScaleInc="-10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9DC030-6D28-4EDE-A282-F6D23BD95BCD}" srcId="{FAAF5ACE-6AC9-4F90-83B9-9ED4AA19A38F}" destId="{01484B50-B938-409A-B052-E753289977DC}" srcOrd="5" destOrd="0" parTransId="{4B3D91EC-87D0-4D35-B6B6-DA1596F1B2E0}" sibTransId="{980F1719-7B2D-4B92-BB6E-329287D7CFD5}"/>
    <dgm:cxn modelId="{A0788DB8-4C11-474A-A1D9-6CBC8EB70084}" type="presOf" srcId="{01484B50-B938-409A-B052-E753289977DC}" destId="{EC37D9C0-37B9-4374-854E-4AA3E1E71AE3}" srcOrd="0" destOrd="0" presId="urn:microsoft.com/office/officeart/2008/layout/RadialCluster"/>
    <dgm:cxn modelId="{ECCBE019-AEF3-45F1-8451-4422DD97DA9E}" srcId="{FAAF5ACE-6AC9-4F90-83B9-9ED4AA19A38F}" destId="{F2937DB2-E8C0-4AC4-93A3-7FF8534A85C9}" srcOrd="0" destOrd="0" parTransId="{72FCCCB5-B8DB-4C6B-AB46-1F5ACB0A87DA}" sibTransId="{EE40A7EC-CFC7-4032-9E5F-F1811AB69A86}"/>
    <dgm:cxn modelId="{1A3035AB-3781-4716-88C5-47B82CCAA363}" type="presOf" srcId="{4B3D91EC-87D0-4D35-B6B6-DA1596F1B2E0}" destId="{EE8F9AD9-D347-49DD-945D-9A8E5AA836C8}" srcOrd="0" destOrd="0" presId="urn:microsoft.com/office/officeart/2008/layout/RadialCluster"/>
    <dgm:cxn modelId="{0F954A6D-63C9-417C-94C5-60332F4E5A5B}" type="presOf" srcId="{72FCCCB5-B8DB-4C6B-AB46-1F5ACB0A87DA}" destId="{26D7C21C-9773-4EFC-BB2D-DEEDA8A23B0D}" srcOrd="0" destOrd="0" presId="urn:microsoft.com/office/officeart/2008/layout/RadialCluster"/>
    <dgm:cxn modelId="{61F0F2B3-F667-4A21-8300-8881EC9BB30D}" srcId="{FAAF5ACE-6AC9-4F90-83B9-9ED4AA19A38F}" destId="{24B9E488-E82D-4686-9596-B21D5D91F4A0}" srcOrd="1" destOrd="0" parTransId="{DFA7A06C-8F0D-471E-94F2-6C917F2FA1EF}" sibTransId="{2D7AFA80-3000-45D5-B263-3ECFF5D1EB0E}"/>
    <dgm:cxn modelId="{855FC362-336D-4668-AACD-EC747796CCF3}" type="presOf" srcId="{24B9E488-E82D-4686-9596-B21D5D91F4A0}" destId="{6F11E10B-0875-4BF3-A481-58AF7EAB1EC6}" srcOrd="0" destOrd="0" presId="urn:microsoft.com/office/officeart/2008/layout/RadialCluster"/>
    <dgm:cxn modelId="{F215FCDD-4682-4106-8082-E712D023DE24}" type="presOf" srcId="{F2937DB2-E8C0-4AC4-93A3-7FF8534A85C9}" destId="{57E92C6D-9F75-449E-91C6-B200BC444DA1}" srcOrd="0" destOrd="0" presId="urn:microsoft.com/office/officeart/2008/layout/RadialCluster"/>
    <dgm:cxn modelId="{2FD42D16-CEBC-45C5-A1B3-5F77B3565959}" srcId="{FAAF5ACE-6AC9-4F90-83B9-9ED4AA19A38F}" destId="{3A9453EA-D880-4E60-BE0C-855FA3951F6B}" srcOrd="2" destOrd="0" parTransId="{9C63A4AF-498D-4977-BB85-B500FE91FE75}" sibTransId="{D36A089C-3028-44D0-BBD7-1B86E7D25181}"/>
    <dgm:cxn modelId="{4224BC84-26CE-4237-AA8B-3BB2B40617BC}" type="presOf" srcId="{009D4B72-57C7-4EDA-9B1E-85EBD00652D4}" destId="{412AFC74-D7F3-47F9-B12B-D6826FA1EFAE}" srcOrd="0" destOrd="0" presId="urn:microsoft.com/office/officeart/2008/layout/RadialCluster"/>
    <dgm:cxn modelId="{128D9E2B-B31F-412B-813C-646FBB996126}" srcId="{FAAF5ACE-6AC9-4F90-83B9-9ED4AA19A38F}" destId="{13489EDD-0B97-4E2A-B791-CDA589273096}" srcOrd="6" destOrd="0" parTransId="{5F4B644B-3E6A-47AC-85BA-42BD311BFA5F}" sibTransId="{854C9B18-E8B4-43F7-A153-6006E093D301}"/>
    <dgm:cxn modelId="{9DC18F10-AB03-43C5-9451-DB445866F5F2}" srcId="{FAAF5ACE-6AC9-4F90-83B9-9ED4AA19A38F}" destId="{8A365D9D-E1FB-42A5-BD44-3DBC97BF8121}" srcOrd="3" destOrd="0" parTransId="{1B869639-D7D7-466A-99A1-815D3E47745A}" sibTransId="{C9A9487E-63A6-4789-91E2-893A4B371C42}"/>
    <dgm:cxn modelId="{812FA4CE-FE3C-41C3-949C-0E589CF25674}" type="presOf" srcId="{B0608DE5-FAE1-4ABB-AE8F-FFFD3F89DFA2}" destId="{51718B62-C817-4133-9D85-B0F4E9619DCD}" srcOrd="0" destOrd="0" presId="urn:microsoft.com/office/officeart/2008/layout/RadialCluster"/>
    <dgm:cxn modelId="{CD89EEDB-A5FA-4FB3-98AC-ABF9CC1FD4B0}" type="presOf" srcId="{9C63A4AF-498D-4977-BB85-B500FE91FE75}" destId="{3766290F-0BDC-42EC-A19C-F391F04771C3}" srcOrd="0" destOrd="0" presId="urn:microsoft.com/office/officeart/2008/layout/RadialCluster"/>
    <dgm:cxn modelId="{D0602608-5C06-4064-9BEF-C362565FFEAE}" type="presOf" srcId="{FAAF5ACE-6AC9-4F90-83B9-9ED4AA19A38F}" destId="{B351E4B7-766E-4156-A9B0-B6085F625FD9}" srcOrd="0" destOrd="0" presId="urn:microsoft.com/office/officeart/2008/layout/RadialCluster"/>
    <dgm:cxn modelId="{9559B0B9-0EFA-4F9B-BA2A-217B4690BE5D}" type="presOf" srcId="{DFA7A06C-8F0D-471E-94F2-6C917F2FA1EF}" destId="{51C1D65B-28A2-437C-94F8-B3BFB29AF0A1}" srcOrd="0" destOrd="0" presId="urn:microsoft.com/office/officeart/2008/layout/RadialCluster"/>
    <dgm:cxn modelId="{6FA8276C-9EA4-4994-A635-83B994742EA4}" type="presOf" srcId="{5F4B644B-3E6A-47AC-85BA-42BD311BFA5F}" destId="{3FF731DE-1736-4142-B326-0D8192B5018E}" srcOrd="0" destOrd="0" presId="urn:microsoft.com/office/officeart/2008/layout/RadialCluster"/>
    <dgm:cxn modelId="{3CFA0D8B-97E4-4147-AF05-EBD238E01727}" type="presOf" srcId="{1B869639-D7D7-466A-99A1-815D3E47745A}" destId="{93EAEEB3-A054-4277-83C6-C45C3D0CBAD4}" srcOrd="0" destOrd="0" presId="urn:microsoft.com/office/officeart/2008/layout/RadialCluster"/>
    <dgm:cxn modelId="{E1B78F34-4AAA-45FE-98A0-0C1C525BAE40}" type="presOf" srcId="{13489EDD-0B97-4E2A-B791-CDA589273096}" destId="{F45DA4FA-1FBF-46D4-A4D4-A13B999AAEE3}" srcOrd="0" destOrd="0" presId="urn:microsoft.com/office/officeart/2008/layout/RadialCluster"/>
    <dgm:cxn modelId="{A784AFF4-F09D-4047-B37A-A1D3C0962B0A}" type="presOf" srcId="{4ED57401-8A30-40EE-A4F3-CF9A0B2DB7AB}" destId="{B8F030FE-4D23-4DC0-85BD-9539D7A28CB4}" srcOrd="0" destOrd="0" presId="urn:microsoft.com/office/officeart/2008/layout/RadialCluster"/>
    <dgm:cxn modelId="{6CD39B95-73A6-429E-8282-25908093B745}" srcId="{FAAF5ACE-6AC9-4F90-83B9-9ED4AA19A38F}" destId="{B0608DE5-FAE1-4ABB-AE8F-FFFD3F89DFA2}" srcOrd="4" destOrd="0" parTransId="{4ED57401-8A30-40EE-A4F3-CF9A0B2DB7AB}" sibTransId="{5CD3F77D-7EB9-4FFF-BD65-047C1E683CA1}"/>
    <dgm:cxn modelId="{015F4B47-2477-4457-BFF8-9EEEF9E81436}" srcId="{009D4B72-57C7-4EDA-9B1E-85EBD00652D4}" destId="{FAAF5ACE-6AC9-4F90-83B9-9ED4AA19A38F}" srcOrd="0" destOrd="0" parTransId="{35E60BA7-BDA7-436B-9192-F985930C0E0C}" sibTransId="{31BC479F-0D27-4643-A4B0-92AFBD7F57AF}"/>
    <dgm:cxn modelId="{70B6289A-FC5F-489F-A189-D661A881957A}" type="presOf" srcId="{3A9453EA-D880-4E60-BE0C-855FA3951F6B}" destId="{35E20249-9B92-4049-A43E-6B04BC79245F}" srcOrd="0" destOrd="0" presId="urn:microsoft.com/office/officeart/2008/layout/RadialCluster"/>
    <dgm:cxn modelId="{79C2D560-4C18-42D5-8B61-14DC078AF314}" type="presOf" srcId="{8A365D9D-E1FB-42A5-BD44-3DBC97BF8121}" destId="{A6C63919-AA59-45B0-AF2C-2B5683C83C14}" srcOrd="0" destOrd="0" presId="urn:microsoft.com/office/officeart/2008/layout/RadialCluster"/>
    <dgm:cxn modelId="{72EEC829-FBC1-417A-9501-688F19585FEE}" type="presParOf" srcId="{412AFC74-D7F3-47F9-B12B-D6826FA1EFAE}" destId="{E947A65C-FAEF-4C10-AC8C-2B1BBCA22973}" srcOrd="0" destOrd="0" presId="urn:microsoft.com/office/officeart/2008/layout/RadialCluster"/>
    <dgm:cxn modelId="{6A3600C9-427F-45AB-AF78-A36A22760BCB}" type="presParOf" srcId="{E947A65C-FAEF-4C10-AC8C-2B1BBCA22973}" destId="{B351E4B7-766E-4156-A9B0-B6085F625FD9}" srcOrd="0" destOrd="0" presId="urn:microsoft.com/office/officeart/2008/layout/RadialCluster"/>
    <dgm:cxn modelId="{F4DFBEA1-B6A6-472D-A635-31B35FEC53EA}" type="presParOf" srcId="{E947A65C-FAEF-4C10-AC8C-2B1BBCA22973}" destId="{26D7C21C-9773-4EFC-BB2D-DEEDA8A23B0D}" srcOrd="1" destOrd="0" presId="urn:microsoft.com/office/officeart/2008/layout/RadialCluster"/>
    <dgm:cxn modelId="{A1FACC82-7D59-4004-9210-2D7C37B7409B}" type="presParOf" srcId="{E947A65C-FAEF-4C10-AC8C-2B1BBCA22973}" destId="{57E92C6D-9F75-449E-91C6-B200BC444DA1}" srcOrd="2" destOrd="0" presId="urn:microsoft.com/office/officeart/2008/layout/RadialCluster"/>
    <dgm:cxn modelId="{11E1703F-97A0-44FA-B079-77FE696C1A73}" type="presParOf" srcId="{E947A65C-FAEF-4C10-AC8C-2B1BBCA22973}" destId="{51C1D65B-28A2-437C-94F8-B3BFB29AF0A1}" srcOrd="3" destOrd="0" presId="urn:microsoft.com/office/officeart/2008/layout/RadialCluster"/>
    <dgm:cxn modelId="{E49CD74B-7B0F-4862-A5D4-9FD5DE8A3E36}" type="presParOf" srcId="{E947A65C-FAEF-4C10-AC8C-2B1BBCA22973}" destId="{6F11E10B-0875-4BF3-A481-58AF7EAB1EC6}" srcOrd="4" destOrd="0" presId="urn:microsoft.com/office/officeart/2008/layout/RadialCluster"/>
    <dgm:cxn modelId="{E0874FC3-C21C-45D6-92B4-E29DC437C05A}" type="presParOf" srcId="{E947A65C-FAEF-4C10-AC8C-2B1BBCA22973}" destId="{3766290F-0BDC-42EC-A19C-F391F04771C3}" srcOrd="5" destOrd="0" presId="urn:microsoft.com/office/officeart/2008/layout/RadialCluster"/>
    <dgm:cxn modelId="{778D58F4-C8B2-49A5-B2D4-C1675CC2C3FC}" type="presParOf" srcId="{E947A65C-FAEF-4C10-AC8C-2B1BBCA22973}" destId="{35E20249-9B92-4049-A43E-6B04BC79245F}" srcOrd="6" destOrd="0" presId="urn:microsoft.com/office/officeart/2008/layout/RadialCluster"/>
    <dgm:cxn modelId="{53DA20BE-A989-4D29-818C-57A2D8FECD11}" type="presParOf" srcId="{E947A65C-FAEF-4C10-AC8C-2B1BBCA22973}" destId="{93EAEEB3-A054-4277-83C6-C45C3D0CBAD4}" srcOrd="7" destOrd="0" presId="urn:microsoft.com/office/officeart/2008/layout/RadialCluster"/>
    <dgm:cxn modelId="{0248E0F9-4720-48EF-ACD8-BE757B645AFC}" type="presParOf" srcId="{E947A65C-FAEF-4C10-AC8C-2B1BBCA22973}" destId="{A6C63919-AA59-45B0-AF2C-2B5683C83C14}" srcOrd="8" destOrd="0" presId="urn:microsoft.com/office/officeart/2008/layout/RadialCluster"/>
    <dgm:cxn modelId="{9288DA06-5431-4627-B1BD-60FC99712416}" type="presParOf" srcId="{E947A65C-FAEF-4C10-AC8C-2B1BBCA22973}" destId="{B8F030FE-4D23-4DC0-85BD-9539D7A28CB4}" srcOrd="9" destOrd="0" presId="urn:microsoft.com/office/officeart/2008/layout/RadialCluster"/>
    <dgm:cxn modelId="{DE10678B-051C-41A7-87E0-708CD6D57ABB}" type="presParOf" srcId="{E947A65C-FAEF-4C10-AC8C-2B1BBCA22973}" destId="{51718B62-C817-4133-9D85-B0F4E9619DCD}" srcOrd="10" destOrd="0" presId="urn:microsoft.com/office/officeart/2008/layout/RadialCluster"/>
    <dgm:cxn modelId="{647ADA39-F7A0-4DC9-B92D-F0C8D97F0556}" type="presParOf" srcId="{E947A65C-FAEF-4C10-AC8C-2B1BBCA22973}" destId="{EE8F9AD9-D347-49DD-945D-9A8E5AA836C8}" srcOrd="11" destOrd="0" presId="urn:microsoft.com/office/officeart/2008/layout/RadialCluster"/>
    <dgm:cxn modelId="{79F71EFB-3F86-44A1-AE7E-D7AE7550AC63}" type="presParOf" srcId="{E947A65C-FAEF-4C10-AC8C-2B1BBCA22973}" destId="{EC37D9C0-37B9-4374-854E-4AA3E1E71AE3}" srcOrd="12" destOrd="0" presId="urn:microsoft.com/office/officeart/2008/layout/RadialCluster"/>
    <dgm:cxn modelId="{895198DE-F55F-4D96-8FD1-5925B5122458}" type="presParOf" srcId="{E947A65C-FAEF-4C10-AC8C-2B1BBCA22973}" destId="{3FF731DE-1736-4142-B326-0D8192B5018E}" srcOrd="13" destOrd="0" presId="urn:microsoft.com/office/officeart/2008/layout/RadialCluster"/>
    <dgm:cxn modelId="{4A55881A-BFBC-49E2-B884-5354DE05289F}" type="presParOf" srcId="{E947A65C-FAEF-4C10-AC8C-2B1BBCA22973}" destId="{F45DA4FA-1FBF-46D4-A4D4-A13B999AAEE3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1E4B7-766E-4156-A9B0-B6085F625FD9}">
      <dsp:nvSpPr>
        <dsp:cNvPr id="0" name=""/>
        <dsp:cNvSpPr/>
      </dsp:nvSpPr>
      <dsp:spPr>
        <a:xfrm>
          <a:off x="3534768" y="1849389"/>
          <a:ext cx="1437815" cy="14378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Portal NKM</a:t>
          </a:r>
          <a:endParaRPr lang="en-US" sz="3600" kern="1200" dirty="0"/>
        </a:p>
      </dsp:txBody>
      <dsp:txXfrm>
        <a:off x="3604956" y="1919577"/>
        <a:ext cx="1297439" cy="1297439"/>
      </dsp:txXfrm>
    </dsp:sp>
    <dsp:sp modelId="{26D7C21C-9773-4EFC-BB2D-DEEDA8A23B0D}">
      <dsp:nvSpPr>
        <dsp:cNvPr id="0" name=""/>
        <dsp:cNvSpPr/>
      </dsp:nvSpPr>
      <dsp:spPr>
        <a:xfrm rot="16200000">
          <a:off x="3966170" y="1561884"/>
          <a:ext cx="5750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501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92C6D-9F75-449E-91C6-B200BC444DA1}">
      <dsp:nvSpPr>
        <dsp:cNvPr id="0" name=""/>
        <dsp:cNvSpPr/>
      </dsp:nvSpPr>
      <dsp:spPr>
        <a:xfrm>
          <a:off x="3465402" y="-64629"/>
          <a:ext cx="1576547" cy="13390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E-Repositori</a:t>
          </a:r>
          <a:endParaRPr lang="en-US" sz="2500" kern="1200" dirty="0"/>
        </a:p>
      </dsp:txBody>
      <dsp:txXfrm>
        <a:off x="3530767" y="736"/>
        <a:ext cx="1445817" cy="1208278"/>
      </dsp:txXfrm>
    </dsp:sp>
    <dsp:sp modelId="{51C1D65B-28A2-437C-94F8-B3BFB29AF0A1}">
      <dsp:nvSpPr>
        <dsp:cNvPr id="0" name=""/>
        <dsp:cNvSpPr/>
      </dsp:nvSpPr>
      <dsp:spPr>
        <a:xfrm rot="19285714">
          <a:off x="4946516" y="1920491"/>
          <a:ext cx="2389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896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1E10B-0875-4BF3-A481-58AF7EAB1EC6}">
      <dsp:nvSpPr>
        <dsp:cNvPr id="0" name=""/>
        <dsp:cNvSpPr/>
      </dsp:nvSpPr>
      <dsp:spPr>
        <a:xfrm>
          <a:off x="5159413" y="770692"/>
          <a:ext cx="1258656" cy="1146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E-Learning</a:t>
          </a:r>
          <a:endParaRPr lang="en-US" sz="2300" kern="1200" dirty="0"/>
        </a:p>
      </dsp:txBody>
      <dsp:txXfrm>
        <a:off x="5215398" y="826677"/>
        <a:ext cx="1146686" cy="1034891"/>
      </dsp:txXfrm>
    </dsp:sp>
    <dsp:sp modelId="{3766290F-0BDC-42EC-A19C-F391F04771C3}">
      <dsp:nvSpPr>
        <dsp:cNvPr id="0" name=""/>
        <dsp:cNvSpPr/>
      </dsp:nvSpPr>
      <dsp:spPr>
        <a:xfrm rot="771429">
          <a:off x="4964992" y="2799754"/>
          <a:ext cx="6055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552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20249-9B92-4049-A43E-6B04BC79245F}">
      <dsp:nvSpPr>
        <dsp:cNvPr id="0" name=""/>
        <dsp:cNvSpPr/>
      </dsp:nvSpPr>
      <dsp:spPr>
        <a:xfrm>
          <a:off x="5562930" y="2546478"/>
          <a:ext cx="1209882" cy="9174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SIM SDM</a:t>
          </a:r>
          <a:endParaRPr lang="en-US" sz="2500" kern="1200" dirty="0"/>
        </a:p>
      </dsp:txBody>
      <dsp:txXfrm>
        <a:off x="5607716" y="2591264"/>
        <a:ext cx="1120310" cy="827870"/>
      </dsp:txXfrm>
    </dsp:sp>
    <dsp:sp modelId="{93EAEEB3-A054-4277-83C6-C45C3D0CBAD4}">
      <dsp:nvSpPr>
        <dsp:cNvPr id="0" name=""/>
        <dsp:cNvSpPr/>
      </dsp:nvSpPr>
      <dsp:spPr>
        <a:xfrm rot="3857143">
          <a:off x="4421306" y="3571408"/>
          <a:ext cx="6308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088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63919-AA59-45B0-AF2C-2B5683C83C14}">
      <dsp:nvSpPr>
        <dsp:cNvPr id="0" name=""/>
        <dsp:cNvSpPr/>
      </dsp:nvSpPr>
      <dsp:spPr>
        <a:xfrm>
          <a:off x="4623905" y="3855611"/>
          <a:ext cx="963336" cy="9633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Silat</a:t>
          </a:r>
          <a:endParaRPr lang="en-US" sz="3200" kern="1200" dirty="0"/>
        </a:p>
      </dsp:txBody>
      <dsp:txXfrm>
        <a:off x="4670931" y="3902637"/>
        <a:ext cx="869284" cy="869284"/>
      </dsp:txXfrm>
    </dsp:sp>
    <dsp:sp modelId="{B8F030FE-4D23-4DC0-85BD-9539D7A28CB4}">
      <dsp:nvSpPr>
        <dsp:cNvPr id="0" name=""/>
        <dsp:cNvSpPr/>
      </dsp:nvSpPr>
      <dsp:spPr>
        <a:xfrm rot="6942857">
          <a:off x="3485716" y="3552209"/>
          <a:ext cx="5882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826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718B62-C817-4133-9D85-B0F4E9619DCD}">
      <dsp:nvSpPr>
        <dsp:cNvPr id="0" name=""/>
        <dsp:cNvSpPr/>
      </dsp:nvSpPr>
      <dsp:spPr>
        <a:xfrm>
          <a:off x="2771391" y="3817213"/>
          <a:ext cx="1260775" cy="10401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Forum Service</a:t>
          </a:r>
          <a:endParaRPr lang="en-US" sz="2700" kern="1200" dirty="0"/>
        </a:p>
      </dsp:txBody>
      <dsp:txXfrm>
        <a:off x="2822166" y="3867988"/>
        <a:ext cx="1159225" cy="938583"/>
      </dsp:txXfrm>
    </dsp:sp>
    <dsp:sp modelId="{EE8F9AD9-D347-49DD-945D-9A8E5AA836C8}">
      <dsp:nvSpPr>
        <dsp:cNvPr id="0" name=""/>
        <dsp:cNvSpPr/>
      </dsp:nvSpPr>
      <dsp:spPr>
        <a:xfrm rot="10028571">
          <a:off x="3122345" y="2778852"/>
          <a:ext cx="4176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765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7D9C0-37B9-4374-854E-4AA3E1E71AE3}">
      <dsp:nvSpPr>
        <dsp:cNvPr id="0" name=""/>
        <dsp:cNvSpPr/>
      </dsp:nvSpPr>
      <dsp:spPr>
        <a:xfrm>
          <a:off x="1551380" y="2449523"/>
          <a:ext cx="1576200" cy="11113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Email (Messaging)</a:t>
          </a:r>
          <a:endParaRPr lang="en-US" sz="1800" kern="1200" dirty="0"/>
        </a:p>
      </dsp:txBody>
      <dsp:txXfrm>
        <a:off x="1605632" y="2503775"/>
        <a:ext cx="1467696" cy="1002848"/>
      </dsp:txXfrm>
    </dsp:sp>
    <dsp:sp modelId="{3FF731DE-1736-4142-B326-0D8192B5018E}">
      <dsp:nvSpPr>
        <dsp:cNvPr id="0" name=""/>
        <dsp:cNvSpPr/>
      </dsp:nvSpPr>
      <dsp:spPr>
        <a:xfrm rot="12950141">
          <a:off x="2945619" y="1858631"/>
          <a:ext cx="6507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074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DA4FA-1FBF-46D4-A4D4-A13B999AAEE3}">
      <dsp:nvSpPr>
        <dsp:cNvPr id="0" name=""/>
        <dsp:cNvSpPr/>
      </dsp:nvSpPr>
      <dsp:spPr>
        <a:xfrm>
          <a:off x="1567147" y="704802"/>
          <a:ext cx="1546183" cy="9633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Collaboration service</a:t>
          </a:r>
          <a:endParaRPr lang="en-US" sz="1800" kern="1200" dirty="0"/>
        </a:p>
      </dsp:txBody>
      <dsp:txXfrm>
        <a:off x="1614173" y="751828"/>
        <a:ext cx="1452131" cy="869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EEB58-4F6E-431C-B3CE-95F4901D9410}" type="datetimeFigureOut">
              <a:rPr lang="id-ID" smtClean="0"/>
              <a:t>05/04/2018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935AF-076E-4E97-8379-681750B14E5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0579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76C17-A98D-4B8A-916D-3CFF1331C282}" type="datetimeFigureOut">
              <a:rPr lang="id-ID" smtClean="0"/>
              <a:t>05/04/2018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B744B-F0FD-4F47-85DA-B28D75385C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064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-1" y="1020727"/>
            <a:ext cx="6868634" cy="3689498"/>
          </a:xfrm>
          <a:custGeom>
            <a:avLst/>
            <a:gdLst>
              <a:gd name="connsiteX0" fmla="*/ 0 w 6868634"/>
              <a:gd name="connsiteY0" fmla="*/ 0 h 3657600"/>
              <a:gd name="connsiteX1" fmla="*/ 6868634 w 6868634"/>
              <a:gd name="connsiteY1" fmla="*/ 0 h 3657600"/>
              <a:gd name="connsiteX2" fmla="*/ 6868634 w 6868634"/>
              <a:gd name="connsiteY2" fmla="*/ 3657600 h 3657600"/>
              <a:gd name="connsiteX3" fmla="*/ 0 w 6868634"/>
              <a:gd name="connsiteY3" fmla="*/ 3657600 h 3657600"/>
              <a:gd name="connsiteX4" fmla="*/ 0 w 6868634"/>
              <a:gd name="connsiteY4" fmla="*/ 0 h 3657600"/>
              <a:gd name="connsiteX0" fmla="*/ 0 w 6868634"/>
              <a:gd name="connsiteY0" fmla="*/ 0 h 3678865"/>
              <a:gd name="connsiteX1" fmla="*/ 6868634 w 6868634"/>
              <a:gd name="connsiteY1" fmla="*/ 0 h 3678865"/>
              <a:gd name="connsiteX2" fmla="*/ 4603899 w 6868634"/>
              <a:gd name="connsiteY2" fmla="*/ 3678865 h 3678865"/>
              <a:gd name="connsiteX3" fmla="*/ 0 w 6868634"/>
              <a:gd name="connsiteY3" fmla="*/ 3657600 h 3678865"/>
              <a:gd name="connsiteX4" fmla="*/ 0 w 6868634"/>
              <a:gd name="connsiteY4" fmla="*/ 0 h 3678865"/>
              <a:gd name="connsiteX0" fmla="*/ 0 w 6868634"/>
              <a:gd name="connsiteY0" fmla="*/ 0 h 3689498"/>
              <a:gd name="connsiteX1" fmla="*/ 6868634 w 6868634"/>
              <a:gd name="connsiteY1" fmla="*/ 0 h 3689498"/>
              <a:gd name="connsiteX2" fmla="*/ 5305648 w 6868634"/>
              <a:gd name="connsiteY2" fmla="*/ 3689498 h 3689498"/>
              <a:gd name="connsiteX3" fmla="*/ 0 w 6868634"/>
              <a:gd name="connsiteY3" fmla="*/ 3657600 h 3689498"/>
              <a:gd name="connsiteX4" fmla="*/ 0 w 6868634"/>
              <a:gd name="connsiteY4" fmla="*/ 0 h 3689498"/>
              <a:gd name="connsiteX0" fmla="*/ 0 w 6868634"/>
              <a:gd name="connsiteY0" fmla="*/ 0 h 3689498"/>
              <a:gd name="connsiteX1" fmla="*/ 6868634 w 6868634"/>
              <a:gd name="connsiteY1" fmla="*/ 0 h 3689498"/>
              <a:gd name="connsiteX2" fmla="*/ 5305648 w 6868634"/>
              <a:gd name="connsiteY2" fmla="*/ 3689498 h 3689498"/>
              <a:gd name="connsiteX3" fmla="*/ 0 w 6868634"/>
              <a:gd name="connsiteY3" fmla="*/ 3657600 h 3689498"/>
              <a:gd name="connsiteX4" fmla="*/ 0 w 6868634"/>
              <a:gd name="connsiteY4" fmla="*/ 0 h 368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8634" h="3689498">
                <a:moveTo>
                  <a:pt x="0" y="0"/>
                </a:moveTo>
                <a:lnTo>
                  <a:pt x="6868634" y="0"/>
                </a:lnTo>
                <a:lnTo>
                  <a:pt x="5305648" y="3689498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3931D"/>
              </a:gs>
              <a:gs pos="54000">
                <a:srgbClr val="FFC0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Rectangle 23"/>
          <p:cNvSpPr/>
          <p:nvPr userDrawn="1"/>
        </p:nvSpPr>
        <p:spPr>
          <a:xfrm>
            <a:off x="-1" y="6732381"/>
            <a:ext cx="9144000" cy="457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478" y="1614596"/>
            <a:ext cx="5327132" cy="2501760"/>
          </a:xfrm>
        </p:spPr>
        <p:txBody>
          <a:bodyPr anchor="t"/>
          <a:lstStyle>
            <a:lvl1pPr algn="l">
              <a:defRPr sz="6000" b="0" cap="none" spc="0">
                <a:ln w="0"/>
                <a:solidFill>
                  <a:srgbClr val="1F4E7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013736" y="3773976"/>
            <a:ext cx="5141348" cy="2348528"/>
          </a:xfrm>
          <a:custGeom>
            <a:avLst/>
            <a:gdLst>
              <a:gd name="connsiteX0" fmla="*/ 0 w 5158408"/>
              <a:gd name="connsiteY0" fmla="*/ 0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0 w 5158408"/>
              <a:gd name="connsiteY4" fmla="*/ 0 h 2348528"/>
              <a:gd name="connsiteX0" fmla="*/ 1023582 w 5158408"/>
              <a:gd name="connsiteY0" fmla="*/ 0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1023582 w 5158408"/>
              <a:gd name="connsiteY4" fmla="*/ 0 h 2348528"/>
              <a:gd name="connsiteX0" fmla="*/ 999699 w 5158408"/>
              <a:gd name="connsiteY0" fmla="*/ 3412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999699 w 5158408"/>
              <a:gd name="connsiteY4" fmla="*/ 3412 h 2348528"/>
              <a:gd name="connsiteX0" fmla="*/ 1023582 w 5158408"/>
              <a:gd name="connsiteY0" fmla="*/ 3412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1023582 w 5158408"/>
              <a:gd name="connsiteY4" fmla="*/ 3412 h 2348528"/>
              <a:gd name="connsiteX0" fmla="*/ 1006522 w 5141348"/>
              <a:gd name="connsiteY0" fmla="*/ 3412 h 2348528"/>
              <a:gd name="connsiteX1" fmla="*/ 5141348 w 5141348"/>
              <a:gd name="connsiteY1" fmla="*/ 0 h 2348528"/>
              <a:gd name="connsiteX2" fmla="*/ 5141348 w 5141348"/>
              <a:gd name="connsiteY2" fmla="*/ 2348528 h 2348528"/>
              <a:gd name="connsiteX3" fmla="*/ 0 w 5141348"/>
              <a:gd name="connsiteY3" fmla="*/ 2345116 h 2348528"/>
              <a:gd name="connsiteX4" fmla="*/ 1006522 w 5141348"/>
              <a:gd name="connsiteY4" fmla="*/ 3412 h 2348528"/>
              <a:gd name="connsiteX0" fmla="*/ 1006522 w 5141348"/>
              <a:gd name="connsiteY0" fmla="*/ 3412 h 2348528"/>
              <a:gd name="connsiteX1" fmla="*/ 5141348 w 5141348"/>
              <a:gd name="connsiteY1" fmla="*/ 0 h 2348528"/>
              <a:gd name="connsiteX2" fmla="*/ 5141348 w 5141348"/>
              <a:gd name="connsiteY2" fmla="*/ 2348528 h 2348528"/>
              <a:gd name="connsiteX3" fmla="*/ 0 w 5141348"/>
              <a:gd name="connsiteY3" fmla="*/ 2345116 h 2348528"/>
              <a:gd name="connsiteX4" fmla="*/ 1006522 w 5141348"/>
              <a:gd name="connsiteY4" fmla="*/ 3412 h 234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348" h="2348528">
                <a:moveTo>
                  <a:pt x="1006522" y="3412"/>
                </a:moveTo>
                <a:lnTo>
                  <a:pt x="5141348" y="0"/>
                </a:lnTo>
                <a:lnTo>
                  <a:pt x="5141348" y="2348528"/>
                </a:lnTo>
                <a:lnTo>
                  <a:pt x="0" y="2345116"/>
                </a:lnTo>
                <a:lnTo>
                  <a:pt x="1006522" y="3412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231197" y="3779517"/>
            <a:ext cx="1240081" cy="2344845"/>
          </a:xfrm>
          <a:custGeom>
            <a:avLst/>
            <a:gdLst>
              <a:gd name="connsiteX0" fmla="*/ 0 w 227798"/>
              <a:gd name="connsiteY0" fmla="*/ 0 h 2360817"/>
              <a:gd name="connsiteX1" fmla="*/ 227798 w 227798"/>
              <a:gd name="connsiteY1" fmla="*/ 0 h 2360817"/>
              <a:gd name="connsiteX2" fmla="*/ 227798 w 227798"/>
              <a:gd name="connsiteY2" fmla="*/ 2360817 h 2360817"/>
              <a:gd name="connsiteX3" fmla="*/ 0 w 227798"/>
              <a:gd name="connsiteY3" fmla="*/ 2360817 h 2360817"/>
              <a:gd name="connsiteX4" fmla="*/ 0 w 227798"/>
              <a:gd name="connsiteY4" fmla="*/ 0 h 2360817"/>
              <a:gd name="connsiteX0" fmla="*/ 1008611 w 1236409"/>
              <a:gd name="connsiteY0" fmla="*/ 0 h 2360817"/>
              <a:gd name="connsiteX1" fmla="*/ 1236409 w 1236409"/>
              <a:gd name="connsiteY1" fmla="*/ 0 h 2360817"/>
              <a:gd name="connsiteX2" fmla="*/ 1236409 w 1236409"/>
              <a:gd name="connsiteY2" fmla="*/ 2360817 h 2360817"/>
              <a:gd name="connsiteX3" fmla="*/ 0 w 1236409"/>
              <a:gd name="connsiteY3" fmla="*/ 2360817 h 2360817"/>
              <a:gd name="connsiteX4" fmla="*/ 1008611 w 1236409"/>
              <a:gd name="connsiteY4" fmla="*/ 0 h 2360817"/>
              <a:gd name="connsiteX0" fmla="*/ 1008611 w 1236409"/>
              <a:gd name="connsiteY0" fmla="*/ 0 h 2366359"/>
              <a:gd name="connsiteX1" fmla="*/ 1236409 w 1236409"/>
              <a:gd name="connsiteY1" fmla="*/ 0 h 2366359"/>
              <a:gd name="connsiteX2" fmla="*/ 216715 w 1236409"/>
              <a:gd name="connsiteY2" fmla="*/ 2366359 h 2366359"/>
              <a:gd name="connsiteX3" fmla="*/ 0 w 1236409"/>
              <a:gd name="connsiteY3" fmla="*/ 2360817 h 2366359"/>
              <a:gd name="connsiteX4" fmla="*/ 1008611 w 1236409"/>
              <a:gd name="connsiteY4" fmla="*/ 0 h 2366359"/>
              <a:gd name="connsiteX0" fmla="*/ 1012283 w 1240081"/>
              <a:gd name="connsiteY0" fmla="*/ 0 h 2368236"/>
              <a:gd name="connsiteX1" fmla="*/ 1240081 w 1240081"/>
              <a:gd name="connsiteY1" fmla="*/ 0 h 2368236"/>
              <a:gd name="connsiteX2" fmla="*/ 220387 w 1240081"/>
              <a:gd name="connsiteY2" fmla="*/ 2366359 h 2368236"/>
              <a:gd name="connsiteX3" fmla="*/ 0 w 1240081"/>
              <a:gd name="connsiteY3" fmla="*/ 2368236 h 2368236"/>
              <a:gd name="connsiteX4" fmla="*/ 1012283 w 1240081"/>
              <a:gd name="connsiteY4" fmla="*/ 0 h 236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081" h="2368236">
                <a:moveTo>
                  <a:pt x="1012283" y="0"/>
                </a:moveTo>
                <a:lnTo>
                  <a:pt x="1240081" y="0"/>
                </a:lnTo>
                <a:lnTo>
                  <a:pt x="220387" y="2366359"/>
                </a:lnTo>
                <a:lnTo>
                  <a:pt x="0" y="2368236"/>
                </a:lnTo>
                <a:lnTo>
                  <a:pt x="10122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973444" y="4927781"/>
            <a:ext cx="3017617" cy="1073408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8086725" y="3773976"/>
            <a:ext cx="847725" cy="1280950"/>
          </a:xfrm>
          <a:custGeom>
            <a:avLst/>
            <a:gdLst>
              <a:gd name="connsiteX0" fmla="*/ 0 w 1134290"/>
              <a:gd name="connsiteY0" fmla="*/ 189052 h 1851102"/>
              <a:gd name="connsiteX1" fmla="*/ 189052 w 1134290"/>
              <a:gd name="connsiteY1" fmla="*/ 0 h 1851102"/>
              <a:gd name="connsiteX2" fmla="*/ 945238 w 1134290"/>
              <a:gd name="connsiteY2" fmla="*/ 0 h 1851102"/>
              <a:gd name="connsiteX3" fmla="*/ 1134290 w 1134290"/>
              <a:gd name="connsiteY3" fmla="*/ 189052 h 1851102"/>
              <a:gd name="connsiteX4" fmla="*/ 1134290 w 1134290"/>
              <a:gd name="connsiteY4" fmla="*/ 1662050 h 1851102"/>
              <a:gd name="connsiteX5" fmla="*/ 945238 w 1134290"/>
              <a:gd name="connsiteY5" fmla="*/ 1851102 h 1851102"/>
              <a:gd name="connsiteX6" fmla="*/ 189052 w 1134290"/>
              <a:gd name="connsiteY6" fmla="*/ 1851102 h 1851102"/>
              <a:gd name="connsiteX7" fmla="*/ 0 w 1134290"/>
              <a:gd name="connsiteY7" fmla="*/ 1662050 h 1851102"/>
              <a:gd name="connsiteX8" fmla="*/ 0 w 1134290"/>
              <a:gd name="connsiteY8" fmla="*/ 189052 h 1851102"/>
              <a:gd name="connsiteX0" fmla="*/ 0 w 1134290"/>
              <a:gd name="connsiteY0" fmla="*/ 202320 h 1864370"/>
              <a:gd name="connsiteX1" fmla="*/ 945238 w 1134290"/>
              <a:gd name="connsiteY1" fmla="*/ 13268 h 1864370"/>
              <a:gd name="connsiteX2" fmla="*/ 1134290 w 1134290"/>
              <a:gd name="connsiteY2" fmla="*/ 202320 h 1864370"/>
              <a:gd name="connsiteX3" fmla="*/ 1134290 w 1134290"/>
              <a:gd name="connsiteY3" fmla="*/ 1675318 h 1864370"/>
              <a:gd name="connsiteX4" fmla="*/ 945238 w 1134290"/>
              <a:gd name="connsiteY4" fmla="*/ 1864370 h 1864370"/>
              <a:gd name="connsiteX5" fmla="*/ 189052 w 1134290"/>
              <a:gd name="connsiteY5" fmla="*/ 1864370 h 1864370"/>
              <a:gd name="connsiteX6" fmla="*/ 0 w 1134290"/>
              <a:gd name="connsiteY6" fmla="*/ 1675318 h 1864370"/>
              <a:gd name="connsiteX7" fmla="*/ 0 w 1134290"/>
              <a:gd name="connsiteY7" fmla="*/ 202320 h 1864370"/>
              <a:gd name="connsiteX0" fmla="*/ 0 w 1134290"/>
              <a:gd name="connsiteY0" fmla="*/ 184125 h 1846175"/>
              <a:gd name="connsiteX1" fmla="*/ 1134290 w 1134290"/>
              <a:gd name="connsiteY1" fmla="*/ 184125 h 1846175"/>
              <a:gd name="connsiteX2" fmla="*/ 1134290 w 1134290"/>
              <a:gd name="connsiteY2" fmla="*/ 1657123 h 1846175"/>
              <a:gd name="connsiteX3" fmla="*/ 945238 w 1134290"/>
              <a:gd name="connsiteY3" fmla="*/ 1846175 h 1846175"/>
              <a:gd name="connsiteX4" fmla="*/ 189052 w 1134290"/>
              <a:gd name="connsiteY4" fmla="*/ 1846175 h 1846175"/>
              <a:gd name="connsiteX5" fmla="*/ 0 w 1134290"/>
              <a:gd name="connsiteY5" fmla="*/ 1657123 h 1846175"/>
              <a:gd name="connsiteX6" fmla="*/ 0 w 1134290"/>
              <a:gd name="connsiteY6" fmla="*/ 184125 h 1846175"/>
              <a:gd name="connsiteX0" fmla="*/ 0 w 1134290"/>
              <a:gd name="connsiteY0" fmla="*/ 0 h 1662050"/>
              <a:gd name="connsiteX1" fmla="*/ 1134290 w 1134290"/>
              <a:gd name="connsiteY1" fmla="*/ 0 h 1662050"/>
              <a:gd name="connsiteX2" fmla="*/ 1134290 w 1134290"/>
              <a:gd name="connsiteY2" fmla="*/ 1472998 h 1662050"/>
              <a:gd name="connsiteX3" fmla="*/ 945238 w 1134290"/>
              <a:gd name="connsiteY3" fmla="*/ 1662050 h 1662050"/>
              <a:gd name="connsiteX4" fmla="*/ 189052 w 1134290"/>
              <a:gd name="connsiteY4" fmla="*/ 1662050 h 1662050"/>
              <a:gd name="connsiteX5" fmla="*/ 0 w 1134290"/>
              <a:gd name="connsiteY5" fmla="*/ 1472998 h 1662050"/>
              <a:gd name="connsiteX6" fmla="*/ 0 w 1134290"/>
              <a:gd name="connsiteY6" fmla="*/ 0 h 1662050"/>
              <a:gd name="connsiteX0" fmla="*/ 12 w 1134302"/>
              <a:gd name="connsiteY0" fmla="*/ 0 h 1662050"/>
              <a:gd name="connsiteX1" fmla="*/ 1134302 w 1134302"/>
              <a:gd name="connsiteY1" fmla="*/ 0 h 1662050"/>
              <a:gd name="connsiteX2" fmla="*/ 1134302 w 1134302"/>
              <a:gd name="connsiteY2" fmla="*/ 1472998 h 1662050"/>
              <a:gd name="connsiteX3" fmla="*/ 945250 w 1134302"/>
              <a:gd name="connsiteY3" fmla="*/ 1662050 h 1662050"/>
              <a:gd name="connsiteX4" fmla="*/ 189064 w 1134302"/>
              <a:gd name="connsiteY4" fmla="*/ 1662050 h 1662050"/>
              <a:gd name="connsiteX5" fmla="*/ 12 w 1134302"/>
              <a:gd name="connsiteY5" fmla="*/ 1472998 h 1662050"/>
              <a:gd name="connsiteX6" fmla="*/ 0 w 1134302"/>
              <a:gd name="connsiteY6" fmla="*/ 381100 h 1662050"/>
              <a:gd name="connsiteX7" fmla="*/ 12 w 1134302"/>
              <a:gd name="connsiteY7" fmla="*/ 0 h 1662050"/>
              <a:gd name="connsiteX0" fmla="*/ 12 w 1134302"/>
              <a:gd name="connsiteY0" fmla="*/ 0 h 1662050"/>
              <a:gd name="connsiteX1" fmla="*/ 1134302 w 1134302"/>
              <a:gd name="connsiteY1" fmla="*/ 0 h 1662050"/>
              <a:gd name="connsiteX2" fmla="*/ 1133475 w 1134302"/>
              <a:gd name="connsiteY2" fmla="*/ 381100 h 1662050"/>
              <a:gd name="connsiteX3" fmla="*/ 1134302 w 1134302"/>
              <a:gd name="connsiteY3" fmla="*/ 1472998 h 1662050"/>
              <a:gd name="connsiteX4" fmla="*/ 945250 w 1134302"/>
              <a:gd name="connsiteY4" fmla="*/ 1662050 h 1662050"/>
              <a:gd name="connsiteX5" fmla="*/ 189064 w 1134302"/>
              <a:gd name="connsiteY5" fmla="*/ 1662050 h 1662050"/>
              <a:gd name="connsiteX6" fmla="*/ 12 w 1134302"/>
              <a:gd name="connsiteY6" fmla="*/ 1472998 h 1662050"/>
              <a:gd name="connsiteX7" fmla="*/ 0 w 1134302"/>
              <a:gd name="connsiteY7" fmla="*/ 381100 h 1662050"/>
              <a:gd name="connsiteX8" fmla="*/ 12 w 1134302"/>
              <a:gd name="connsiteY8" fmla="*/ 0 h 1662050"/>
              <a:gd name="connsiteX0" fmla="*/ 12 w 1134302"/>
              <a:gd name="connsiteY0" fmla="*/ 0 h 1662050"/>
              <a:gd name="connsiteX1" fmla="*/ 1133475 w 1134302"/>
              <a:gd name="connsiteY1" fmla="*/ 381100 h 1662050"/>
              <a:gd name="connsiteX2" fmla="*/ 1134302 w 1134302"/>
              <a:gd name="connsiteY2" fmla="*/ 1472998 h 1662050"/>
              <a:gd name="connsiteX3" fmla="*/ 945250 w 1134302"/>
              <a:gd name="connsiteY3" fmla="*/ 1662050 h 1662050"/>
              <a:gd name="connsiteX4" fmla="*/ 189064 w 1134302"/>
              <a:gd name="connsiteY4" fmla="*/ 1662050 h 1662050"/>
              <a:gd name="connsiteX5" fmla="*/ 12 w 1134302"/>
              <a:gd name="connsiteY5" fmla="*/ 1472998 h 1662050"/>
              <a:gd name="connsiteX6" fmla="*/ 0 w 1134302"/>
              <a:gd name="connsiteY6" fmla="*/ 381100 h 1662050"/>
              <a:gd name="connsiteX7" fmla="*/ 12 w 1134302"/>
              <a:gd name="connsiteY7" fmla="*/ 0 h 1662050"/>
              <a:gd name="connsiteX0" fmla="*/ 0 w 1134302"/>
              <a:gd name="connsiteY0" fmla="*/ 136488 h 1417438"/>
              <a:gd name="connsiteX1" fmla="*/ 1133475 w 1134302"/>
              <a:gd name="connsiteY1" fmla="*/ 136488 h 1417438"/>
              <a:gd name="connsiteX2" fmla="*/ 1134302 w 1134302"/>
              <a:gd name="connsiteY2" fmla="*/ 1228386 h 1417438"/>
              <a:gd name="connsiteX3" fmla="*/ 945250 w 1134302"/>
              <a:gd name="connsiteY3" fmla="*/ 1417438 h 1417438"/>
              <a:gd name="connsiteX4" fmla="*/ 189064 w 1134302"/>
              <a:gd name="connsiteY4" fmla="*/ 1417438 h 1417438"/>
              <a:gd name="connsiteX5" fmla="*/ 12 w 1134302"/>
              <a:gd name="connsiteY5" fmla="*/ 1228386 h 1417438"/>
              <a:gd name="connsiteX6" fmla="*/ 0 w 1134302"/>
              <a:gd name="connsiteY6" fmla="*/ 136488 h 1417438"/>
              <a:gd name="connsiteX0" fmla="*/ 0 w 1134302"/>
              <a:gd name="connsiteY0" fmla="*/ 0 h 1280950"/>
              <a:gd name="connsiteX1" fmla="*/ 1133475 w 1134302"/>
              <a:gd name="connsiteY1" fmla="*/ 0 h 1280950"/>
              <a:gd name="connsiteX2" fmla="*/ 1134302 w 1134302"/>
              <a:gd name="connsiteY2" fmla="*/ 1091898 h 1280950"/>
              <a:gd name="connsiteX3" fmla="*/ 945250 w 1134302"/>
              <a:gd name="connsiteY3" fmla="*/ 1280950 h 1280950"/>
              <a:gd name="connsiteX4" fmla="*/ 189064 w 1134302"/>
              <a:gd name="connsiteY4" fmla="*/ 1280950 h 1280950"/>
              <a:gd name="connsiteX5" fmla="*/ 12 w 1134302"/>
              <a:gd name="connsiteY5" fmla="*/ 1091898 h 1280950"/>
              <a:gd name="connsiteX6" fmla="*/ 0 w 1134302"/>
              <a:gd name="connsiteY6" fmla="*/ 0 h 128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4302" h="1280950">
                <a:moveTo>
                  <a:pt x="0" y="0"/>
                </a:moveTo>
                <a:lnTo>
                  <a:pt x="1133475" y="0"/>
                </a:lnTo>
                <a:cubicBezTo>
                  <a:pt x="1133751" y="363966"/>
                  <a:pt x="1134026" y="727932"/>
                  <a:pt x="1134302" y="1091898"/>
                </a:cubicBezTo>
                <a:cubicBezTo>
                  <a:pt x="1134302" y="1196309"/>
                  <a:pt x="1049661" y="1280950"/>
                  <a:pt x="945250" y="1280950"/>
                </a:cubicBezTo>
                <a:lnTo>
                  <a:pt x="189064" y="1280950"/>
                </a:lnTo>
                <a:cubicBezTo>
                  <a:pt x="84653" y="1280950"/>
                  <a:pt x="12" y="1196309"/>
                  <a:pt x="12" y="109189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04800" dist="76200" dir="5400000" sx="98000" sy="98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32" y="3976955"/>
            <a:ext cx="712510" cy="874993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48479" y="5386388"/>
            <a:ext cx="3378960" cy="736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1F4E79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5334964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 smtClean="0"/>
              <a:t>06/03/2017</a:t>
            </a:r>
            <a:endParaRPr lang="id-ID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9119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 smtClean="0"/>
              <a:t>06/03/2017</a:t>
            </a:r>
            <a:endParaRPr lang="id-ID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1719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 smtClean="0"/>
              <a:t>06/03/2017</a:t>
            </a:r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5841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2370" y="1052623"/>
            <a:ext cx="689787" cy="512434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052623"/>
            <a:ext cx="6952364" cy="512434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 smtClean="0"/>
              <a:t>06/03/2017</a:t>
            </a:r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738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SzPct val="97000"/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id-ID" dirty="0" smtClean="0"/>
              <a:t> </a:t>
            </a:r>
            <a:r>
              <a:rPr lang="en-US" dirty="0" smtClean="0"/>
              <a:t>Click to edit Master text styles</a:t>
            </a:r>
          </a:p>
          <a:p>
            <a:pPr lvl="1"/>
            <a:r>
              <a:rPr lang="id-ID" dirty="0" smtClean="0"/>
              <a:t> </a:t>
            </a:r>
            <a:r>
              <a:rPr lang="en-US" dirty="0" smtClean="0"/>
              <a:t>Second level</a:t>
            </a:r>
          </a:p>
          <a:p>
            <a:pPr lvl="2"/>
            <a:r>
              <a:rPr lang="id-ID" dirty="0" smtClean="0"/>
              <a:t> </a:t>
            </a: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 smtClean="0"/>
              <a:t>06/03/2017</a:t>
            </a:r>
            <a:endParaRPr lang="id-ID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0493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0"/>
          <p:cNvSpPr/>
          <p:nvPr userDrawn="1"/>
        </p:nvSpPr>
        <p:spPr>
          <a:xfrm>
            <a:off x="-1" y="1020727"/>
            <a:ext cx="6868634" cy="3689498"/>
          </a:xfrm>
          <a:custGeom>
            <a:avLst/>
            <a:gdLst>
              <a:gd name="connsiteX0" fmla="*/ 0 w 6868634"/>
              <a:gd name="connsiteY0" fmla="*/ 0 h 3657600"/>
              <a:gd name="connsiteX1" fmla="*/ 6868634 w 6868634"/>
              <a:gd name="connsiteY1" fmla="*/ 0 h 3657600"/>
              <a:gd name="connsiteX2" fmla="*/ 6868634 w 6868634"/>
              <a:gd name="connsiteY2" fmla="*/ 3657600 h 3657600"/>
              <a:gd name="connsiteX3" fmla="*/ 0 w 6868634"/>
              <a:gd name="connsiteY3" fmla="*/ 3657600 h 3657600"/>
              <a:gd name="connsiteX4" fmla="*/ 0 w 6868634"/>
              <a:gd name="connsiteY4" fmla="*/ 0 h 3657600"/>
              <a:gd name="connsiteX0" fmla="*/ 0 w 6868634"/>
              <a:gd name="connsiteY0" fmla="*/ 0 h 3678865"/>
              <a:gd name="connsiteX1" fmla="*/ 6868634 w 6868634"/>
              <a:gd name="connsiteY1" fmla="*/ 0 h 3678865"/>
              <a:gd name="connsiteX2" fmla="*/ 4603899 w 6868634"/>
              <a:gd name="connsiteY2" fmla="*/ 3678865 h 3678865"/>
              <a:gd name="connsiteX3" fmla="*/ 0 w 6868634"/>
              <a:gd name="connsiteY3" fmla="*/ 3657600 h 3678865"/>
              <a:gd name="connsiteX4" fmla="*/ 0 w 6868634"/>
              <a:gd name="connsiteY4" fmla="*/ 0 h 3678865"/>
              <a:gd name="connsiteX0" fmla="*/ 0 w 6868634"/>
              <a:gd name="connsiteY0" fmla="*/ 0 h 3689498"/>
              <a:gd name="connsiteX1" fmla="*/ 6868634 w 6868634"/>
              <a:gd name="connsiteY1" fmla="*/ 0 h 3689498"/>
              <a:gd name="connsiteX2" fmla="*/ 5305648 w 6868634"/>
              <a:gd name="connsiteY2" fmla="*/ 3689498 h 3689498"/>
              <a:gd name="connsiteX3" fmla="*/ 0 w 6868634"/>
              <a:gd name="connsiteY3" fmla="*/ 3657600 h 3689498"/>
              <a:gd name="connsiteX4" fmla="*/ 0 w 6868634"/>
              <a:gd name="connsiteY4" fmla="*/ 0 h 3689498"/>
              <a:gd name="connsiteX0" fmla="*/ 0 w 6868634"/>
              <a:gd name="connsiteY0" fmla="*/ 0 h 3689498"/>
              <a:gd name="connsiteX1" fmla="*/ 6868634 w 6868634"/>
              <a:gd name="connsiteY1" fmla="*/ 0 h 3689498"/>
              <a:gd name="connsiteX2" fmla="*/ 5305648 w 6868634"/>
              <a:gd name="connsiteY2" fmla="*/ 3689498 h 3689498"/>
              <a:gd name="connsiteX3" fmla="*/ 0 w 6868634"/>
              <a:gd name="connsiteY3" fmla="*/ 3657600 h 3689498"/>
              <a:gd name="connsiteX4" fmla="*/ 0 w 6868634"/>
              <a:gd name="connsiteY4" fmla="*/ 0 h 368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8634" h="3689498">
                <a:moveTo>
                  <a:pt x="0" y="0"/>
                </a:moveTo>
                <a:lnTo>
                  <a:pt x="6868634" y="0"/>
                </a:lnTo>
                <a:lnTo>
                  <a:pt x="5305648" y="3689498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3931D"/>
              </a:gs>
              <a:gs pos="78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ectangle 19"/>
          <p:cNvSpPr/>
          <p:nvPr userDrawn="1"/>
        </p:nvSpPr>
        <p:spPr>
          <a:xfrm>
            <a:off x="0" y="6742432"/>
            <a:ext cx="9144000" cy="457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11"/>
          <p:cNvSpPr/>
          <p:nvPr userDrawn="1"/>
        </p:nvSpPr>
        <p:spPr>
          <a:xfrm>
            <a:off x="4231197" y="3779517"/>
            <a:ext cx="1240081" cy="2344845"/>
          </a:xfrm>
          <a:custGeom>
            <a:avLst/>
            <a:gdLst>
              <a:gd name="connsiteX0" fmla="*/ 0 w 227798"/>
              <a:gd name="connsiteY0" fmla="*/ 0 h 2360817"/>
              <a:gd name="connsiteX1" fmla="*/ 227798 w 227798"/>
              <a:gd name="connsiteY1" fmla="*/ 0 h 2360817"/>
              <a:gd name="connsiteX2" fmla="*/ 227798 w 227798"/>
              <a:gd name="connsiteY2" fmla="*/ 2360817 h 2360817"/>
              <a:gd name="connsiteX3" fmla="*/ 0 w 227798"/>
              <a:gd name="connsiteY3" fmla="*/ 2360817 h 2360817"/>
              <a:gd name="connsiteX4" fmla="*/ 0 w 227798"/>
              <a:gd name="connsiteY4" fmla="*/ 0 h 2360817"/>
              <a:gd name="connsiteX0" fmla="*/ 1008611 w 1236409"/>
              <a:gd name="connsiteY0" fmla="*/ 0 h 2360817"/>
              <a:gd name="connsiteX1" fmla="*/ 1236409 w 1236409"/>
              <a:gd name="connsiteY1" fmla="*/ 0 h 2360817"/>
              <a:gd name="connsiteX2" fmla="*/ 1236409 w 1236409"/>
              <a:gd name="connsiteY2" fmla="*/ 2360817 h 2360817"/>
              <a:gd name="connsiteX3" fmla="*/ 0 w 1236409"/>
              <a:gd name="connsiteY3" fmla="*/ 2360817 h 2360817"/>
              <a:gd name="connsiteX4" fmla="*/ 1008611 w 1236409"/>
              <a:gd name="connsiteY4" fmla="*/ 0 h 2360817"/>
              <a:gd name="connsiteX0" fmla="*/ 1008611 w 1236409"/>
              <a:gd name="connsiteY0" fmla="*/ 0 h 2366359"/>
              <a:gd name="connsiteX1" fmla="*/ 1236409 w 1236409"/>
              <a:gd name="connsiteY1" fmla="*/ 0 h 2366359"/>
              <a:gd name="connsiteX2" fmla="*/ 216715 w 1236409"/>
              <a:gd name="connsiteY2" fmla="*/ 2366359 h 2366359"/>
              <a:gd name="connsiteX3" fmla="*/ 0 w 1236409"/>
              <a:gd name="connsiteY3" fmla="*/ 2360817 h 2366359"/>
              <a:gd name="connsiteX4" fmla="*/ 1008611 w 1236409"/>
              <a:gd name="connsiteY4" fmla="*/ 0 h 2366359"/>
              <a:gd name="connsiteX0" fmla="*/ 1012283 w 1240081"/>
              <a:gd name="connsiteY0" fmla="*/ 0 h 2368236"/>
              <a:gd name="connsiteX1" fmla="*/ 1240081 w 1240081"/>
              <a:gd name="connsiteY1" fmla="*/ 0 h 2368236"/>
              <a:gd name="connsiteX2" fmla="*/ 220387 w 1240081"/>
              <a:gd name="connsiteY2" fmla="*/ 2366359 h 2368236"/>
              <a:gd name="connsiteX3" fmla="*/ 0 w 1240081"/>
              <a:gd name="connsiteY3" fmla="*/ 2368236 h 2368236"/>
              <a:gd name="connsiteX4" fmla="*/ 1012283 w 1240081"/>
              <a:gd name="connsiteY4" fmla="*/ 0 h 236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081" h="2368236">
                <a:moveTo>
                  <a:pt x="1012283" y="0"/>
                </a:moveTo>
                <a:lnTo>
                  <a:pt x="1240081" y="0"/>
                </a:lnTo>
                <a:lnTo>
                  <a:pt x="220387" y="2366359"/>
                </a:lnTo>
                <a:lnTo>
                  <a:pt x="0" y="2368236"/>
                </a:lnTo>
                <a:lnTo>
                  <a:pt x="10122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747" y="2306472"/>
            <a:ext cx="4941277" cy="2282992"/>
          </a:xfrm>
        </p:spPr>
        <p:txBody>
          <a:bodyPr anchor="t"/>
          <a:lstStyle>
            <a:lvl1pPr>
              <a:defRPr sz="4400">
                <a:solidFill>
                  <a:srgbClr val="1F4E7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485" y="5676937"/>
            <a:ext cx="3206957" cy="8052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7" y="5644456"/>
            <a:ext cx="712510" cy="874993"/>
          </a:xfrm>
          <a:prstGeom prst="rect">
            <a:avLst/>
          </a:prstGeom>
        </p:spPr>
      </p:pic>
      <p:cxnSp>
        <p:nvCxnSpPr>
          <p:cNvPr id="24" name="Straight Connector 23"/>
          <p:cNvCxnSpPr/>
          <p:nvPr userDrawn="1"/>
        </p:nvCxnSpPr>
        <p:spPr>
          <a:xfrm>
            <a:off x="983974" y="5692667"/>
            <a:ext cx="0" cy="77857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147724" y="-25020"/>
            <a:ext cx="5020276" cy="6908041"/>
          </a:xfrm>
          <a:custGeom>
            <a:avLst/>
            <a:gdLst>
              <a:gd name="connsiteX0" fmla="*/ 0 w 4997450"/>
              <a:gd name="connsiteY0" fmla="*/ 6888163 h 6888163"/>
              <a:gd name="connsiteX1" fmla="*/ 2312870 w 4997450"/>
              <a:gd name="connsiteY1" fmla="*/ 0 h 6888163"/>
              <a:gd name="connsiteX2" fmla="*/ 4997450 w 4997450"/>
              <a:gd name="connsiteY2" fmla="*/ 0 h 6888163"/>
              <a:gd name="connsiteX3" fmla="*/ 2684580 w 4997450"/>
              <a:gd name="connsiteY3" fmla="*/ 6888163 h 6888163"/>
              <a:gd name="connsiteX4" fmla="*/ 0 w 4997450"/>
              <a:gd name="connsiteY4" fmla="*/ 6888163 h 6888163"/>
              <a:gd name="connsiteX0" fmla="*/ 0 w 5010337"/>
              <a:gd name="connsiteY0" fmla="*/ 6888163 h 6908041"/>
              <a:gd name="connsiteX1" fmla="*/ 2312870 w 5010337"/>
              <a:gd name="connsiteY1" fmla="*/ 0 h 6908041"/>
              <a:gd name="connsiteX2" fmla="*/ 4997450 w 5010337"/>
              <a:gd name="connsiteY2" fmla="*/ 0 h 6908041"/>
              <a:gd name="connsiteX3" fmla="*/ 5010337 w 5010337"/>
              <a:gd name="connsiteY3" fmla="*/ 6908041 h 6908041"/>
              <a:gd name="connsiteX4" fmla="*/ 0 w 5010337"/>
              <a:gd name="connsiteY4" fmla="*/ 6888163 h 6908041"/>
              <a:gd name="connsiteX0" fmla="*/ 0 w 5010337"/>
              <a:gd name="connsiteY0" fmla="*/ 6888163 h 6908041"/>
              <a:gd name="connsiteX1" fmla="*/ 2909218 w 5010337"/>
              <a:gd name="connsiteY1" fmla="*/ 0 h 6908041"/>
              <a:gd name="connsiteX2" fmla="*/ 4997450 w 5010337"/>
              <a:gd name="connsiteY2" fmla="*/ 0 h 6908041"/>
              <a:gd name="connsiteX3" fmla="*/ 5010337 w 5010337"/>
              <a:gd name="connsiteY3" fmla="*/ 6908041 h 6908041"/>
              <a:gd name="connsiteX4" fmla="*/ 0 w 5010337"/>
              <a:gd name="connsiteY4" fmla="*/ 6888163 h 6908041"/>
              <a:gd name="connsiteX0" fmla="*/ 0 w 5020276"/>
              <a:gd name="connsiteY0" fmla="*/ 6888163 h 6908041"/>
              <a:gd name="connsiteX1" fmla="*/ 2919157 w 5020276"/>
              <a:gd name="connsiteY1" fmla="*/ 0 h 6908041"/>
              <a:gd name="connsiteX2" fmla="*/ 5007389 w 5020276"/>
              <a:gd name="connsiteY2" fmla="*/ 0 h 6908041"/>
              <a:gd name="connsiteX3" fmla="*/ 5020276 w 5020276"/>
              <a:gd name="connsiteY3" fmla="*/ 6908041 h 6908041"/>
              <a:gd name="connsiteX4" fmla="*/ 0 w 5020276"/>
              <a:gd name="connsiteY4" fmla="*/ 6888163 h 6908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0276" h="6908041">
                <a:moveTo>
                  <a:pt x="0" y="6888163"/>
                </a:moveTo>
                <a:lnTo>
                  <a:pt x="2919157" y="0"/>
                </a:lnTo>
                <a:lnTo>
                  <a:pt x="5007389" y="0"/>
                </a:lnTo>
                <a:cubicBezTo>
                  <a:pt x="5011685" y="2302680"/>
                  <a:pt x="5015980" y="4605361"/>
                  <a:pt x="5020276" y="6908041"/>
                </a:cubicBezTo>
                <a:lnTo>
                  <a:pt x="0" y="6888163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effectLst>
            <a:outerShdw blurRad="152400" dist="38100" dir="13500000" algn="br" rotWithShape="0">
              <a:prstClr val="black">
                <a:alpha val="14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50026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4967190" y="1961517"/>
            <a:ext cx="1673196" cy="1207301"/>
          </a:xfrm>
          <a:prstGeom prst="roundRect">
            <a:avLst>
              <a:gd name="adj" fmla="val 25406"/>
            </a:avLst>
          </a:prstGeom>
          <a:solidFill>
            <a:schemeClr val="bg1"/>
          </a:solidFill>
          <a:ln>
            <a:noFill/>
          </a:ln>
          <a:effectLst>
            <a:outerShdw blurRad="635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13"/>
          <p:cNvSpPr/>
          <p:nvPr userDrawn="1"/>
        </p:nvSpPr>
        <p:spPr>
          <a:xfrm rot="10800000" flipH="1">
            <a:off x="0" y="1461873"/>
            <a:ext cx="6864724" cy="4230130"/>
          </a:xfrm>
          <a:custGeom>
            <a:avLst/>
            <a:gdLst>
              <a:gd name="connsiteX0" fmla="*/ 0 w 6864724"/>
              <a:gd name="connsiteY0" fmla="*/ 0 h 4209960"/>
              <a:gd name="connsiteX1" fmla="*/ 6864724 w 6864724"/>
              <a:gd name="connsiteY1" fmla="*/ 0 h 4209960"/>
              <a:gd name="connsiteX2" fmla="*/ 6864724 w 6864724"/>
              <a:gd name="connsiteY2" fmla="*/ 4209960 h 4209960"/>
              <a:gd name="connsiteX3" fmla="*/ 0 w 6864724"/>
              <a:gd name="connsiteY3" fmla="*/ 4209960 h 4209960"/>
              <a:gd name="connsiteX4" fmla="*/ 0 w 6864724"/>
              <a:gd name="connsiteY4" fmla="*/ 0 h 4209960"/>
              <a:gd name="connsiteX0" fmla="*/ 0 w 6864724"/>
              <a:gd name="connsiteY0" fmla="*/ 0 h 4209960"/>
              <a:gd name="connsiteX1" fmla="*/ 6864724 w 6864724"/>
              <a:gd name="connsiteY1" fmla="*/ 0 h 4209960"/>
              <a:gd name="connsiteX2" fmla="*/ 4390465 w 6864724"/>
              <a:gd name="connsiteY2" fmla="*/ 4209960 h 4209960"/>
              <a:gd name="connsiteX3" fmla="*/ 0 w 6864724"/>
              <a:gd name="connsiteY3" fmla="*/ 4209960 h 4209960"/>
              <a:gd name="connsiteX4" fmla="*/ 0 w 6864724"/>
              <a:gd name="connsiteY4" fmla="*/ 0 h 4209960"/>
              <a:gd name="connsiteX0" fmla="*/ 0 w 6864724"/>
              <a:gd name="connsiteY0" fmla="*/ 0 h 4236854"/>
              <a:gd name="connsiteX1" fmla="*/ 6864724 w 6864724"/>
              <a:gd name="connsiteY1" fmla="*/ 0 h 4236854"/>
              <a:gd name="connsiteX2" fmla="*/ 5029200 w 6864724"/>
              <a:gd name="connsiteY2" fmla="*/ 4236854 h 4236854"/>
              <a:gd name="connsiteX3" fmla="*/ 0 w 6864724"/>
              <a:gd name="connsiteY3" fmla="*/ 4209960 h 4236854"/>
              <a:gd name="connsiteX4" fmla="*/ 0 w 6864724"/>
              <a:gd name="connsiteY4" fmla="*/ 0 h 4236854"/>
              <a:gd name="connsiteX0" fmla="*/ 0 w 6864724"/>
              <a:gd name="connsiteY0" fmla="*/ 0 h 4230130"/>
              <a:gd name="connsiteX1" fmla="*/ 6864724 w 6864724"/>
              <a:gd name="connsiteY1" fmla="*/ 0 h 4230130"/>
              <a:gd name="connsiteX2" fmla="*/ 5035924 w 6864724"/>
              <a:gd name="connsiteY2" fmla="*/ 4230130 h 4230130"/>
              <a:gd name="connsiteX3" fmla="*/ 0 w 6864724"/>
              <a:gd name="connsiteY3" fmla="*/ 4209960 h 4230130"/>
              <a:gd name="connsiteX4" fmla="*/ 0 w 6864724"/>
              <a:gd name="connsiteY4" fmla="*/ 0 h 423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4724" h="4230130">
                <a:moveTo>
                  <a:pt x="0" y="0"/>
                </a:moveTo>
                <a:lnTo>
                  <a:pt x="6864724" y="0"/>
                </a:lnTo>
                <a:lnTo>
                  <a:pt x="5035924" y="4230130"/>
                </a:lnTo>
                <a:lnTo>
                  <a:pt x="0" y="420996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3931D"/>
              </a:gs>
              <a:gs pos="100000">
                <a:srgbClr val="FFC0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8"/>
          <p:cNvSpPr/>
          <p:nvPr userDrawn="1"/>
        </p:nvSpPr>
        <p:spPr>
          <a:xfrm>
            <a:off x="3366187" y="3751385"/>
            <a:ext cx="5788897" cy="2371119"/>
          </a:xfrm>
          <a:custGeom>
            <a:avLst/>
            <a:gdLst>
              <a:gd name="connsiteX0" fmla="*/ 0 w 5158408"/>
              <a:gd name="connsiteY0" fmla="*/ 0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0 w 5158408"/>
              <a:gd name="connsiteY4" fmla="*/ 0 h 2348528"/>
              <a:gd name="connsiteX0" fmla="*/ 1023582 w 5158408"/>
              <a:gd name="connsiteY0" fmla="*/ 0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1023582 w 5158408"/>
              <a:gd name="connsiteY4" fmla="*/ 0 h 2348528"/>
              <a:gd name="connsiteX0" fmla="*/ 999699 w 5158408"/>
              <a:gd name="connsiteY0" fmla="*/ 3412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999699 w 5158408"/>
              <a:gd name="connsiteY4" fmla="*/ 3412 h 2348528"/>
              <a:gd name="connsiteX0" fmla="*/ 1023582 w 5158408"/>
              <a:gd name="connsiteY0" fmla="*/ 3412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1023582 w 5158408"/>
              <a:gd name="connsiteY4" fmla="*/ 3412 h 2348528"/>
              <a:gd name="connsiteX0" fmla="*/ 1006522 w 5141348"/>
              <a:gd name="connsiteY0" fmla="*/ 3412 h 2348528"/>
              <a:gd name="connsiteX1" fmla="*/ 5141348 w 5141348"/>
              <a:gd name="connsiteY1" fmla="*/ 0 h 2348528"/>
              <a:gd name="connsiteX2" fmla="*/ 5141348 w 5141348"/>
              <a:gd name="connsiteY2" fmla="*/ 2348528 h 2348528"/>
              <a:gd name="connsiteX3" fmla="*/ 0 w 5141348"/>
              <a:gd name="connsiteY3" fmla="*/ 2345116 h 2348528"/>
              <a:gd name="connsiteX4" fmla="*/ 1006522 w 5141348"/>
              <a:gd name="connsiteY4" fmla="*/ 3412 h 2348528"/>
              <a:gd name="connsiteX0" fmla="*/ 1006522 w 5141348"/>
              <a:gd name="connsiteY0" fmla="*/ 3412 h 2348528"/>
              <a:gd name="connsiteX1" fmla="*/ 5141348 w 5141348"/>
              <a:gd name="connsiteY1" fmla="*/ 0 h 2348528"/>
              <a:gd name="connsiteX2" fmla="*/ 5141348 w 5141348"/>
              <a:gd name="connsiteY2" fmla="*/ 2348528 h 2348528"/>
              <a:gd name="connsiteX3" fmla="*/ 0 w 5141348"/>
              <a:gd name="connsiteY3" fmla="*/ 2345116 h 2348528"/>
              <a:gd name="connsiteX4" fmla="*/ 1006522 w 5141348"/>
              <a:gd name="connsiteY4" fmla="*/ 3412 h 234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348" h="2348528">
                <a:moveTo>
                  <a:pt x="1006522" y="3412"/>
                </a:moveTo>
                <a:lnTo>
                  <a:pt x="5141348" y="0"/>
                </a:lnTo>
                <a:lnTo>
                  <a:pt x="5141348" y="2348528"/>
                </a:lnTo>
                <a:lnTo>
                  <a:pt x="0" y="2345116"/>
                </a:lnTo>
                <a:lnTo>
                  <a:pt x="1006522" y="3412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8" name="Rectangle 11"/>
          <p:cNvSpPr/>
          <p:nvPr userDrawn="1"/>
        </p:nvSpPr>
        <p:spPr>
          <a:xfrm>
            <a:off x="3570922" y="3756961"/>
            <a:ext cx="1396268" cy="2367401"/>
          </a:xfrm>
          <a:custGeom>
            <a:avLst/>
            <a:gdLst>
              <a:gd name="connsiteX0" fmla="*/ 0 w 227798"/>
              <a:gd name="connsiteY0" fmla="*/ 0 h 2360817"/>
              <a:gd name="connsiteX1" fmla="*/ 227798 w 227798"/>
              <a:gd name="connsiteY1" fmla="*/ 0 h 2360817"/>
              <a:gd name="connsiteX2" fmla="*/ 227798 w 227798"/>
              <a:gd name="connsiteY2" fmla="*/ 2360817 h 2360817"/>
              <a:gd name="connsiteX3" fmla="*/ 0 w 227798"/>
              <a:gd name="connsiteY3" fmla="*/ 2360817 h 2360817"/>
              <a:gd name="connsiteX4" fmla="*/ 0 w 227798"/>
              <a:gd name="connsiteY4" fmla="*/ 0 h 2360817"/>
              <a:gd name="connsiteX0" fmla="*/ 1008611 w 1236409"/>
              <a:gd name="connsiteY0" fmla="*/ 0 h 2360817"/>
              <a:gd name="connsiteX1" fmla="*/ 1236409 w 1236409"/>
              <a:gd name="connsiteY1" fmla="*/ 0 h 2360817"/>
              <a:gd name="connsiteX2" fmla="*/ 1236409 w 1236409"/>
              <a:gd name="connsiteY2" fmla="*/ 2360817 h 2360817"/>
              <a:gd name="connsiteX3" fmla="*/ 0 w 1236409"/>
              <a:gd name="connsiteY3" fmla="*/ 2360817 h 2360817"/>
              <a:gd name="connsiteX4" fmla="*/ 1008611 w 1236409"/>
              <a:gd name="connsiteY4" fmla="*/ 0 h 2360817"/>
              <a:gd name="connsiteX0" fmla="*/ 1008611 w 1236409"/>
              <a:gd name="connsiteY0" fmla="*/ 0 h 2366359"/>
              <a:gd name="connsiteX1" fmla="*/ 1236409 w 1236409"/>
              <a:gd name="connsiteY1" fmla="*/ 0 h 2366359"/>
              <a:gd name="connsiteX2" fmla="*/ 216715 w 1236409"/>
              <a:gd name="connsiteY2" fmla="*/ 2366359 h 2366359"/>
              <a:gd name="connsiteX3" fmla="*/ 0 w 1236409"/>
              <a:gd name="connsiteY3" fmla="*/ 2360817 h 2366359"/>
              <a:gd name="connsiteX4" fmla="*/ 1008611 w 1236409"/>
              <a:gd name="connsiteY4" fmla="*/ 0 h 2366359"/>
              <a:gd name="connsiteX0" fmla="*/ 1012283 w 1240081"/>
              <a:gd name="connsiteY0" fmla="*/ 0 h 2368236"/>
              <a:gd name="connsiteX1" fmla="*/ 1240081 w 1240081"/>
              <a:gd name="connsiteY1" fmla="*/ 0 h 2368236"/>
              <a:gd name="connsiteX2" fmla="*/ 220387 w 1240081"/>
              <a:gd name="connsiteY2" fmla="*/ 2366359 h 2368236"/>
              <a:gd name="connsiteX3" fmla="*/ 0 w 1240081"/>
              <a:gd name="connsiteY3" fmla="*/ 2368236 h 2368236"/>
              <a:gd name="connsiteX4" fmla="*/ 1012283 w 1240081"/>
              <a:gd name="connsiteY4" fmla="*/ 0 h 236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081" h="2368236">
                <a:moveTo>
                  <a:pt x="1012283" y="0"/>
                </a:moveTo>
                <a:lnTo>
                  <a:pt x="1240081" y="0"/>
                </a:lnTo>
                <a:lnTo>
                  <a:pt x="220387" y="2366359"/>
                </a:lnTo>
                <a:lnTo>
                  <a:pt x="0" y="2368236"/>
                </a:lnTo>
                <a:lnTo>
                  <a:pt x="10122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88" y="2127670"/>
            <a:ext cx="712510" cy="874993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52401" y="0"/>
            <a:ext cx="2562734" cy="53691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d-ID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829908" y="3845169"/>
            <a:ext cx="4227347" cy="2062085"/>
          </a:xfrm>
        </p:spPr>
        <p:txBody>
          <a:bodyPr anchor="ctr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774659" y="2110893"/>
            <a:ext cx="2414954" cy="12731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F4E7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id-ID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595013"/>
            <a:ext cx="3168500" cy="457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152400" y="5995988"/>
            <a:ext cx="2930525" cy="4572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98718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12112"/>
            <a:ext cx="3886200" cy="49648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12112"/>
            <a:ext cx="3886200" cy="49648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432551"/>
            <a:ext cx="3086100" cy="365125"/>
          </a:xfrm>
        </p:spPr>
        <p:txBody>
          <a:bodyPr/>
          <a:lstStyle/>
          <a:p>
            <a:fld id="{DBE51E99-431A-454D-944A-145FAB5CD6F3}" type="datetime1">
              <a:rPr lang="id-ID" smtClean="0"/>
              <a:pPr/>
              <a:t>05/04/2018</a:t>
            </a:fld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432551"/>
            <a:ext cx="2057400" cy="365125"/>
          </a:xfrm>
        </p:spPr>
        <p:txBody>
          <a:bodyPr/>
          <a:lstStyle/>
          <a:p>
            <a:fld id="{9E0E0167-63BD-46DD-9C26-622BA39470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804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87758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87758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80443"/>
            <a:ext cx="5689143" cy="7655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 smtClean="0"/>
              <a:t>06/03/2017</a:t>
            </a:r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324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 smtClean="0"/>
              <a:t>06/03/2017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119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 smtClean="0"/>
              <a:t>06/03/2017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6051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57400" y="1895475"/>
            <a:ext cx="4143375" cy="3267075"/>
          </a:xfrm>
        </p:spPr>
        <p:txBody>
          <a:bodyPr/>
          <a:lstStyle/>
          <a:p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id-ID" smtClean="0"/>
              <a:t>06/03/2017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546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475228"/>
            <a:ext cx="2711302" cy="39142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 userDrawn="1"/>
        </p:nvSpPr>
        <p:spPr>
          <a:xfrm>
            <a:off x="2421566" y="6311899"/>
            <a:ext cx="6722434" cy="554758"/>
          </a:xfrm>
          <a:custGeom>
            <a:avLst/>
            <a:gdLst>
              <a:gd name="connsiteX0" fmla="*/ 0 w 6722434"/>
              <a:gd name="connsiteY0" fmla="*/ 0 h 554758"/>
              <a:gd name="connsiteX1" fmla="*/ 6722434 w 6722434"/>
              <a:gd name="connsiteY1" fmla="*/ 0 h 554758"/>
              <a:gd name="connsiteX2" fmla="*/ 6722434 w 6722434"/>
              <a:gd name="connsiteY2" fmla="*/ 554758 h 554758"/>
              <a:gd name="connsiteX3" fmla="*/ 0 w 6722434"/>
              <a:gd name="connsiteY3" fmla="*/ 554758 h 554758"/>
              <a:gd name="connsiteX4" fmla="*/ 0 w 6722434"/>
              <a:gd name="connsiteY4" fmla="*/ 0 h 554758"/>
              <a:gd name="connsiteX0" fmla="*/ 212651 w 6722434"/>
              <a:gd name="connsiteY0" fmla="*/ 10632 h 554758"/>
              <a:gd name="connsiteX1" fmla="*/ 6722434 w 6722434"/>
              <a:gd name="connsiteY1" fmla="*/ 0 h 554758"/>
              <a:gd name="connsiteX2" fmla="*/ 6722434 w 6722434"/>
              <a:gd name="connsiteY2" fmla="*/ 554758 h 554758"/>
              <a:gd name="connsiteX3" fmla="*/ 0 w 6722434"/>
              <a:gd name="connsiteY3" fmla="*/ 554758 h 554758"/>
              <a:gd name="connsiteX4" fmla="*/ 212651 w 6722434"/>
              <a:gd name="connsiteY4" fmla="*/ 10632 h 55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2434" h="554758">
                <a:moveTo>
                  <a:pt x="212651" y="10632"/>
                </a:moveTo>
                <a:lnTo>
                  <a:pt x="6722434" y="0"/>
                </a:lnTo>
                <a:lnTo>
                  <a:pt x="6722434" y="554758"/>
                </a:lnTo>
                <a:lnTo>
                  <a:pt x="0" y="554758"/>
                </a:lnTo>
                <a:lnTo>
                  <a:pt x="212651" y="10632"/>
                </a:lnTo>
                <a:close/>
              </a:path>
            </a:pathLst>
          </a:custGeom>
          <a:solidFill>
            <a:srgbClr val="FA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ounded Rectangle 16"/>
          <p:cNvSpPr/>
          <p:nvPr userDrawn="1"/>
        </p:nvSpPr>
        <p:spPr>
          <a:xfrm>
            <a:off x="6324134" y="80443"/>
            <a:ext cx="1788506" cy="765545"/>
          </a:xfrm>
          <a:prstGeom prst="roundRect">
            <a:avLst>
              <a:gd name="adj" fmla="val 20833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-1" y="0"/>
            <a:ext cx="7375359" cy="924479"/>
          </a:xfrm>
          <a:custGeom>
            <a:avLst/>
            <a:gdLst>
              <a:gd name="connsiteX0" fmla="*/ 0 w 7375359"/>
              <a:gd name="connsiteY0" fmla="*/ 0 h 924479"/>
              <a:gd name="connsiteX1" fmla="*/ 7375359 w 7375359"/>
              <a:gd name="connsiteY1" fmla="*/ 0 h 924479"/>
              <a:gd name="connsiteX2" fmla="*/ 7375359 w 7375359"/>
              <a:gd name="connsiteY2" fmla="*/ 924479 h 924479"/>
              <a:gd name="connsiteX3" fmla="*/ 0 w 7375359"/>
              <a:gd name="connsiteY3" fmla="*/ 924479 h 924479"/>
              <a:gd name="connsiteX4" fmla="*/ 0 w 7375359"/>
              <a:gd name="connsiteY4" fmla="*/ 0 h 924479"/>
              <a:gd name="connsiteX0" fmla="*/ 0 w 7375359"/>
              <a:gd name="connsiteY0" fmla="*/ 0 h 924479"/>
              <a:gd name="connsiteX1" fmla="*/ 7375359 w 7375359"/>
              <a:gd name="connsiteY1" fmla="*/ 0 h 924479"/>
              <a:gd name="connsiteX2" fmla="*/ 7003219 w 7375359"/>
              <a:gd name="connsiteY2" fmla="*/ 913846 h 924479"/>
              <a:gd name="connsiteX3" fmla="*/ 0 w 7375359"/>
              <a:gd name="connsiteY3" fmla="*/ 924479 h 924479"/>
              <a:gd name="connsiteX4" fmla="*/ 0 w 7375359"/>
              <a:gd name="connsiteY4" fmla="*/ 0 h 92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5359" h="924479">
                <a:moveTo>
                  <a:pt x="0" y="0"/>
                </a:moveTo>
                <a:lnTo>
                  <a:pt x="7375359" y="0"/>
                </a:lnTo>
                <a:lnTo>
                  <a:pt x="7003219" y="913846"/>
                </a:lnTo>
                <a:lnTo>
                  <a:pt x="0" y="924479"/>
                </a:lnTo>
                <a:lnTo>
                  <a:pt x="0" y="0"/>
                </a:lnTo>
                <a:close/>
              </a:path>
            </a:pathLst>
          </a:custGeom>
          <a:solidFill>
            <a:srgbClr val="FA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0443"/>
            <a:ext cx="5689143" cy="765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6307" y="6406716"/>
            <a:ext cx="22222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F4E79"/>
                </a:solidFill>
              </a:defRPr>
            </a:lvl1pPr>
          </a:lstStyle>
          <a:p>
            <a:pPr algn="l"/>
            <a:r>
              <a:rPr lang="id-ID" dirty="0" smtClean="0"/>
              <a:t>06/03/2017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4938" y="6406716"/>
            <a:ext cx="580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F4E79"/>
                </a:solidFill>
              </a:defRPr>
            </a:lvl1pPr>
          </a:lstStyle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TextBox 27"/>
          <p:cNvSpPr txBox="1"/>
          <p:nvPr userDrawn="1"/>
        </p:nvSpPr>
        <p:spPr>
          <a:xfrm>
            <a:off x="534475" y="6532443"/>
            <a:ext cx="1863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0" dirty="0" smtClean="0">
                <a:solidFill>
                  <a:schemeClr val="bg1"/>
                </a:solidFill>
              </a:rPr>
              <a:t>www.batan.go.id</a:t>
            </a:r>
            <a:endParaRPr lang="id-ID" sz="1200" b="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987208" y="-21265"/>
            <a:ext cx="3159083" cy="6909189"/>
          </a:xfrm>
          <a:custGeom>
            <a:avLst/>
            <a:gdLst>
              <a:gd name="connsiteX0" fmla="*/ 0 w 3127185"/>
              <a:gd name="connsiteY0" fmla="*/ 0 h 6887923"/>
              <a:gd name="connsiteX1" fmla="*/ 3127185 w 3127185"/>
              <a:gd name="connsiteY1" fmla="*/ 0 h 6887923"/>
              <a:gd name="connsiteX2" fmla="*/ 3127185 w 3127185"/>
              <a:gd name="connsiteY2" fmla="*/ 6887923 h 6887923"/>
              <a:gd name="connsiteX3" fmla="*/ 0 w 3127185"/>
              <a:gd name="connsiteY3" fmla="*/ 6887923 h 6887923"/>
              <a:gd name="connsiteX4" fmla="*/ 0 w 3127185"/>
              <a:gd name="connsiteY4" fmla="*/ 0 h 6887923"/>
              <a:gd name="connsiteX0" fmla="*/ 2902689 w 3127185"/>
              <a:gd name="connsiteY0" fmla="*/ 0 h 6887923"/>
              <a:gd name="connsiteX1" fmla="*/ 3127185 w 3127185"/>
              <a:gd name="connsiteY1" fmla="*/ 0 h 6887923"/>
              <a:gd name="connsiteX2" fmla="*/ 3127185 w 3127185"/>
              <a:gd name="connsiteY2" fmla="*/ 6887923 h 6887923"/>
              <a:gd name="connsiteX3" fmla="*/ 0 w 3127185"/>
              <a:gd name="connsiteY3" fmla="*/ 6887923 h 6887923"/>
              <a:gd name="connsiteX4" fmla="*/ 2902689 w 3127185"/>
              <a:gd name="connsiteY4" fmla="*/ 0 h 6887923"/>
              <a:gd name="connsiteX0" fmla="*/ 2934587 w 3159083"/>
              <a:gd name="connsiteY0" fmla="*/ 0 h 6909188"/>
              <a:gd name="connsiteX1" fmla="*/ 3159083 w 3159083"/>
              <a:gd name="connsiteY1" fmla="*/ 0 h 6909188"/>
              <a:gd name="connsiteX2" fmla="*/ 3159083 w 3159083"/>
              <a:gd name="connsiteY2" fmla="*/ 6887923 h 6909188"/>
              <a:gd name="connsiteX3" fmla="*/ 0 w 3159083"/>
              <a:gd name="connsiteY3" fmla="*/ 6909188 h 6909188"/>
              <a:gd name="connsiteX4" fmla="*/ 2934587 w 3159083"/>
              <a:gd name="connsiteY4" fmla="*/ 0 h 6909188"/>
              <a:gd name="connsiteX0" fmla="*/ 2934587 w 3159083"/>
              <a:gd name="connsiteY0" fmla="*/ 0 h 6909189"/>
              <a:gd name="connsiteX1" fmla="*/ 3159083 w 3159083"/>
              <a:gd name="connsiteY1" fmla="*/ 0 h 6909189"/>
              <a:gd name="connsiteX2" fmla="*/ 213865 w 3159083"/>
              <a:gd name="connsiteY2" fmla="*/ 6909189 h 6909189"/>
              <a:gd name="connsiteX3" fmla="*/ 0 w 3159083"/>
              <a:gd name="connsiteY3" fmla="*/ 6909188 h 6909189"/>
              <a:gd name="connsiteX4" fmla="*/ 2934587 w 3159083"/>
              <a:gd name="connsiteY4" fmla="*/ 0 h 690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9083" h="6909189">
                <a:moveTo>
                  <a:pt x="2934587" y="0"/>
                </a:moveTo>
                <a:lnTo>
                  <a:pt x="3159083" y="0"/>
                </a:lnTo>
                <a:lnTo>
                  <a:pt x="213865" y="6909189"/>
                </a:lnTo>
                <a:lnTo>
                  <a:pt x="0" y="6909188"/>
                </a:lnTo>
                <a:lnTo>
                  <a:pt x="29345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22744"/>
            <a:ext cx="7886700" cy="4954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229" y="158520"/>
            <a:ext cx="488413" cy="6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6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4" r:id="rId4"/>
    <p:sldLayoutId id="2147483664" r:id="rId5"/>
    <p:sldLayoutId id="2147483665" r:id="rId6"/>
    <p:sldLayoutId id="2147483666" r:id="rId7"/>
    <p:sldLayoutId id="2147483667" r:id="rId8"/>
    <p:sldLayoutId id="2147483673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Budi Prasetyo</a:t>
            </a:r>
          </a:p>
          <a:p>
            <a:r>
              <a:rPr lang="id-ID" dirty="0" smtClean="0"/>
              <a:t>Pusat Pendayagunaan Informatika dan Kawasan Strategis Nuklir (PPIKSN)</a:t>
            </a:r>
            <a:endParaRPr lang="id-ID" dirty="0"/>
          </a:p>
          <a:p>
            <a:r>
              <a:rPr lang="id-ID" dirty="0" smtClean="0"/>
              <a:t>Email: budipras@batan.go.id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8479" y="5108028"/>
            <a:ext cx="3378960" cy="1014960"/>
          </a:xfrm>
        </p:spPr>
        <p:txBody>
          <a:bodyPr>
            <a:noAutofit/>
          </a:bodyPr>
          <a:lstStyle/>
          <a:p>
            <a:r>
              <a:rPr lang="id-ID" sz="1800" dirty="0" smtClean="0"/>
              <a:t>Disampaikan pada </a:t>
            </a:r>
          </a:p>
          <a:p>
            <a:r>
              <a:rPr lang="id-ID" sz="1800" dirty="0" smtClean="0"/>
              <a:t>Workshop NKM</a:t>
            </a:r>
          </a:p>
          <a:p>
            <a:r>
              <a:rPr lang="id-ID" sz="1800" dirty="0" smtClean="0"/>
              <a:t>05 April 2018</a:t>
            </a:r>
            <a:endParaRPr lang="id-ID" sz="1800" dirty="0"/>
          </a:p>
        </p:txBody>
      </p:sp>
      <p:sp>
        <p:nvSpPr>
          <p:cNvPr id="7" name="TextBox 1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0" y="1614596"/>
            <a:ext cx="6006662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d-ID" sz="44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Nuclear Knowledge Management Portal</a:t>
            </a:r>
            <a:endParaRPr lang="en-US" sz="4400" b="1" dirty="0"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67" y="1689371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Direktori Pakar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10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168165" y="1070447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 smtClean="0"/>
              <a:t>Merupakan basis data anggota pakar yang terlibat.</a:t>
            </a:r>
          </a:p>
          <a:p>
            <a:r>
              <a:rPr lang="id-ID" b="1" dirty="0" smtClean="0"/>
              <a:t>Data kepakaran akan dikoneksikan dengan aplikasi SIMSDM. 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821150"/>
              </p:ext>
            </p:extLst>
          </p:nvPr>
        </p:nvGraphicFramePr>
        <p:xfrm>
          <a:off x="168164" y="1848221"/>
          <a:ext cx="4493143" cy="2534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r:id="rId3" imgW="12279240" imgH="6933240" progId="">
                  <p:embed/>
                </p:oleObj>
              </mc:Choice>
              <mc:Fallback>
                <p:oleObj r:id="rId3" imgW="12279240" imgH="6933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164" y="1848221"/>
                        <a:ext cx="4493143" cy="2534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034"/>
              </p:ext>
            </p:extLst>
          </p:nvPr>
        </p:nvGraphicFramePr>
        <p:xfrm>
          <a:off x="4813625" y="1716778"/>
          <a:ext cx="4083609" cy="2339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r:id="rId5" imgW="2776680" imgH="1590840" progId="">
                  <p:embed/>
                </p:oleObj>
              </mc:Choice>
              <mc:Fallback>
                <p:oleObj r:id="rId5" imgW="2776680" imgH="15908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13625" y="1716778"/>
                        <a:ext cx="4083609" cy="2339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777120"/>
              </p:ext>
            </p:extLst>
          </p:nvPr>
        </p:nvGraphicFramePr>
        <p:xfrm>
          <a:off x="4813623" y="3984320"/>
          <a:ext cx="4083609" cy="2238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r:id="rId7" imgW="2804040" imgH="1536120" progId="">
                  <p:embed/>
                </p:oleObj>
              </mc:Choice>
              <mc:Fallback>
                <p:oleObj r:id="rId7" imgW="2804040" imgH="1536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13623" y="3984320"/>
                        <a:ext cx="4083609" cy="2238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067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Community of Practice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11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601717" y="1097221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 smtClean="0"/>
              <a:t>Merupakan forum diskusi tentang masalah sesuai dengan topik yang ada. Hasil diskusi berdasarkan best practice tersebut akan diintisarikan menjadi knowledge kemudian akan disimpan ke portal NKM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980005"/>
              </p:ext>
            </p:extLst>
          </p:nvPr>
        </p:nvGraphicFramePr>
        <p:xfrm>
          <a:off x="207580" y="2851678"/>
          <a:ext cx="4324695" cy="3386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r:id="rId3" imgW="8253720" imgH="6463440" progId="">
                  <p:embed/>
                </p:oleObj>
              </mc:Choice>
              <mc:Fallback>
                <p:oleObj r:id="rId3" imgW="8253720" imgH="64634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580" y="2851678"/>
                        <a:ext cx="4324695" cy="3386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094357"/>
              </p:ext>
            </p:extLst>
          </p:nvPr>
        </p:nvGraphicFramePr>
        <p:xfrm>
          <a:off x="4589489" y="2581248"/>
          <a:ext cx="4302263" cy="370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r:id="rId5" imgW="7834680" imgH="6742800" progId="">
                  <p:embed/>
                </p:oleObj>
              </mc:Choice>
              <mc:Fallback>
                <p:oleObj r:id="rId5" imgW="7834680" imgH="674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89489" y="2581248"/>
                        <a:ext cx="4302263" cy="370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12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E-Learning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12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601717" y="1097221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/>
              <a:t>Berupa tautan ke E-Lerning BATAN </a:t>
            </a:r>
            <a:r>
              <a:rPr lang="id-ID" sz="2400" b="1" dirty="0" smtClean="0"/>
              <a:t>yang dikelola oleh Pusdiklat (dan dimungkinkan untuk ditautkan ke fasilitas e-Learning IAEA)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0" y="2054343"/>
            <a:ext cx="7529061" cy="423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6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Critical Knowledge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13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601717" y="1097221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/>
              <a:t>Merupakan kumpulan </a:t>
            </a:r>
            <a:r>
              <a:rPr lang="id-ID" sz="2400" b="1" dirty="0" smtClean="0"/>
              <a:t>materi (buku, dokumen, slide, video) dari </a:t>
            </a:r>
            <a:r>
              <a:rPr lang="id-ID" sz="2400" b="1" dirty="0"/>
              <a:t>pegawai BATAN yang akan pensiun yang memiliki </a:t>
            </a:r>
            <a:r>
              <a:rPr lang="id-ID" sz="2400" b="1" dirty="0" smtClean="0"/>
              <a:t>pengetahuan </a:t>
            </a:r>
            <a:r>
              <a:rPr lang="id-ID" sz="2400" b="1" dirty="0"/>
              <a:t>yang sangat kritis. Sebelum </a:t>
            </a:r>
            <a:r>
              <a:rPr lang="id-ID" sz="2400" b="1" dirty="0" smtClean="0"/>
              <a:t>pensiun, pengetahuan tacit dari pegawai di preserve dan disimpan </a:t>
            </a:r>
            <a:r>
              <a:rPr lang="id-ID" sz="2400" b="1" dirty="0"/>
              <a:t>di </a:t>
            </a:r>
            <a:r>
              <a:rPr lang="id-ID" sz="2400" b="1" dirty="0" smtClean="0"/>
              <a:t>e-Repository </a:t>
            </a:r>
            <a:r>
              <a:rPr lang="id-ID" sz="2400" b="1" dirty="0"/>
              <a:t>BATAN</a:t>
            </a:r>
            <a:endParaRPr lang="en-US" sz="2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225530"/>
              </p:ext>
            </p:extLst>
          </p:nvPr>
        </p:nvGraphicFramePr>
        <p:xfrm>
          <a:off x="1797269" y="2788565"/>
          <a:ext cx="4181576" cy="343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r:id="rId3" imgW="7860317" imgH="6463492" progId="">
                  <p:embed/>
                </p:oleObj>
              </mc:Choice>
              <mc:Fallback>
                <p:oleObj r:id="rId3" imgW="7860317" imgH="646349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269" y="2788565"/>
                        <a:ext cx="4181576" cy="343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013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Game &amp; Gamification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14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331076" y="1097221"/>
            <a:ext cx="420939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/>
              <a:t>Untuk meningkatkan minat </a:t>
            </a:r>
            <a:r>
              <a:rPr lang="id-ID" sz="2400" b="1" dirty="0" smtClean="0"/>
              <a:t>dalam </a:t>
            </a:r>
            <a:r>
              <a:rPr lang="id-ID" sz="2400" b="1" dirty="0"/>
              <a:t>berbagi pengetahuan, </a:t>
            </a:r>
            <a:r>
              <a:rPr lang="id-ID" sz="2400" b="1" dirty="0" smtClean="0"/>
              <a:t>dimasukkan </a:t>
            </a:r>
            <a:r>
              <a:rPr lang="id-ID" sz="2400" b="1" dirty="0"/>
              <a:t>unsur permainan pada portal NKM. </a:t>
            </a:r>
            <a:r>
              <a:rPr lang="id-ID" sz="2400" b="1" dirty="0" smtClean="0"/>
              <a:t>Penilaian didasarkan pada Point </a:t>
            </a:r>
            <a:r>
              <a:rPr lang="id-ID" sz="2400" b="1" dirty="0"/>
              <a:t>dan Level. </a:t>
            </a:r>
            <a:r>
              <a:rPr lang="id-ID" sz="2400" b="1" dirty="0" smtClean="0"/>
              <a:t>Apabila </a:t>
            </a:r>
            <a:r>
              <a:rPr lang="id-ID" sz="2400" b="1" dirty="0"/>
              <a:t>kita berbagi ilmu akan mendapatkan poin. Apabila poin tersebut sampai jumlah tertentu akan menaikan level dari pengguna. Point tersebut akan </a:t>
            </a:r>
            <a:r>
              <a:rPr lang="id-ID" sz="2400" b="1" dirty="0" smtClean="0"/>
              <a:t>ditampilkan </a:t>
            </a:r>
            <a:r>
              <a:rPr lang="id-ID" sz="2400" b="1" dirty="0"/>
              <a:t>dalam sebuah leader board top scoring share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69" y="1097221"/>
            <a:ext cx="4544360" cy="3038609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769" y="3960199"/>
            <a:ext cx="4691060" cy="222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6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Event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15</a:t>
            </a:fld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2" y="2328862"/>
            <a:ext cx="8805917" cy="30482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717" y="1097221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/>
              <a:t>Merupakan </a:t>
            </a:r>
            <a:r>
              <a:rPr lang="id-ID" sz="2400" b="1" dirty="0" smtClean="0"/>
              <a:t>Fasilitas untuk menginformasikan event yang berhubungan dengan kegiatan NKM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674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>
              <a:buClr>
                <a:srgbClr val="003366"/>
              </a:buClr>
              <a:buSzPct val="75000"/>
              <a:buFont typeface="Wingdings" pitchFamily="2" charset="2"/>
              <a:buChar char="v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id-ID" dirty="0" smtClean="0"/>
              <a:t>Merupakan institutional repository yang menyimpan aset (kekayaan ilmiah) dalam bentuk digital yang digunakan untuk mendukung institusi menjalankan tusinya (proses bisnisnya) </a:t>
            </a:r>
            <a:r>
              <a:rPr lang="id-ID" dirty="0" smtClean="0">
                <a:latin typeface="Calibri"/>
              </a:rPr>
              <a:t>→ </a:t>
            </a:r>
            <a:r>
              <a:rPr lang="id-ID" i="1" dirty="0" smtClean="0"/>
              <a:t>online resources</a:t>
            </a:r>
          </a:p>
          <a:p>
            <a:pPr marL="533400" indent="-533400">
              <a:buClr>
                <a:srgbClr val="003366"/>
              </a:buClr>
              <a:buSzPct val="75000"/>
              <a:buFont typeface="Wingdings" pitchFamily="2" charset="2"/>
              <a:buChar char="v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id-ID" dirty="0" smtClean="0"/>
              <a:t>Kontennya berupa hasil akhir atau output dari suatu kegiatan unit kerja atau institusi (bukan aset/dokumen yang masih berproses, misalnya data-data penelitian yang masih berlangsung)</a:t>
            </a:r>
          </a:p>
          <a:p>
            <a:pPr marL="533400" indent="-533400">
              <a:buClr>
                <a:srgbClr val="003366"/>
              </a:buClr>
              <a:buSzPct val="75000"/>
              <a:buFont typeface="Wingdings" pitchFamily="2" charset="2"/>
              <a:buChar char="v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id-ID" dirty="0" smtClean="0"/>
              <a:t>Aplikasi sudah tersedia (Bimtek 11 April 2018)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e-Repository BATAN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28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>
              <a:buClr>
                <a:srgbClr val="003366"/>
              </a:buClr>
              <a:buSzPct val="75000"/>
              <a:buFont typeface="Wingdings" pitchFamily="2" charset="2"/>
              <a:buChar char="v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id-ID" dirty="0" smtClean="0"/>
              <a:t>Dokumen (teks)</a:t>
            </a:r>
          </a:p>
          <a:p>
            <a:pPr marL="533400" indent="-533400">
              <a:buClr>
                <a:srgbClr val="003366"/>
              </a:buClr>
              <a:buSzPct val="75000"/>
              <a:buFont typeface="Wingdings" pitchFamily="2" charset="2"/>
              <a:buChar char="v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id-ID" dirty="0" smtClean="0"/>
              <a:t>Gambar</a:t>
            </a:r>
          </a:p>
          <a:p>
            <a:pPr marL="533400" indent="-533400">
              <a:buClr>
                <a:srgbClr val="003366"/>
              </a:buClr>
              <a:buSzPct val="75000"/>
              <a:buFont typeface="Wingdings" pitchFamily="2" charset="2"/>
              <a:buChar char="v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id-ID" dirty="0" smtClean="0"/>
              <a:t>Audio</a:t>
            </a:r>
          </a:p>
          <a:p>
            <a:pPr marL="533400" indent="-533400">
              <a:buClr>
                <a:srgbClr val="003366"/>
              </a:buClr>
              <a:buSzPct val="75000"/>
              <a:buFont typeface="Wingdings" pitchFamily="2" charset="2"/>
              <a:buChar char="v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id-ID" dirty="0" smtClean="0"/>
              <a:t>Video</a:t>
            </a:r>
          </a:p>
          <a:p>
            <a:pPr marL="533400" indent="-533400">
              <a:buClr>
                <a:srgbClr val="003366"/>
              </a:buClr>
              <a:buSzPct val="75000"/>
              <a:buFont typeface="Wingdings" pitchFamily="2" charset="2"/>
              <a:buChar char="v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id-ID" dirty="0" smtClean="0"/>
              <a:t>Spreadsheet</a:t>
            </a:r>
          </a:p>
          <a:p>
            <a:pPr marL="533400" indent="-533400">
              <a:buClr>
                <a:srgbClr val="003366"/>
              </a:buClr>
              <a:buSzPct val="75000"/>
              <a:buFont typeface="Wingdings" pitchFamily="2" charset="2"/>
              <a:buChar char="v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id-ID" dirty="0" smtClean="0"/>
              <a:t>Slideshow</a:t>
            </a:r>
          </a:p>
          <a:p>
            <a:pPr marL="533400" indent="-533400">
              <a:buClr>
                <a:srgbClr val="003366"/>
              </a:buClr>
              <a:buSzPct val="75000"/>
              <a:buFont typeface="Wingdings" pitchFamily="2" charset="2"/>
              <a:buChar char="v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id-ID" dirty="0" smtClean="0"/>
              <a:t>Arsip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Tipe Resources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383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>
              <a:buClr>
                <a:srgbClr val="003366"/>
              </a:buClr>
              <a:buSzPct val="75000"/>
              <a:buFont typeface="Wingdings" pitchFamily="2" charset="2"/>
              <a:buChar char="v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id-ID" dirty="0" smtClean="0"/>
              <a:t>Karya Ilmiah </a:t>
            </a:r>
          </a:p>
          <a:p>
            <a:pPr lvl="1">
              <a:buClr>
                <a:srgbClr val="003366"/>
              </a:buClr>
              <a:buSzPct val="75000"/>
              <a:buFont typeface="Wingdings" pitchFamily="2" charset="2"/>
              <a:buChar char="q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id-ID" dirty="0"/>
              <a:t> </a:t>
            </a:r>
            <a:r>
              <a:rPr lang="id-ID" dirty="0" smtClean="0"/>
              <a:t>Dipublikasikan (jurnal, prosiding)</a:t>
            </a:r>
          </a:p>
          <a:p>
            <a:pPr lvl="1">
              <a:buClr>
                <a:srgbClr val="003366"/>
              </a:buClr>
              <a:buSzPct val="75000"/>
              <a:buFont typeface="Wingdings" pitchFamily="2" charset="2"/>
              <a:buChar char="q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id-ID" dirty="0" smtClean="0"/>
              <a:t> Tidak dipublikasikan (grey literature: dokumen teknis, laporan teknis, dst)</a:t>
            </a:r>
          </a:p>
          <a:p>
            <a:pPr marL="533400" indent="-533400">
              <a:buClr>
                <a:srgbClr val="003366"/>
              </a:buClr>
              <a:buSzPct val="75000"/>
              <a:buFont typeface="Wingdings" pitchFamily="2" charset="2"/>
              <a:buChar char="v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id-ID" dirty="0" smtClean="0"/>
              <a:t>Bukan karya limiah</a:t>
            </a:r>
          </a:p>
          <a:p>
            <a:pPr lvl="1">
              <a:buClr>
                <a:srgbClr val="003366"/>
              </a:buClr>
              <a:buSzPct val="75000"/>
              <a:buFont typeface="Wingdings" pitchFamily="2" charset="2"/>
              <a:buChar char="q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id-ID" dirty="0"/>
              <a:t> </a:t>
            </a:r>
            <a:r>
              <a:rPr lang="id-ID" dirty="0" smtClean="0"/>
              <a:t>Dokumen Renstra (Batan, Unit kerja)</a:t>
            </a:r>
          </a:p>
          <a:p>
            <a:pPr lvl="1">
              <a:buClr>
                <a:srgbClr val="003366"/>
              </a:buClr>
              <a:buSzPct val="75000"/>
              <a:buFont typeface="Wingdings" pitchFamily="2" charset="2"/>
              <a:buChar char="q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id-ID" dirty="0"/>
              <a:t> </a:t>
            </a:r>
            <a:r>
              <a:rPr lang="id-ID" dirty="0" smtClean="0"/>
              <a:t>Peraturan2 BATAN</a:t>
            </a:r>
          </a:p>
          <a:p>
            <a:pPr lvl="1">
              <a:buClr>
                <a:srgbClr val="003366"/>
              </a:buClr>
              <a:buSzPct val="75000"/>
              <a:buFont typeface="Wingdings" pitchFamily="2" charset="2"/>
              <a:buChar char="q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id-ID" dirty="0" smtClean="0"/>
              <a:t> Kebijakan (Policy)</a:t>
            </a:r>
          </a:p>
          <a:p>
            <a:pPr lvl="1">
              <a:buClr>
                <a:srgbClr val="003366"/>
              </a:buClr>
              <a:buSzPct val="75000"/>
              <a:buFont typeface="Wingdings" pitchFamily="2" charset="2"/>
              <a:buChar char="q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id-ID" dirty="0" smtClean="0"/>
              <a:t> Standard BATAN</a:t>
            </a:r>
          </a:p>
          <a:p>
            <a:pPr lvl="1">
              <a:buClr>
                <a:srgbClr val="003366"/>
              </a:buClr>
              <a:buSzPct val="75000"/>
              <a:buFont typeface="Wingdings" pitchFamily="2" charset="2"/>
              <a:buChar char="q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id-ID" dirty="0"/>
              <a:t> </a:t>
            </a:r>
            <a:r>
              <a:rPr lang="id-ID" dirty="0" smtClean="0"/>
              <a:t>SOP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Konten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4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>
              <a:buClr>
                <a:srgbClr val="003366"/>
              </a:buClr>
              <a:buSzPct val="75000"/>
              <a:buFont typeface="Wingdings" pitchFamily="2" charset="2"/>
              <a:buChar char="v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id-ID" dirty="0" smtClean="0"/>
              <a:t>Setiap konten diklasifikasikan menurut aturan tertentu (diberi bibliografi) sehingga memudahkan saat pencarian dan pengelompokkan</a:t>
            </a:r>
          </a:p>
          <a:p>
            <a:pPr marL="533400" indent="-533400">
              <a:buClr>
                <a:srgbClr val="003366"/>
              </a:buClr>
              <a:buSzPct val="75000"/>
              <a:buFont typeface="Wingdings" pitchFamily="2" charset="2"/>
              <a:buChar char="v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id-ID" dirty="0" smtClean="0"/>
              <a:t>Klasifikasi menggunakan taksonomi BATAN yang terbagi menjadi 6 bidang (bisa diteruskan sampai kelompok dan spesialisasi)</a:t>
            </a:r>
          </a:p>
          <a:p>
            <a:pPr marL="533400" indent="-533400">
              <a:buClr>
                <a:srgbClr val="003366"/>
              </a:buClr>
              <a:buSzPct val="75000"/>
              <a:buFont typeface="Wingdings" pitchFamily="2" charset="2"/>
              <a:buChar char="v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id-ID" dirty="0" smtClean="0"/>
              <a:t>Attribut dalam bibliografi diantaranya: judul, nama, tahun, unit kerja, bidang ilmu, kelompok ilmu, dst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Klasifikasi Konten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95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3400" indent="-533400">
              <a:buClr>
                <a:srgbClr val="003366"/>
              </a:buClr>
              <a:buSzPct val="75000"/>
              <a:buFont typeface="Wingdings" pitchFamily="2" charset="2"/>
              <a:buChar char="v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id-ID" dirty="0" smtClean="0"/>
              <a:t>Merupakan pintu akses ke pengetahuan </a:t>
            </a:r>
            <a:r>
              <a:rPr lang="en-US" dirty="0" smtClean="0"/>
              <a:t>tacit </a:t>
            </a:r>
            <a:r>
              <a:rPr lang="id-ID" dirty="0" smtClean="0"/>
              <a:t>dan </a:t>
            </a:r>
            <a:r>
              <a:rPr lang="en-US" dirty="0" err="1" smtClean="0"/>
              <a:t>expli</a:t>
            </a:r>
            <a:r>
              <a:rPr lang="id-ID" dirty="0" smtClean="0"/>
              <a:t>s</a:t>
            </a:r>
            <a:r>
              <a:rPr lang="en-US" dirty="0" smtClean="0"/>
              <a:t>it </a:t>
            </a:r>
            <a:r>
              <a:rPr lang="id-ID" dirty="0" smtClean="0"/>
              <a:t>BATAN yang mendukung pegawai dalam aktivitas pembelajaran (</a:t>
            </a:r>
            <a:r>
              <a:rPr lang="en-US" i="1" dirty="0" smtClean="0"/>
              <a:t>learning</a:t>
            </a:r>
            <a:r>
              <a:rPr lang="id-ID" dirty="0" smtClean="0"/>
              <a:t>)</a:t>
            </a:r>
            <a:r>
              <a:rPr lang="en-US" dirty="0" smtClean="0"/>
              <a:t>, </a:t>
            </a:r>
            <a:r>
              <a:rPr lang="id-ID" dirty="0" smtClean="0"/>
              <a:t>pengajaran (</a:t>
            </a:r>
            <a:r>
              <a:rPr lang="en-US" i="1" dirty="0" smtClean="0"/>
              <a:t>teaching</a:t>
            </a:r>
            <a:r>
              <a:rPr lang="id-ID" dirty="0" smtClean="0"/>
              <a:t>)</a:t>
            </a:r>
            <a:r>
              <a:rPr lang="en-US" dirty="0" smtClean="0"/>
              <a:t>, </a:t>
            </a:r>
            <a:r>
              <a:rPr lang="id-ID" dirty="0" smtClean="0"/>
              <a:t> bekerja (</a:t>
            </a:r>
            <a:r>
              <a:rPr lang="en-US" i="1" dirty="0" smtClean="0"/>
              <a:t>working</a:t>
            </a:r>
            <a:r>
              <a:rPr lang="id-ID" dirty="0" smtClean="0"/>
              <a:t>)</a:t>
            </a:r>
            <a:r>
              <a:rPr lang="en-US" dirty="0" smtClean="0"/>
              <a:t>, </a:t>
            </a:r>
            <a:r>
              <a:rPr lang="id-ID" dirty="0" smtClean="0"/>
              <a:t>penelitian (</a:t>
            </a:r>
            <a:r>
              <a:rPr lang="en-US" i="1" dirty="0" smtClean="0"/>
              <a:t>research</a:t>
            </a:r>
            <a:r>
              <a:rPr lang="id-ID" dirty="0" smtClean="0"/>
              <a:t>)</a:t>
            </a:r>
            <a:r>
              <a:rPr lang="en-US" dirty="0" smtClean="0"/>
              <a:t> </a:t>
            </a:r>
            <a:r>
              <a:rPr lang="id-ID" dirty="0" smtClean="0"/>
              <a:t>dan aktivitas lainnya.</a:t>
            </a:r>
          </a:p>
          <a:p>
            <a:pPr marL="533400" indent="-533400">
              <a:buClr>
                <a:srgbClr val="003366"/>
              </a:buClr>
              <a:buSzPct val="75000"/>
              <a:buFont typeface="Wingdings" pitchFamily="2" charset="2"/>
              <a:buChar char="v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id-ID" dirty="0" smtClean="0"/>
              <a:t>Tersedia </a:t>
            </a:r>
            <a:r>
              <a:rPr lang="id-ID" dirty="0"/>
              <a:t>fasilitas </a:t>
            </a:r>
            <a:r>
              <a:rPr lang="id-ID" i="1" dirty="0"/>
              <a:t>search</a:t>
            </a:r>
            <a:r>
              <a:rPr lang="id-ID" dirty="0"/>
              <a:t> </a:t>
            </a:r>
            <a:r>
              <a:rPr lang="id-ID" dirty="0" smtClean="0"/>
              <a:t>untuk mengakses konten pengetahuan dan layanan (</a:t>
            </a:r>
            <a:r>
              <a:rPr lang="id-ID" i="1" dirty="0" smtClean="0"/>
              <a:t>services</a:t>
            </a:r>
            <a:r>
              <a:rPr lang="id-ID" dirty="0" smtClean="0"/>
              <a:t>)</a:t>
            </a:r>
          </a:p>
          <a:p>
            <a:pPr marL="533400" indent="-533400">
              <a:buClr>
                <a:srgbClr val="003366"/>
              </a:buClr>
              <a:buSzPct val="75000"/>
              <a:buFont typeface="Wingdings" pitchFamily="2" charset="2"/>
              <a:buChar char="v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id-ID" dirty="0" smtClean="0"/>
              <a:t>Menyediakan berbagai sumber daya (</a:t>
            </a:r>
            <a:r>
              <a:rPr lang="id-ID" i="1" dirty="0" smtClean="0"/>
              <a:t>resources</a:t>
            </a:r>
            <a:r>
              <a:rPr lang="id-ID" dirty="0" smtClean="0"/>
              <a:t>) yang dikelola oleh layanan lainnya seperti repositori, jurnal, bahan pembelajaran, database, katalog perpustakaan, email, forum, lesson learned, best practices, dan pengalaman individual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Tentang Portal NKM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1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Taksonomi BATAN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20</a:t>
            </a:fld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8" y="1087797"/>
            <a:ext cx="7601665" cy="507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7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Prosedur Pengelolaan Konten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21</a:t>
            </a:fld>
            <a:endParaRPr lang="id-ID"/>
          </a:p>
        </p:txBody>
      </p:sp>
      <p:sp>
        <p:nvSpPr>
          <p:cNvPr id="38" name="Content Placeholder 1"/>
          <p:cNvSpPr>
            <a:spLocks noGrp="1"/>
          </p:cNvSpPr>
          <p:nvPr>
            <p:ph idx="1"/>
          </p:nvPr>
        </p:nvSpPr>
        <p:spPr>
          <a:xfrm>
            <a:off x="628650" y="1222744"/>
            <a:ext cx="7886700" cy="4954219"/>
          </a:xfrm>
        </p:spPr>
        <p:txBody>
          <a:bodyPr>
            <a:normAutofit/>
          </a:bodyPr>
          <a:lstStyle/>
          <a:p>
            <a:pPr marL="533400" indent="-533400">
              <a:buClr>
                <a:srgbClr val="003366"/>
              </a:buClr>
              <a:buSzPct val="75000"/>
              <a:buFont typeface="Wingdings" pitchFamily="2" charset="2"/>
              <a:buChar char="v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id-ID" dirty="0" smtClean="0"/>
              <a:t>User (bisa diperankan oleh PKDI) mengupload resources ke aplikasi</a:t>
            </a:r>
          </a:p>
          <a:p>
            <a:pPr marL="533400" indent="-533400">
              <a:buClr>
                <a:srgbClr val="003366"/>
              </a:buClr>
              <a:buSzPct val="75000"/>
              <a:buFont typeface="Wingdings" pitchFamily="2" charset="2"/>
              <a:buChar char="v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id-ID" dirty="0" smtClean="0"/>
              <a:t>Editor (bisa diperankan oleh KPTF unit kerja atau oleh PPIKSN) melakukan review dengan menambahkan bibliografi. Editor yang akan memutuskan apaan suatu resources dipublikasi atau tidak</a:t>
            </a:r>
          </a:p>
          <a:p>
            <a:pPr marL="533400" indent="-533400">
              <a:buClr>
                <a:srgbClr val="003366"/>
              </a:buClr>
              <a:buSzPct val="75000"/>
              <a:buFont typeface="Wingdings" pitchFamily="2" charset="2"/>
              <a:buChar char="v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id-ID" dirty="0" smtClean="0"/>
              <a:t>Admin mengelola tampilan, hak akses resources bagi anggota atau user</a:t>
            </a:r>
          </a:p>
        </p:txBody>
      </p:sp>
    </p:spTree>
    <p:extLst>
      <p:ext uri="{BB962C8B-B14F-4D97-AF65-F5344CB8AC3E}">
        <p14:creationId xmlns:p14="http://schemas.microsoft.com/office/powerpoint/2010/main" val="14823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Screenshot Aplikasi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22</a:t>
            </a:fld>
            <a:endParaRPr lang="id-ID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3" y="1160943"/>
            <a:ext cx="8213835" cy="504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Screenshot Aplikasi (2)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23</a:t>
            </a:fld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133640"/>
            <a:ext cx="8334375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28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Screenshot Aplikasi (3)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24</a:t>
            </a:fld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8848"/>
            <a:ext cx="9144000" cy="426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80000"/>
              </a:lnSpc>
            </a:pPr>
            <a:r>
              <a:rPr lang="id-ID" dirty="0" smtClean="0"/>
              <a:t>Untuk mendukung dalam bekerja</a:t>
            </a:r>
            <a:r>
              <a:rPr lang="en-US" dirty="0" smtClean="0"/>
              <a:t>, </a:t>
            </a:r>
            <a:r>
              <a:rPr lang="id-ID" dirty="0" smtClean="0"/>
              <a:t>pembelajaran</a:t>
            </a:r>
            <a:r>
              <a:rPr lang="en-US" dirty="0" smtClean="0"/>
              <a:t>, </a:t>
            </a:r>
            <a:r>
              <a:rPr lang="id-ID" dirty="0" smtClean="0"/>
              <a:t>pengajaran</a:t>
            </a:r>
            <a:r>
              <a:rPr lang="en-US" dirty="0" smtClean="0"/>
              <a:t>, </a:t>
            </a:r>
            <a:r>
              <a:rPr lang="id-ID" dirty="0" smtClean="0"/>
              <a:t>penelitian dan pengembangan</a:t>
            </a:r>
            <a:endParaRPr lang="en-US" dirty="0"/>
          </a:p>
          <a:p>
            <a:pPr marL="609600" indent="-609600">
              <a:lnSpc>
                <a:spcPct val="80000"/>
              </a:lnSpc>
            </a:pPr>
            <a:r>
              <a:rPr lang="id-ID" dirty="0" smtClean="0"/>
              <a:t>Untuk menyediakan fasilitas akses ke sumberdaya digital melalui content browsing dan searching</a:t>
            </a:r>
            <a:endParaRPr lang="en-US" dirty="0"/>
          </a:p>
          <a:p>
            <a:pPr marL="609600" indent="-609600">
              <a:lnSpc>
                <a:spcPct val="80000"/>
              </a:lnSpc>
            </a:pPr>
            <a:r>
              <a:rPr lang="id-ID" dirty="0" smtClean="0"/>
              <a:t>Untuk menintegrasikan sumberdaya (atau pengetahuan) internal dan eksternal (misal IAEA) yang memungkinkan interoperabilitas atau platform tunggal</a:t>
            </a:r>
            <a:endParaRPr lang="en-US" dirty="0"/>
          </a:p>
          <a:p>
            <a:pPr marL="609600" indent="-609600">
              <a:lnSpc>
                <a:spcPct val="80000"/>
              </a:lnSpc>
            </a:pPr>
            <a:r>
              <a:rPr lang="id-ID" dirty="0" smtClean="0"/>
              <a:t>Untuk menyimpan dan memanggil pengetahuan </a:t>
            </a:r>
            <a:r>
              <a:rPr lang="en-US" dirty="0" smtClean="0"/>
              <a:t>tacit </a:t>
            </a:r>
            <a:r>
              <a:rPr lang="id-ID" dirty="0" smtClean="0"/>
              <a:t>dan </a:t>
            </a:r>
            <a:r>
              <a:rPr lang="en-US" dirty="0" smtClean="0"/>
              <a:t>explicit </a:t>
            </a:r>
            <a:r>
              <a:rPr lang="en-US" dirty="0"/>
              <a:t>knowledge </a:t>
            </a:r>
            <a:r>
              <a:rPr lang="en-US" dirty="0" err="1" smtClean="0"/>
              <a:t>individu</a:t>
            </a:r>
            <a:endParaRPr lang="id-ID" dirty="0" smtClean="0"/>
          </a:p>
          <a:p>
            <a:pPr marL="609600" indent="-609600">
              <a:lnSpc>
                <a:spcPct val="80000"/>
              </a:lnSpc>
            </a:pPr>
            <a:r>
              <a:rPr lang="id-ID" dirty="0" smtClean="0"/>
              <a:t>Untuk membantu mengatasi masalah di masa yang akan datang berdasarkan kejadian yang terekam sebelumnya</a:t>
            </a:r>
            <a:endParaRPr lang="en-US" dirty="0"/>
          </a:p>
          <a:p>
            <a:pPr marL="609600" indent="-609600">
              <a:lnSpc>
                <a:spcPct val="80000"/>
              </a:lnSpc>
            </a:pPr>
            <a:r>
              <a:rPr lang="id-ID" dirty="0" smtClean="0"/>
              <a:t>Untuk mengoptimalisasi </a:t>
            </a:r>
            <a:r>
              <a:rPr lang="en-US" dirty="0" err="1" smtClean="0"/>
              <a:t>utili</a:t>
            </a:r>
            <a:r>
              <a:rPr lang="id-ID" dirty="0" smtClean="0"/>
              <a:t>sasi sumberdaya (dokumen, kebijakan, prosedur, best practice, pengalaman, kepakaran)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Tujuan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55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</a:pPr>
            <a:r>
              <a:rPr lang="id-ID" dirty="0" smtClean="0"/>
              <a:t>Repositori</a:t>
            </a:r>
            <a:endParaRPr lang="en-US" dirty="0"/>
          </a:p>
          <a:p>
            <a:pPr marL="609600" indent="-609600">
              <a:lnSpc>
                <a:spcPct val="80000"/>
              </a:lnSpc>
            </a:pPr>
            <a:r>
              <a:rPr lang="id-ID" dirty="0" smtClean="0"/>
              <a:t>Katalog pengetahuan</a:t>
            </a:r>
          </a:p>
          <a:p>
            <a:pPr marL="609600" indent="-609600">
              <a:lnSpc>
                <a:spcPct val="80000"/>
              </a:lnSpc>
            </a:pPr>
            <a:r>
              <a:rPr lang="id-ID" dirty="0" smtClean="0"/>
              <a:t>Direktori pakar</a:t>
            </a:r>
          </a:p>
          <a:p>
            <a:pPr marL="609600" indent="-609600">
              <a:lnSpc>
                <a:spcPct val="80000"/>
              </a:lnSpc>
            </a:pPr>
            <a:r>
              <a:rPr lang="id-ID" dirty="0" smtClean="0"/>
              <a:t>Forum diskusi </a:t>
            </a:r>
          </a:p>
          <a:p>
            <a:pPr marL="609600" indent="-609600">
              <a:lnSpc>
                <a:spcPct val="80000"/>
              </a:lnSpc>
            </a:pPr>
            <a:r>
              <a:rPr lang="id-ID" dirty="0" smtClean="0"/>
              <a:t>Community of Practice (COP)</a:t>
            </a:r>
          </a:p>
          <a:p>
            <a:pPr marL="609600" indent="-609600">
              <a:lnSpc>
                <a:spcPct val="80000"/>
              </a:lnSpc>
            </a:pPr>
            <a:r>
              <a:rPr lang="id-ID" dirty="0" smtClean="0"/>
              <a:t>Real time messaging (teleconference</a:t>
            </a:r>
            <a:r>
              <a:rPr lang="id-ID" dirty="0" smtClean="0"/>
              <a:t>)</a:t>
            </a:r>
          </a:p>
          <a:p>
            <a:pPr marL="609600" indent="-609600">
              <a:lnSpc>
                <a:spcPct val="80000"/>
              </a:lnSpc>
            </a:pPr>
            <a:r>
              <a:rPr lang="id-ID" dirty="0" smtClean="0"/>
              <a:t>Fasilitas kolaborasi antar pegawai</a:t>
            </a:r>
            <a:endParaRPr lang="id-ID" dirty="0" smtClean="0"/>
          </a:p>
          <a:p>
            <a:pPr marL="609600" indent="-609600">
              <a:lnSpc>
                <a:spcPct val="80000"/>
              </a:lnSpc>
            </a:pPr>
            <a:r>
              <a:rPr lang="id-ID" dirty="0" smtClean="0"/>
              <a:t>E-Learning</a:t>
            </a:r>
          </a:p>
          <a:p>
            <a:pPr marL="609600" indent="-609600">
              <a:lnSpc>
                <a:spcPct val="80000"/>
              </a:lnSpc>
            </a:pPr>
            <a:r>
              <a:rPr lang="id-ID" dirty="0" smtClean="0"/>
              <a:t>Email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Komponen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Stakeholder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5</a:t>
            </a:fld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483390" y="1095273"/>
            <a:ext cx="43854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 smtClean="0">
                <a:cs typeface="Times New Roman" panose="02020603050405020304" pitchFamily="18" charset="0"/>
              </a:rPr>
              <a:t>Kontributor </a:t>
            </a:r>
            <a:r>
              <a:rPr lang="id-ID" sz="2400" dirty="0">
                <a:cs typeface="Times New Roman" panose="02020603050405020304" pitchFamily="18" charset="0"/>
              </a:rPr>
              <a:t>pengetahuan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 smtClean="0">
                <a:cs typeface="Times New Roman" panose="02020603050405020304" pitchFamily="18" charset="0"/>
              </a:rPr>
              <a:t>Pencari/Pengguna </a:t>
            </a:r>
            <a:r>
              <a:rPr lang="id-ID" sz="2400" dirty="0">
                <a:cs typeface="Times New Roman" panose="02020603050405020304" pitchFamily="18" charset="0"/>
              </a:rPr>
              <a:t>pengetahuan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>
                <a:cs typeface="Times New Roman" panose="02020603050405020304" pitchFamily="18" charset="0"/>
              </a:rPr>
              <a:t>Manager Pengetahuan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 smtClean="0">
                <a:cs typeface="Times New Roman" panose="02020603050405020304" pitchFamily="18" charset="0"/>
              </a:rPr>
              <a:t>Administrator Portal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303" y="1095273"/>
            <a:ext cx="5381152" cy="51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Arsitektur Portal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6</a:t>
            </a:fld>
            <a:endParaRPr lang="id-ID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76671432"/>
              </p:ext>
            </p:extLst>
          </p:nvPr>
        </p:nvGraphicFramePr>
        <p:xfrm>
          <a:off x="425669" y="1198179"/>
          <a:ext cx="8324193" cy="4792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13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Sumber Pengetahuan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7</a:t>
            </a:fld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73" y="4439320"/>
            <a:ext cx="1288051" cy="1087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245" y="1758903"/>
            <a:ext cx="1167897" cy="875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7030" y="5526772"/>
            <a:ext cx="1707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Tacit Knowledge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8087" y="2614793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Explicit Knowledge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25" y="2080064"/>
            <a:ext cx="3810000" cy="2533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44269" y="4613714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Knowledge Base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3390141" y="1762723"/>
            <a:ext cx="2463153" cy="482739"/>
          </a:xfrm>
          <a:custGeom>
            <a:avLst/>
            <a:gdLst>
              <a:gd name="connsiteX0" fmla="*/ 0 w 2626242"/>
              <a:gd name="connsiteY0" fmla="*/ 399165 h 664979"/>
              <a:gd name="connsiteX1" fmla="*/ 744279 w 2626242"/>
              <a:gd name="connsiteY1" fmla="*/ 5761 h 664979"/>
              <a:gd name="connsiteX2" fmla="*/ 2626242 w 2626242"/>
              <a:gd name="connsiteY2" fmla="*/ 664979 h 66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6242" h="664979">
                <a:moveTo>
                  <a:pt x="0" y="399165"/>
                </a:moveTo>
                <a:cubicBezTo>
                  <a:pt x="153286" y="180312"/>
                  <a:pt x="306572" y="-38541"/>
                  <a:pt x="744279" y="5761"/>
                </a:cubicBezTo>
                <a:cubicBezTo>
                  <a:pt x="1181986" y="50063"/>
                  <a:pt x="1904114" y="357521"/>
                  <a:pt x="2626242" y="664979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19846775" flipV="1">
            <a:off x="3390141" y="3722278"/>
            <a:ext cx="1700268" cy="704344"/>
          </a:xfrm>
          <a:custGeom>
            <a:avLst/>
            <a:gdLst>
              <a:gd name="connsiteX0" fmla="*/ 0 w 2551814"/>
              <a:gd name="connsiteY0" fmla="*/ 329609 h 585768"/>
              <a:gd name="connsiteX1" fmla="*/ 1201479 w 2551814"/>
              <a:gd name="connsiteY1" fmla="*/ 574158 h 585768"/>
              <a:gd name="connsiteX2" fmla="*/ 2551814 w 2551814"/>
              <a:gd name="connsiteY2" fmla="*/ 0 h 585768"/>
              <a:gd name="connsiteX3" fmla="*/ 2551814 w 2551814"/>
              <a:gd name="connsiteY3" fmla="*/ 0 h 58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585768">
                <a:moveTo>
                  <a:pt x="0" y="329609"/>
                </a:moveTo>
                <a:cubicBezTo>
                  <a:pt x="388088" y="479351"/>
                  <a:pt x="776177" y="629093"/>
                  <a:pt x="1201479" y="574158"/>
                </a:cubicBezTo>
                <a:cubicBezTo>
                  <a:pt x="1626781" y="519223"/>
                  <a:pt x="2551814" y="0"/>
                  <a:pt x="2551814" y="0"/>
                </a:cubicBezTo>
                <a:lnTo>
                  <a:pt x="2551814" y="0"/>
                </a:ln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2934" y="1357419"/>
            <a:ext cx="13931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Journal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Prosiding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Dokumen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Kliping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Peraturan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SOP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83643" y="4105882"/>
            <a:ext cx="17359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CoP,FGD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Mentoring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Story telling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Gamification</a:t>
            </a:r>
          </a:p>
        </p:txBody>
      </p:sp>
    </p:spTree>
    <p:extLst>
      <p:ext uri="{BB962C8B-B14F-4D97-AF65-F5344CB8AC3E}">
        <p14:creationId xmlns:p14="http://schemas.microsoft.com/office/powerpoint/2010/main" val="223651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Tampilan Portal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8</a:t>
            </a:fld>
            <a:endParaRPr lang="id-ID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05" y="1749202"/>
            <a:ext cx="7992433" cy="44957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1304" y="1128392"/>
            <a:ext cx="5073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/>
              <a:t>Alamat </a:t>
            </a:r>
            <a:r>
              <a:rPr lang="id-ID" sz="2800" dirty="0" smtClean="0">
                <a:latin typeface="Calibri"/>
              </a:rPr>
              <a:t>→</a:t>
            </a:r>
            <a:r>
              <a:rPr lang="id-ID" sz="2800" dirty="0" smtClean="0"/>
              <a:t> http://nkm.batan.go.id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372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Sumber Data Pustaka Ilmu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9</a:t>
            </a:fld>
            <a:endParaRPr lang="id-ID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187" y="2583998"/>
            <a:ext cx="5672782" cy="3577597"/>
          </a:xfrm>
          <a:prstGeom prst="rect">
            <a:avLst/>
          </a:prstGeom>
        </p:spPr>
      </p:pic>
      <p:sp>
        <p:nvSpPr>
          <p:cNvPr id="12" name="Arc 11"/>
          <p:cNvSpPr/>
          <p:nvPr/>
        </p:nvSpPr>
        <p:spPr>
          <a:xfrm>
            <a:off x="1007167" y="3004003"/>
            <a:ext cx="2056074" cy="968071"/>
          </a:xfrm>
          <a:prstGeom prst="arc">
            <a:avLst>
              <a:gd name="adj1" fmla="val 16200000"/>
              <a:gd name="adj2" fmla="val 2151376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9682482">
            <a:off x="3076439" y="2737916"/>
            <a:ext cx="4423115" cy="807962"/>
          </a:xfrm>
          <a:prstGeom prst="arc">
            <a:avLst>
              <a:gd name="adj1" fmla="val 16200000"/>
              <a:gd name="adj2" fmla="val 2126248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1457712">
            <a:off x="5821234" y="4256246"/>
            <a:ext cx="2056074" cy="968071"/>
          </a:xfrm>
          <a:prstGeom prst="arc">
            <a:avLst>
              <a:gd name="adj1" fmla="val 16200000"/>
              <a:gd name="adj2" fmla="val 2151376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6365651">
            <a:off x="4071900" y="4763142"/>
            <a:ext cx="2056074" cy="968071"/>
          </a:xfrm>
          <a:prstGeom prst="arc">
            <a:avLst>
              <a:gd name="adj1" fmla="val 16200000"/>
              <a:gd name="adj2" fmla="val 2151376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4044" y="1031894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/>
              <a:t>B</a:t>
            </a:r>
            <a:r>
              <a:rPr lang="id-ID" sz="2400" b="1" dirty="0" smtClean="0"/>
              <a:t>asis data akan dihasilkan melalui pengambilan meta data dari E-repositori BATAN (dengan melalui proses filtering pengetahuan)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13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Franklin Gothic Medium Cond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4813</TotalTime>
  <Words>755</Words>
  <Application>Microsoft Office PowerPoint</Application>
  <PresentationFormat>On-screen Show (4:3)</PresentationFormat>
  <Paragraphs>131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Nuclear Knowledge Management Portal</vt:lpstr>
      <vt:lpstr>Tentang Portal NKM</vt:lpstr>
      <vt:lpstr>Tujuan</vt:lpstr>
      <vt:lpstr>Komponen</vt:lpstr>
      <vt:lpstr>Stakeholder</vt:lpstr>
      <vt:lpstr>Arsitektur Portal</vt:lpstr>
      <vt:lpstr>Sumber Pengetahuan</vt:lpstr>
      <vt:lpstr>Tampilan Portal</vt:lpstr>
      <vt:lpstr>Sumber Data Pustaka Ilmu</vt:lpstr>
      <vt:lpstr>Direktori Pakar</vt:lpstr>
      <vt:lpstr>Community of Practice</vt:lpstr>
      <vt:lpstr>E-Learning</vt:lpstr>
      <vt:lpstr>Critical Knowledge</vt:lpstr>
      <vt:lpstr>Game &amp; Gamification</vt:lpstr>
      <vt:lpstr>Event</vt:lpstr>
      <vt:lpstr>e-Repository BATAN</vt:lpstr>
      <vt:lpstr>Tipe Resources</vt:lpstr>
      <vt:lpstr>Konten</vt:lpstr>
      <vt:lpstr>Klasifikasi Konten</vt:lpstr>
      <vt:lpstr>Taksonomi BATAN</vt:lpstr>
      <vt:lpstr>Prosedur Pengelolaan Konten</vt:lpstr>
      <vt:lpstr>Screenshot Aplikasi</vt:lpstr>
      <vt:lpstr>Screenshot Aplikasi (2)</vt:lpstr>
      <vt:lpstr>Screenshot Aplikasi (3)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SIMN-BATAN</cp:lastModifiedBy>
  <cp:revision>256</cp:revision>
  <dcterms:created xsi:type="dcterms:W3CDTF">2017-03-06T06:24:12Z</dcterms:created>
  <dcterms:modified xsi:type="dcterms:W3CDTF">2018-04-05T03:21:19Z</dcterms:modified>
</cp:coreProperties>
</file>