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4631" r:id="rId3"/>
  </p:sldMasterIdLst>
  <p:notesMasterIdLst>
    <p:notesMasterId r:id="rId31"/>
  </p:notesMasterIdLst>
  <p:handoutMasterIdLst>
    <p:handoutMasterId r:id="rId32"/>
  </p:handoutMasterIdLst>
  <p:sldIdLst>
    <p:sldId id="555" r:id="rId4"/>
    <p:sldId id="614" r:id="rId5"/>
    <p:sldId id="584" r:id="rId6"/>
    <p:sldId id="593" r:id="rId7"/>
    <p:sldId id="627" r:id="rId8"/>
    <p:sldId id="578" r:id="rId9"/>
    <p:sldId id="628" r:id="rId10"/>
    <p:sldId id="341" r:id="rId11"/>
    <p:sldId id="338" r:id="rId12"/>
    <p:sldId id="615" r:id="rId13"/>
    <p:sldId id="360" r:id="rId14"/>
    <p:sldId id="598" r:id="rId15"/>
    <p:sldId id="599" r:id="rId16"/>
    <p:sldId id="395" r:id="rId17"/>
    <p:sldId id="600" r:id="rId18"/>
    <p:sldId id="601" r:id="rId19"/>
    <p:sldId id="616" r:id="rId20"/>
    <p:sldId id="605" r:id="rId21"/>
    <p:sldId id="606" r:id="rId22"/>
    <p:sldId id="622" r:id="rId23"/>
    <p:sldId id="583" r:id="rId24"/>
    <p:sldId id="626" r:id="rId25"/>
    <p:sldId id="623" r:id="rId26"/>
    <p:sldId id="624" r:id="rId27"/>
    <p:sldId id="625" r:id="rId28"/>
    <p:sldId id="613" r:id="rId29"/>
    <p:sldId id="296" r:id="rId30"/>
  </p:sldIdLst>
  <p:sldSz cx="9144000" cy="6858000" type="screen4x3"/>
  <p:notesSz cx="9601200" cy="7315200"/>
  <p:defaultTextStyle>
    <a:defPPr>
      <a:defRPr lang="id-ID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304" userDrawn="1">
          <p15:clr>
            <a:srgbClr val="A4A3A4"/>
          </p15:clr>
        </p15:guide>
        <p15:guide id="2" pos="302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5BF"/>
    <a:srgbClr val="192F8A"/>
    <a:srgbClr val="004CA0"/>
    <a:srgbClr val="004C86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22" autoAdjust="0"/>
    <p:restoredTop sz="94162" autoAdjust="0"/>
  </p:normalViewPr>
  <p:slideViewPr>
    <p:cSldViewPr>
      <p:cViewPr>
        <p:scale>
          <a:sx n="77" d="100"/>
          <a:sy n="77" d="100"/>
        </p:scale>
        <p:origin x="-942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8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2442"/>
    </p:cViewPr>
  </p:sorter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304"/>
        <p:guide pos="302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161350" cy="366055"/>
          </a:xfrm>
          <a:prstGeom prst="rect">
            <a:avLst/>
          </a:prstGeom>
        </p:spPr>
        <p:txBody>
          <a:bodyPr vert="horz" lIns="95081" tIns="47540" rIns="95081" bIns="4754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7589" y="0"/>
            <a:ext cx="4161348" cy="366055"/>
          </a:xfrm>
          <a:prstGeom prst="rect">
            <a:avLst/>
          </a:prstGeom>
        </p:spPr>
        <p:txBody>
          <a:bodyPr vert="horz" lIns="95081" tIns="47540" rIns="95081" bIns="4754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A63C5D9F-CFAD-42A2-9E52-EF353FA0054B}" type="datetimeFigureOut">
              <a:rPr lang="id-ID"/>
              <a:pPr>
                <a:defRPr/>
              </a:pPr>
              <a:t>26/02/2020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947969"/>
            <a:ext cx="4161350" cy="366054"/>
          </a:xfrm>
          <a:prstGeom prst="rect">
            <a:avLst/>
          </a:prstGeom>
        </p:spPr>
        <p:txBody>
          <a:bodyPr vert="horz" lIns="95081" tIns="47540" rIns="95081" bIns="4754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7589" y="6947969"/>
            <a:ext cx="4161348" cy="366054"/>
          </a:xfrm>
          <a:prstGeom prst="rect">
            <a:avLst/>
          </a:prstGeom>
        </p:spPr>
        <p:txBody>
          <a:bodyPr vert="horz" wrap="square" lIns="95081" tIns="47540" rIns="95081" bIns="4754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E040231-7E1B-47CC-83CB-7C80FD964FED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3526037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161350" cy="366055"/>
          </a:xfrm>
          <a:prstGeom prst="rect">
            <a:avLst/>
          </a:prstGeom>
        </p:spPr>
        <p:txBody>
          <a:bodyPr vert="horz" lIns="95081" tIns="47540" rIns="95081" bIns="4754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7589" y="0"/>
            <a:ext cx="4161348" cy="366055"/>
          </a:xfrm>
          <a:prstGeom prst="rect">
            <a:avLst/>
          </a:prstGeom>
        </p:spPr>
        <p:txBody>
          <a:bodyPr vert="horz" lIns="95081" tIns="47540" rIns="95081" bIns="4754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971439FF-8B80-4D84-9528-FA9BB74EA0F1}" type="datetimeFigureOut">
              <a:rPr lang="id-ID"/>
              <a:pPr>
                <a:defRPr/>
              </a:pPr>
              <a:t>26/02/2020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3388" y="549275"/>
            <a:ext cx="3654425" cy="2741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81" tIns="47540" rIns="95081" bIns="4754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59443" y="3475750"/>
            <a:ext cx="7682317" cy="3290958"/>
          </a:xfrm>
          <a:prstGeom prst="rect">
            <a:avLst/>
          </a:prstGeom>
        </p:spPr>
        <p:txBody>
          <a:bodyPr vert="horz" lIns="95081" tIns="47540" rIns="95081" bIns="4754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947969"/>
            <a:ext cx="4161350" cy="366054"/>
          </a:xfrm>
          <a:prstGeom prst="rect">
            <a:avLst/>
          </a:prstGeom>
        </p:spPr>
        <p:txBody>
          <a:bodyPr vert="horz" lIns="95081" tIns="47540" rIns="95081" bIns="4754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7589" y="6947969"/>
            <a:ext cx="4161348" cy="366054"/>
          </a:xfrm>
          <a:prstGeom prst="rect">
            <a:avLst/>
          </a:prstGeom>
        </p:spPr>
        <p:txBody>
          <a:bodyPr vert="horz" wrap="square" lIns="95081" tIns="47540" rIns="95081" bIns="4754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B9AEA48-1203-4791-AFC2-A1F655A5AC60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20592507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altLang="id-ID"/>
              <a:t>Honourable </a:t>
            </a:r>
          </a:p>
          <a:p>
            <a:r>
              <a:rPr lang="en-US" altLang="id-ID"/>
              <a:t>Distinguished Ladies and Gentlemen, </a:t>
            </a:r>
          </a:p>
          <a:p>
            <a:endParaRPr lang="en-US" altLang="id-ID"/>
          </a:p>
          <a:p>
            <a:r>
              <a:rPr lang="en-US" altLang="id-ID"/>
              <a:t>Good  Afternoon.</a:t>
            </a:r>
          </a:p>
          <a:p>
            <a:endParaRPr lang="en-US" altLang="id-ID"/>
          </a:p>
          <a:p>
            <a:r>
              <a:rPr lang="en-US" altLang="id-ID"/>
              <a:t>First, may I introduce myself, my name is Marzan Aziz Iskandar, the chairman of the Agency for the Assessment and Application of Technology (BPPT), Republic of Indonesia.</a:t>
            </a:r>
          </a:p>
          <a:p>
            <a:endParaRPr lang="en-US" altLang="id-ID"/>
          </a:p>
          <a:p>
            <a:r>
              <a:rPr lang="en-US" altLang="id-ID"/>
              <a:t>It is my honour to attend and to meet you all in 10th Biomass-Asia Workshop in Bangkok,</a:t>
            </a:r>
          </a:p>
          <a:p>
            <a:r>
              <a:rPr lang="en-US" altLang="id-ID"/>
              <a:t>Let me express my great appreciation to the organizing committee for inviting me to share information on “Opportunity and Challenge of Biomass Utilization for Energy in Indonesia”.</a:t>
            </a:r>
          </a:p>
          <a:p>
            <a:endParaRPr lang="en-US" altLang="id-ID"/>
          </a:p>
          <a:p>
            <a:r>
              <a:rPr lang="en-US" altLang="id-ID"/>
              <a:t>I hope after this session, we will have fruitful discussion for achieving our mutual benefits, particularly for our collaboration in science and technology between Asian countrie</a:t>
            </a:r>
            <a:r>
              <a:rPr lang="id-ID" altLang="id-ID"/>
              <a:t>s.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307CBF-48A8-4B5B-AF39-C2AC5A19A665}" type="slidenum">
              <a:rPr kumimoji="0" lang="id-ID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d-ID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38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9AEA48-1203-4791-AFC2-A1F655A5AC60}" type="slidenum">
              <a:rPr lang="id-ID" altLang="en-US" smtClean="0"/>
              <a:pPr>
                <a:defRPr/>
              </a:pPr>
              <a:t>2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2239953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76377C2-38F5-4A16-84A4-DB84DED09FD7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89328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9AEA48-1203-4791-AFC2-A1F655A5AC60}" type="slidenum">
              <a:rPr lang="id-ID" altLang="en-US" smtClean="0"/>
              <a:pPr>
                <a:defRPr/>
              </a:pPr>
              <a:t>10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3545397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10DBB4-1EB0-4E2F-9ECA-9C0922221494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74975" y="558800"/>
            <a:ext cx="3659188" cy="27447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6790" y="3481070"/>
            <a:ext cx="7667625" cy="3275330"/>
          </a:xfrm>
          <a:noFill/>
        </p:spPr>
        <p:txBody>
          <a:bodyPr wrap="square" lIns="99051" tIns="49527" rIns="99051" bIns="49527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endParaRPr lang="it-IT" sz="900" dirty="0"/>
          </a:p>
        </p:txBody>
      </p:sp>
    </p:spTree>
    <p:extLst>
      <p:ext uri="{BB962C8B-B14F-4D97-AF65-F5344CB8AC3E}">
        <p14:creationId xmlns:p14="http://schemas.microsoft.com/office/powerpoint/2010/main" val="1964311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BF58059-63F0-48A6-B492-F35622A16AD8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539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C7CDD3-C15D-4264-BF40-4141449B5B4D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916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9AEA48-1203-4791-AFC2-A1F655A5AC60}" type="slidenum">
              <a:rPr lang="id-ID" altLang="en-US" smtClean="0"/>
              <a:pPr>
                <a:defRPr/>
              </a:pPr>
              <a:t>20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653935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9AEA48-1203-4791-AFC2-A1F655A5AC60}" type="slidenum">
              <a:rPr lang="id-ID" altLang="en-US" smtClean="0"/>
              <a:pPr>
                <a:defRPr/>
              </a:pPr>
              <a:t>21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4085546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380288" y="6524625"/>
            <a:ext cx="1368425" cy="217488"/>
          </a:xfrm>
          <a:prstGeom prst="rect">
            <a:avLst/>
          </a:prstGeom>
          <a:solidFill>
            <a:srgbClr val="192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/>
          </a:p>
        </p:txBody>
      </p:sp>
      <p:sp>
        <p:nvSpPr>
          <p:cNvPr id="5" name="Rectangle 4"/>
          <p:cNvSpPr/>
          <p:nvPr userDrawn="1"/>
        </p:nvSpPr>
        <p:spPr>
          <a:xfrm>
            <a:off x="71438" y="6524625"/>
            <a:ext cx="4716462" cy="333375"/>
          </a:xfrm>
          <a:prstGeom prst="rect">
            <a:avLst/>
          </a:prstGeom>
          <a:solidFill>
            <a:srgbClr val="007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id-ID" sz="1200" dirty="0"/>
              <a:t>Agency for the Assessment and Application of Technology - Indonesia</a:t>
            </a:r>
          </a:p>
        </p:txBody>
      </p:sp>
      <p:pic>
        <p:nvPicPr>
          <p:cNvPr id="6" name="Picture 11" descr="STRIP ENGLISH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97638"/>
            <a:ext cx="91440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id-ID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2A6BB-3C89-4D98-9767-CFD53DA21915}" type="datetime1">
              <a:rPr lang="id-ID"/>
              <a:pPr>
                <a:defRPr/>
              </a:pPr>
              <a:t>26/02/2020</a:t>
            </a:fld>
            <a:endParaRPr lang="id-ID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CC248-10CD-4556-8CD6-7E4F4F74842A}" type="datetime1">
              <a:rPr lang="id-ID"/>
              <a:pPr>
                <a:defRPr/>
              </a:pPr>
              <a:t>26/02/2020</a:t>
            </a:fld>
            <a:endParaRPr lang="id-ID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4BD37-837B-4993-B359-C9551CAC2974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12E97-DE2B-404E-AB3C-C6BDA8F62EB7}" type="datetime1">
              <a:rPr lang="id-ID"/>
              <a:pPr>
                <a:defRPr/>
              </a:pPr>
              <a:t>26/02/2020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F3E58-40AE-4065-9E8C-74A5CC004679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98FDB-B446-44F9-8D6B-7F9D9E9A0227}" type="datetime1">
              <a:rPr lang="id-ID"/>
              <a:pPr>
                <a:defRPr/>
              </a:pPr>
              <a:t>26/02/2020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05FA4-B2C6-48E6-9B87-3D0E4F12EDE6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A3C31-4F16-4635-B98E-F63A07B1C5B2}" type="datetime1">
              <a:rPr lang="id-ID"/>
              <a:pPr>
                <a:defRPr/>
              </a:pPr>
              <a:t>26/02/2020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D806D-F7E4-483D-AA70-40A75388A0AC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0DB14-5458-4318-B970-E5CCBDFAA07F}" type="datetime1">
              <a:rPr lang="id-ID"/>
              <a:pPr>
                <a:defRPr/>
              </a:pPr>
              <a:t>26/02/2020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70998-01D0-44C5-8229-238B2562B030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3C40F-DB7D-4664-8F5E-EE9031693626}" type="datetime1">
              <a:rPr lang="id-ID"/>
              <a:pPr>
                <a:defRPr/>
              </a:pPr>
              <a:t>26/02/2020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DB62D-5320-4476-874C-C240A9D97396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127" y="274638"/>
            <a:ext cx="8226816" cy="11414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127" y="1600200"/>
            <a:ext cx="4042349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0130" y="1600200"/>
            <a:ext cx="4043813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127" y="3938589"/>
            <a:ext cx="4042349" cy="2185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130" y="3938589"/>
            <a:ext cx="4043813" cy="2185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d-ID"/>
              <a:t>22/12/2009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d-ID"/>
              <a:t>Footer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687CE-ED26-4332-B956-1ABDC7117582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5344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1C02F-7BC4-4950-A0F7-934B1C7BAD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38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FCE24-EE71-4C58-AAB3-81B8D5318EF4}" type="datetimeFigureOut">
              <a:rPr lang="id-ID"/>
              <a:pPr>
                <a:defRPr/>
              </a:pPr>
              <a:t>26/02/2020</a:t>
            </a:fld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C1AEE-A13A-4345-8C55-55610ADDA307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118918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 b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3" y="0"/>
            <a:ext cx="949326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27FE3D-AD06-445F-845C-26809A19E697}" type="slidenum">
              <a:rPr lang="id-ID"/>
              <a:pPr/>
              <a:t>‹#›</a:t>
            </a:fld>
            <a:endParaRPr lang="id-ID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065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1A19A-FA7B-4E8A-966D-BF02537C08DB}" type="datetime1">
              <a:rPr lang="id-ID"/>
              <a:pPr>
                <a:defRPr/>
              </a:pPr>
              <a:t>26/02/2020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78D72-DD17-44B0-ACFC-A0986878E58D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F26A5-B72D-4272-AB33-CC5A2E180002}" type="datetime1">
              <a:rPr lang="id-ID"/>
              <a:pPr>
                <a:defRPr/>
              </a:pPr>
              <a:t>26/02/2020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EFC97-D8ED-472F-BBD7-F186B28A5F2B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D1A88-4EB7-40FB-9ECA-3D61A0822C9F}" type="datetime1">
              <a:rPr lang="id-ID"/>
              <a:pPr>
                <a:defRPr/>
              </a:pPr>
              <a:t>26/02/2020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74A64-EDC4-440C-9995-0F52AC0E41D7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467600" cy="609600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4"/>
            <a:ext cx="8229600" cy="50593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E9A82-470E-40B3-8A46-17ED410886E9}" type="datetime1">
              <a:rPr lang="id-ID"/>
              <a:pPr>
                <a:defRPr/>
              </a:pPr>
              <a:t>26/02/2020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92D01-3212-4342-BFF7-39AE14F71A9F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467600" cy="60960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4"/>
            <a:ext cx="8229600" cy="50593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C8B8F-961A-47BC-9F01-5F539A1487CC}" type="datetime1">
              <a:rPr lang="id-ID"/>
              <a:pPr>
                <a:defRPr/>
              </a:pPr>
              <a:t>26/02/2020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9F2C7-D233-40B6-9B20-071EFF5B1F81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467600" cy="609600"/>
          </a:xfrm>
        </p:spPr>
        <p:txBody>
          <a:bodyPr>
            <a:normAutofit/>
          </a:bodyPr>
          <a:lstStyle>
            <a:lvl1pPr algn="r">
              <a:defRPr sz="2800" b="1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4"/>
            <a:ext cx="8229600" cy="50593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C0BB3-8FBC-4831-B39E-7D863911E1A4}" type="datetime1">
              <a:rPr lang="id-ID"/>
              <a:pPr>
                <a:defRPr/>
              </a:pPr>
              <a:t>26/02/2020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3D36A-44D6-4295-9AD7-92BFDB4EA514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467600" cy="685800"/>
          </a:xfrm>
        </p:spPr>
        <p:txBody>
          <a:bodyPr>
            <a:normAutofit/>
          </a:bodyPr>
          <a:lstStyle>
            <a:lvl1pPr algn="r">
              <a:defRPr sz="2800" b="1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4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4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d-ID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25CF3-8900-40EB-ADB0-D23DD5AAD426}" type="datetime1">
              <a:rPr lang="id-ID"/>
              <a:pPr>
                <a:defRPr/>
              </a:pPr>
              <a:t>26/02/2020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04FE-3361-4C4E-B222-8F263700B0D6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1F42E-06D1-44FF-B04A-AD16840383B6}" type="datetime1">
              <a:rPr lang="id-ID"/>
              <a:pPr>
                <a:defRPr/>
              </a:pPr>
              <a:t>26/02/2020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A30EE-9693-46BA-B750-5D9F621D14BB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9E24C-2B7D-4F19-8DF4-17F2E259FEE2}" type="datetime1">
              <a:rPr lang="id-ID"/>
              <a:pPr>
                <a:defRPr/>
              </a:pPr>
              <a:t>26/02/2020</a:t>
            </a:fld>
            <a:endParaRPr lang="id-ID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A870A-7060-4077-9263-481E7C8EB8B1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apezoid 2"/>
          <p:cNvSpPr/>
          <p:nvPr userDrawn="1"/>
        </p:nvSpPr>
        <p:spPr>
          <a:xfrm rot="10800000">
            <a:off x="6372225" y="6497638"/>
            <a:ext cx="3168650" cy="360362"/>
          </a:xfrm>
          <a:prstGeom prst="trapezoid">
            <a:avLst>
              <a:gd name="adj" fmla="val 75542"/>
            </a:avLst>
          </a:prstGeom>
          <a:solidFill>
            <a:srgbClr val="192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A2BA4-E396-4553-91DC-52F72BD5C43F}" type="datetime1">
              <a:rPr lang="id-ID"/>
              <a:pPr>
                <a:defRPr/>
              </a:pPr>
              <a:t>26/02/2020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50E6A-36D0-422A-9307-80B9F973567A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A230F-9435-4162-879F-4B35DDC07607}" type="datetime1">
              <a:rPr lang="id-ID"/>
              <a:pPr>
                <a:defRPr/>
              </a:pPr>
              <a:t>26/02/2020</a:t>
            </a:fld>
            <a:endParaRPr lang="id-ID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486DA-4593-46FD-8036-BFA4BB9EBB52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STRIP ENGLISH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97638"/>
            <a:ext cx="91440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467600" cy="685800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4"/>
            <a:ext cx="8229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ABE4C-AEB8-455B-B5E3-A8309AC4CDEA}" type="datetime1">
              <a:rPr lang="id-ID"/>
              <a:pPr>
                <a:defRPr/>
              </a:pPr>
              <a:t>26/02/2020</a:t>
            </a:fld>
            <a:endParaRPr lang="id-ID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4E087-0A4B-4F5A-BABE-CB2FE0295D61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9CA9C-501D-475B-8A33-965B6CDC6C49}" type="datetime1">
              <a:rPr lang="id-ID"/>
              <a:pPr>
                <a:defRPr/>
              </a:pPr>
              <a:t>26/02/2020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F0495-7016-4F41-A2FB-D6C01472289F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3D9A2-22D1-46D7-ACA0-E71230508A5B}" type="datetime1">
              <a:rPr lang="id-ID"/>
              <a:pPr>
                <a:defRPr/>
              </a:pPr>
              <a:t>26/02/2020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076D6-A5C4-47D3-9E49-CF0C711F4C57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09AD2-F19E-477E-8A24-FC87F5D9E427}" type="datetime1">
              <a:rPr lang="id-ID"/>
              <a:pPr>
                <a:defRPr/>
              </a:pPr>
              <a:t>26/02/2020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6BD93-73E3-4DAD-AD9B-13A200BF44E3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7570C-E365-4C6D-A805-ADEBB81C0CFA}" type="datetime1">
              <a:rPr lang="id-ID"/>
              <a:pPr>
                <a:defRPr/>
              </a:pPr>
              <a:t>26/02/2020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A7B42-710A-484B-976D-F959D6F9F18F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380288" y="6524625"/>
            <a:ext cx="1368425" cy="217488"/>
          </a:xfrm>
          <a:prstGeom prst="rect">
            <a:avLst/>
          </a:prstGeom>
          <a:solidFill>
            <a:srgbClr val="192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71438" y="6524625"/>
            <a:ext cx="4716462" cy="333375"/>
          </a:xfrm>
          <a:prstGeom prst="rect">
            <a:avLst/>
          </a:prstGeom>
          <a:solidFill>
            <a:srgbClr val="007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id-ID" sz="1200" dirty="0"/>
              <a:t>Agency for the Assessment and Application of Technology - Indonesia</a:t>
            </a:r>
          </a:p>
        </p:txBody>
      </p:sp>
      <p:pic>
        <p:nvPicPr>
          <p:cNvPr id="6" name="Picture 11" descr="STRIP ENGLISH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97638"/>
            <a:ext cx="91440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id-ID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9EF11-AF6A-493A-A25B-FB62D9484783}" type="datetime1">
              <a:rPr lang="id-ID" altLang="en-US"/>
              <a:pPr>
                <a:defRPr/>
              </a:pPr>
              <a:t>26/02/2020</a:t>
            </a:fld>
            <a:endParaRPr lang="id-ID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58485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BC6C5-E8B9-4A13-9A6E-2A5741E0D4A9}" type="datetime1">
              <a:rPr lang="id-ID" altLang="en-US"/>
              <a:pPr>
                <a:defRPr/>
              </a:pPr>
              <a:t>26/02/2020</a:t>
            </a:fld>
            <a:endParaRPr lang="id-ID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36819-A4B7-4B02-9A2F-1D2B15198C3B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42143242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STRIP ENGLISH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97638"/>
            <a:ext cx="91440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467600" cy="685800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4"/>
            <a:ext cx="8229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67A20-9752-4E21-9803-1CFACB835788}" type="datetime1">
              <a:rPr lang="id-ID" altLang="en-US"/>
              <a:pPr>
                <a:defRPr/>
              </a:pPr>
              <a:t>26/02/2020</a:t>
            </a:fld>
            <a:endParaRPr lang="id-ID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79E0A-B67C-4DE9-91D2-40A8245FA741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5696925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467600" cy="685800"/>
          </a:xfrm>
        </p:spPr>
        <p:txBody>
          <a:bodyPr>
            <a:normAutofit/>
          </a:bodyPr>
          <a:lstStyle>
            <a:lvl1pPr algn="r">
              <a:defRPr sz="2800" b="1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4"/>
            <a:ext cx="8229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DFFD7-E042-43CF-AE97-018F832A7544}" type="datetime1">
              <a:rPr lang="id-ID" altLang="en-US"/>
              <a:pPr>
                <a:defRPr/>
              </a:pPr>
              <a:t>26/02/2020</a:t>
            </a:fld>
            <a:endParaRPr lang="id-ID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2C995-5585-4C0D-B7E1-46C1A2BDD833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2355254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467600" cy="68580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4"/>
            <a:ext cx="8229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EDB69-9007-48DD-9B23-3212A632A7B0}" type="datetime1">
              <a:rPr lang="id-ID" altLang="en-US"/>
              <a:pPr>
                <a:defRPr/>
              </a:pPr>
              <a:t>26/02/2020</a:t>
            </a:fld>
            <a:endParaRPr lang="id-ID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AB8C2-38C1-4F2F-B3F2-4812FD546CF9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13303489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467600" cy="685800"/>
          </a:xfrm>
        </p:spPr>
        <p:txBody>
          <a:bodyPr>
            <a:normAutofit/>
          </a:bodyPr>
          <a:lstStyle>
            <a:lvl1pPr algn="r">
              <a:defRPr sz="2800" b="1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D25FF-5AD8-4258-97EE-12178E2A3AC3}" type="datetime1">
              <a:rPr lang="id-ID" altLang="en-US"/>
              <a:pPr>
                <a:defRPr/>
              </a:pPr>
              <a:t>26/02/2020</a:t>
            </a:fld>
            <a:endParaRPr lang="id-ID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D9140-48CC-49E4-9BA1-BB3A6F361B45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1643660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467600" cy="685800"/>
          </a:xfrm>
        </p:spPr>
        <p:txBody>
          <a:bodyPr>
            <a:normAutofit/>
          </a:bodyPr>
          <a:lstStyle>
            <a:lvl1pPr algn="r">
              <a:defRPr sz="2800" b="1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4"/>
            <a:ext cx="8229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69D54-C1A5-47FF-B7C4-7A0A3EC6F7FD}" type="datetime1">
              <a:rPr lang="id-ID"/>
              <a:pPr>
                <a:defRPr/>
              </a:pPr>
              <a:t>26/02/2020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04541-CEE9-4D7E-ABE7-FC8CBB5F93BE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467600" cy="685800"/>
          </a:xfrm>
        </p:spPr>
        <p:txBody>
          <a:bodyPr>
            <a:normAutofit/>
          </a:bodyPr>
          <a:lstStyle>
            <a:lvl1pPr algn="r">
              <a:defRPr sz="2800" b="1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4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4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d-ID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EAEAB-C40C-471D-A0C8-C3BE6D95C404}" type="datetime1">
              <a:rPr lang="id-ID" altLang="en-US"/>
              <a:pPr>
                <a:defRPr/>
              </a:pPr>
              <a:t>26/02/2020</a:t>
            </a:fld>
            <a:endParaRPr lang="id-ID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E03F4-92AC-435A-9C20-F74F89D1C008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4152628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E4E82-C15A-4F16-8041-B872428D4AB9}" type="datetime1">
              <a:rPr lang="id-ID" altLang="en-US"/>
              <a:pPr>
                <a:defRPr/>
              </a:pPr>
              <a:t>26/02/2020</a:t>
            </a:fld>
            <a:endParaRPr lang="id-ID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BD8F6-7EA4-4D38-80B5-4EB9D5CF6CF3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18924538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5292F-687F-432A-8996-FF73BBC4F8CA}" type="datetime1">
              <a:rPr lang="id-ID" altLang="en-US"/>
              <a:pPr>
                <a:defRPr/>
              </a:pPr>
              <a:t>26/02/2020</a:t>
            </a:fld>
            <a:endParaRPr lang="id-ID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53EFE-4EDE-408D-B402-0A418D92B415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35640782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A0170-C02D-4ADE-8902-6ADEC493FA6F}" type="datetime1">
              <a:rPr lang="id-ID" altLang="en-US"/>
              <a:pPr>
                <a:defRPr/>
              </a:pPr>
              <a:t>26/02/2020</a:t>
            </a:fld>
            <a:endParaRPr lang="id-ID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A13D-D797-4AAB-B514-1BBF64A59C28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8053165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D5080-14CC-4222-BA92-D5A0DB2C5030}" type="datetime1">
              <a:rPr lang="id-ID" altLang="en-US"/>
              <a:pPr>
                <a:defRPr/>
              </a:pPr>
              <a:t>26/02/2020</a:t>
            </a:fld>
            <a:endParaRPr lang="id-ID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16506-2894-41E8-84A1-AB2E0D443133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39540986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7B9C0-DDC3-4221-A9C0-DDCB7661BA68}" type="datetime1">
              <a:rPr lang="id-ID" altLang="en-US"/>
              <a:pPr>
                <a:defRPr/>
              </a:pPr>
              <a:t>26/02/2020</a:t>
            </a:fld>
            <a:endParaRPr lang="id-ID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3F0CF-8E79-45E5-82E9-FE359DD646F1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39273540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598B9-5357-4389-BD2A-DD629BB96F19}" type="datetime1">
              <a:rPr lang="id-ID" altLang="en-US"/>
              <a:pPr>
                <a:defRPr/>
              </a:pPr>
              <a:t>26/02/2020</a:t>
            </a:fld>
            <a:endParaRPr lang="id-ID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2B8B3-4F8D-4785-8AA1-7448C7A62979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33033581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EF1D1-630B-4E5C-91E9-A1D51DD8EEAC}" type="datetime1">
              <a:rPr lang="id-ID" altLang="en-US"/>
              <a:pPr>
                <a:defRPr/>
              </a:pPr>
              <a:t>26/02/2020</a:t>
            </a:fld>
            <a:endParaRPr lang="id-ID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04254-F1FC-48E5-9BD3-A6C1C1B3E45C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34881934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127" y="274638"/>
            <a:ext cx="8226816" cy="11414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127" y="1600200"/>
            <a:ext cx="4042349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0130" y="1600200"/>
            <a:ext cx="4043813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127" y="3938589"/>
            <a:ext cx="4042349" cy="2185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130" y="3938589"/>
            <a:ext cx="4043813" cy="2185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d-ID"/>
              <a:t>22/12/2009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d-ID"/>
              <a:t>Footer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58E41-E6CD-466D-B595-4062D1C78817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459195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5344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1C02F-7BC4-4950-A0F7-934B1C7BAD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914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467600" cy="68580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4"/>
            <a:ext cx="8229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E197B-5025-426F-9997-5F9E0899794D}" type="datetime1">
              <a:rPr lang="id-ID"/>
              <a:pPr>
                <a:defRPr/>
              </a:pPr>
              <a:t>26/02/2020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E2726-F7F7-4E4C-B05B-658CA1F0F092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467600" cy="685800"/>
          </a:xfrm>
        </p:spPr>
        <p:txBody>
          <a:bodyPr>
            <a:normAutofit/>
          </a:bodyPr>
          <a:lstStyle>
            <a:lvl1pPr algn="r">
              <a:defRPr sz="2800" b="1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BB966-A8DE-4F84-A15B-98C72C44220A}" type="datetime1">
              <a:rPr lang="id-ID"/>
              <a:pPr>
                <a:defRPr/>
              </a:pPr>
              <a:t>26/02/2020</a:t>
            </a:fld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FE3C1-201A-4181-8D9B-64245737E708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467600" cy="685800"/>
          </a:xfrm>
        </p:spPr>
        <p:txBody>
          <a:bodyPr>
            <a:normAutofit/>
          </a:bodyPr>
          <a:lstStyle>
            <a:lvl1pPr algn="r">
              <a:defRPr sz="2800" b="1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4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4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d-ID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F8E0F-B547-4409-A5AD-9E674CF500E0}" type="datetime1">
              <a:rPr lang="id-ID"/>
              <a:pPr>
                <a:defRPr/>
              </a:pPr>
              <a:t>26/02/2020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A404E-4246-4A97-BD8E-8E02F1924821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AAF58-1B9D-4FEF-A3FB-3E5A0DDDAE01}" type="datetime1">
              <a:rPr lang="id-ID"/>
              <a:pPr>
                <a:defRPr/>
              </a:pPr>
              <a:t>26/02/2020</a:t>
            </a:fld>
            <a:endParaRPr lang="id-ID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DDBF6-A645-4E44-9BE2-0530CF3F0A92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7248A-44C7-4E70-ACE8-9803E749C361}" type="datetime1">
              <a:rPr lang="id-ID"/>
              <a:pPr>
                <a:defRPr/>
              </a:pPr>
              <a:t>26/02/2020</a:t>
            </a:fld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3309F-B77E-4057-B227-CCD1DE2A5595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/>
              <a:t>Click to edit Master title style</a:t>
            </a:r>
            <a:endParaRPr lang="id-ID" altLang="id-ID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/>
              <a:t>Click to edit Master text styles</a:t>
            </a:r>
          </a:p>
          <a:p>
            <a:pPr lvl="1"/>
            <a:r>
              <a:rPr lang="en-US" altLang="id-ID"/>
              <a:t>Second level</a:t>
            </a:r>
          </a:p>
          <a:p>
            <a:pPr lvl="2"/>
            <a:r>
              <a:rPr lang="en-US" altLang="id-ID"/>
              <a:t>Third level</a:t>
            </a:r>
          </a:p>
          <a:p>
            <a:pPr lvl="3"/>
            <a:r>
              <a:rPr lang="en-US" altLang="id-ID"/>
              <a:t>Fourth level</a:t>
            </a:r>
          </a:p>
          <a:p>
            <a:pPr lvl="4"/>
            <a:r>
              <a:rPr lang="en-US" altLang="id-ID"/>
              <a:t>Fifth level</a:t>
            </a:r>
            <a:endParaRPr lang="id-ID" alt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20B72F-AA47-4369-83E5-CBF66DDC30B9}" type="datetime1">
              <a:rPr lang="id-ID"/>
              <a:pPr>
                <a:defRPr/>
              </a:pPr>
              <a:t>26/02/2020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3C29BAF-4911-49E9-BDAD-E533AE95C986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  <p:sp>
        <p:nvSpPr>
          <p:cNvPr id="7" name="Rectangle 6"/>
          <p:cNvSpPr/>
          <p:nvPr/>
        </p:nvSpPr>
        <p:spPr>
          <a:xfrm>
            <a:off x="71438" y="6524625"/>
            <a:ext cx="4716462" cy="333375"/>
          </a:xfrm>
          <a:prstGeom prst="rect">
            <a:avLst/>
          </a:prstGeom>
          <a:solidFill>
            <a:srgbClr val="007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id-ID" sz="1200" dirty="0"/>
              <a:t>Agency for the Assessment and Application of Technology - Indonesia</a:t>
            </a:r>
          </a:p>
        </p:txBody>
      </p:sp>
      <p:sp>
        <p:nvSpPr>
          <p:cNvPr id="8" name="Trapezoid 7"/>
          <p:cNvSpPr/>
          <p:nvPr/>
        </p:nvSpPr>
        <p:spPr>
          <a:xfrm rot="10800000">
            <a:off x="6372225" y="6497638"/>
            <a:ext cx="2771775" cy="360362"/>
          </a:xfrm>
          <a:prstGeom prst="trapezoid">
            <a:avLst>
              <a:gd name="adj" fmla="val 75542"/>
            </a:avLst>
          </a:prstGeom>
          <a:solidFill>
            <a:srgbClr val="192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/>
          </a:p>
        </p:txBody>
      </p:sp>
      <p:pic>
        <p:nvPicPr>
          <p:cNvPr id="5129" name="Picture 8" descr="STRIP ENGLISH.jpg"/>
          <p:cNvPicPr>
            <a:picLocks noChangeAspect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0" y="6497638"/>
            <a:ext cx="91440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20" r:id="rId1"/>
    <p:sldLayoutId id="2147484595" r:id="rId2"/>
    <p:sldLayoutId id="2147484621" r:id="rId3"/>
    <p:sldLayoutId id="2147484622" r:id="rId4"/>
    <p:sldLayoutId id="2147484596" r:id="rId5"/>
    <p:sldLayoutId id="2147484597" r:id="rId6"/>
    <p:sldLayoutId id="2147484598" r:id="rId7"/>
    <p:sldLayoutId id="2147484599" r:id="rId8"/>
    <p:sldLayoutId id="2147484600" r:id="rId9"/>
    <p:sldLayoutId id="2147484601" r:id="rId10"/>
    <p:sldLayoutId id="2147484602" r:id="rId11"/>
    <p:sldLayoutId id="2147484603" r:id="rId12"/>
    <p:sldLayoutId id="2147484604" r:id="rId13"/>
    <p:sldLayoutId id="2147484605" r:id="rId14"/>
    <p:sldLayoutId id="2147484627" r:id="rId15"/>
    <p:sldLayoutId id="2147484628" r:id="rId16"/>
    <p:sldLayoutId id="2147484629" r:id="rId17"/>
    <p:sldLayoutId id="2147484630" r:id="rId18"/>
    <p:sldLayoutId id="2147484663" r:id="rId19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/>
              <a:t>Click to edit Master title style</a:t>
            </a:r>
            <a:endParaRPr lang="id-ID" altLang="id-ID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/>
              <a:t>Click to edit Master text styles</a:t>
            </a:r>
          </a:p>
          <a:p>
            <a:pPr lvl="1"/>
            <a:r>
              <a:rPr lang="en-US" altLang="id-ID"/>
              <a:t>Second level</a:t>
            </a:r>
          </a:p>
          <a:p>
            <a:pPr lvl="2"/>
            <a:r>
              <a:rPr lang="en-US" altLang="id-ID"/>
              <a:t>Third level</a:t>
            </a:r>
          </a:p>
          <a:p>
            <a:pPr lvl="3"/>
            <a:r>
              <a:rPr lang="en-US" altLang="id-ID"/>
              <a:t>Fourth level</a:t>
            </a:r>
          </a:p>
          <a:p>
            <a:pPr lvl="4"/>
            <a:r>
              <a:rPr lang="en-US" altLang="id-ID"/>
              <a:t>Fifth level</a:t>
            </a:r>
            <a:endParaRPr lang="id-ID" alt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C61F95-2DE8-4A29-B375-FE09435E163D}" type="datetime1">
              <a:rPr lang="id-ID"/>
              <a:pPr>
                <a:defRPr/>
              </a:pPr>
              <a:t>26/02/2020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EAE8F84-A713-46F4-85C8-29DB06B5849F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  <p:sp>
        <p:nvSpPr>
          <p:cNvPr id="7" name="Rectangle 6"/>
          <p:cNvSpPr/>
          <p:nvPr/>
        </p:nvSpPr>
        <p:spPr>
          <a:xfrm>
            <a:off x="0" y="6524625"/>
            <a:ext cx="4716463" cy="333375"/>
          </a:xfrm>
          <a:prstGeom prst="rect">
            <a:avLst/>
          </a:prstGeom>
          <a:solidFill>
            <a:srgbClr val="007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d-ID" sz="1400" dirty="0"/>
              <a:t>Agency for the Assessment and Application of Technology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7" r:id="rId1"/>
    <p:sldLayoutId id="2147484608" r:id="rId2"/>
    <p:sldLayoutId id="2147484609" r:id="rId3"/>
    <p:sldLayoutId id="2147484610" r:id="rId4"/>
    <p:sldLayoutId id="2147484611" r:id="rId5"/>
    <p:sldLayoutId id="2147484612" r:id="rId6"/>
    <p:sldLayoutId id="2147484613" r:id="rId7"/>
    <p:sldLayoutId id="2147484614" r:id="rId8"/>
    <p:sldLayoutId id="2147484626" r:id="rId9"/>
    <p:sldLayoutId id="2147484615" r:id="rId10"/>
    <p:sldLayoutId id="2147484616" r:id="rId11"/>
    <p:sldLayoutId id="2147484617" r:id="rId12"/>
    <p:sldLayoutId id="2147484618" r:id="rId13"/>
    <p:sldLayoutId id="2147484619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/>
              <a:t>Click to edit Master title style</a:t>
            </a:r>
            <a:endParaRPr lang="id-ID" altLang="id-ID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/>
              <a:t>Click to edit Master text styles</a:t>
            </a:r>
          </a:p>
          <a:p>
            <a:pPr lvl="1"/>
            <a:r>
              <a:rPr lang="en-US" altLang="id-ID"/>
              <a:t>Second level</a:t>
            </a:r>
          </a:p>
          <a:p>
            <a:pPr lvl="2"/>
            <a:r>
              <a:rPr lang="en-US" altLang="id-ID"/>
              <a:t>Third level</a:t>
            </a:r>
          </a:p>
          <a:p>
            <a:pPr lvl="3"/>
            <a:r>
              <a:rPr lang="en-US" altLang="id-ID"/>
              <a:t>Fourth level</a:t>
            </a:r>
          </a:p>
          <a:p>
            <a:pPr lvl="4"/>
            <a:r>
              <a:rPr lang="en-US" altLang="id-ID"/>
              <a:t>Fifth level</a:t>
            </a:r>
            <a:endParaRPr lang="id-ID" alt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A5955F8-D1BB-4331-8404-FF4912AD6C56}" type="datetime1">
              <a:rPr lang="id-ID" altLang="en-US"/>
              <a:pPr>
                <a:defRPr/>
              </a:pPr>
              <a:t>26/02/2020</a:t>
            </a:fld>
            <a:endParaRPr lang="id-ID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0504090-D6B5-4054-A836-18FEB89F6F6F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  <p:sp>
        <p:nvSpPr>
          <p:cNvPr id="7" name="Rectangle 6"/>
          <p:cNvSpPr/>
          <p:nvPr/>
        </p:nvSpPr>
        <p:spPr>
          <a:xfrm>
            <a:off x="71438" y="6524625"/>
            <a:ext cx="4716462" cy="333375"/>
          </a:xfrm>
          <a:prstGeom prst="rect">
            <a:avLst/>
          </a:prstGeom>
          <a:solidFill>
            <a:srgbClr val="007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id-ID" sz="1200" dirty="0"/>
              <a:t>Agency for the Assessment and Application of Technology - Indonesia</a:t>
            </a:r>
          </a:p>
        </p:txBody>
      </p:sp>
      <p:sp>
        <p:nvSpPr>
          <p:cNvPr id="8" name="Trapezoid 7"/>
          <p:cNvSpPr/>
          <p:nvPr/>
        </p:nvSpPr>
        <p:spPr>
          <a:xfrm rot="10800000">
            <a:off x="6372225" y="6497638"/>
            <a:ext cx="2771775" cy="360362"/>
          </a:xfrm>
          <a:prstGeom prst="trapezoid">
            <a:avLst>
              <a:gd name="adj" fmla="val 75542"/>
            </a:avLst>
          </a:prstGeom>
          <a:solidFill>
            <a:srgbClr val="192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2057" name="Picture 8" descr="STRIP ENGLISH.jpg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6497638"/>
            <a:ext cx="91440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2459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2" r:id="rId1"/>
    <p:sldLayoutId id="2147484633" r:id="rId2"/>
    <p:sldLayoutId id="2147484634" r:id="rId3"/>
    <p:sldLayoutId id="2147484635" r:id="rId4"/>
    <p:sldLayoutId id="2147484636" r:id="rId5"/>
    <p:sldLayoutId id="2147484637" r:id="rId6"/>
    <p:sldLayoutId id="2147484638" r:id="rId7"/>
    <p:sldLayoutId id="2147484639" r:id="rId8"/>
    <p:sldLayoutId id="2147484640" r:id="rId9"/>
    <p:sldLayoutId id="2147484641" r:id="rId10"/>
    <p:sldLayoutId id="2147484642" r:id="rId11"/>
    <p:sldLayoutId id="2147484643" r:id="rId12"/>
    <p:sldLayoutId id="2147484644" r:id="rId13"/>
    <p:sldLayoutId id="2147484645" r:id="rId14"/>
    <p:sldLayoutId id="2147484647" r:id="rId15"/>
    <p:sldLayoutId id="2147484648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3" Type="http://schemas.openxmlformats.org/officeDocument/2006/relationships/image" Target="../media/image30.jpeg"/><Relationship Id="rId7" Type="http://schemas.openxmlformats.org/officeDocument/2006/relationships/image" Target="../media/image32.jpeg"/><Relationship Id="rId12" Type="http://schemas.openxmlformats.org/officeDocument/2006/relationships/image" Target="../media/image4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1.jpeg"/><Relationship Id="rId11" Type="http://schemas.openxmlformats.org/officeDocument/2006/relationships/image" Target="../media/image42.jpeg"/><Relationship Id="rId5" Type="http://schemas.openxmlformats.org/officeDocument/2006/relationships/image" Target="../media/image38.jpeg"/><Relationship Id="rId10" Type="http://schemas.openxmlformats.org/officeDocument/2006/relationships/image" Target="../media/image41.png"/><Relationship Id="rId4" Type="http://schemas.openxmlformats.org/officeDocument/2006/relationships/image" Target="../media/image37.png"/><Relationship Id="rId9" Type="http://schemas.openxmlformats.org/officeDocument/2006/relationships/image" Target="../media/image40.jpeg"/><Relationship Id="rId1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today.line.me/id/pc/article/Menristek+Pembangkit+Nuklir+Tetap+Disiapkan+untuk+Antisipasi-Jrw5nq" TargetMode="Externa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18" Type="http://schemas.openxmlformats.org/officeDocument/2006/relationships/image" Target="../media/image75.jpeg"/><Relationship Id="rId3" Type="http://schemas.openxmlformats.org/officeDocument/2006/relationships/image" Target="../media/image60.png"/><Relationship Id="rId21" Type="http://schemas.openxmlformats.org/officeDocument/2006/relationships/image" Target="../media/image78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17" Type="http://schemas.openxmlformats.org/officeDocument/2006/relationships/image" Target="../media/image74.jpeg"/><Relationship Id="rId2" Type="http://schemas.openxmlformats.org/officeDocument/2006/relationships/image" Target="../media/image59.png"/><Relationship Id="rId16" Type="http://schemas.openxmlformats.org/officeDocument/2006/relationships/image" Target="../media/image73.png"/><Relationship Id="rId20" Type="http://schemas.openxmlformats.org/officeDocument/2006/relationships/image" Target="../media/image7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19" Type="http://schemas.openxmlformats.org/officeDocument/2006/relationships/image" Target="../media/image76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w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5.jpeg"/><Relationship Id="rId4" Type="http://schemas.openxmlformats.org/officeDocument/2006/relationships/image" Target="../media/image8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4"/>
          <p:cNvSpPr>
            <a:spLocks noGrp="1"/>
          </p:cNvSpPr>
          <p:nvPr>
            <p:ph type="ctrTitle"/>
          </p:nvPr>
        </p:nvSpPr>
        <p:spPr>
          <a:xfrm>
            <a:off x="395288" y="2286000"/>
            <a:ext cx="8715375" cy="2112963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Mapping Capacity of Local Industry to Support NPP Project in Indonesia: Current Status</a:t>
            </a:r>
            <a:endParaRPr lang="id-ID" altLang="id-ID" sz="2000" dirty="0">
              <a:solidFill>
                <a:srgbClr val="FFFF00"/>
              </a:solidFill>
            </a:endParaRPr>
          </a:p>
        </p:txBody>
      </p:sp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>
          <a:xfrm>
            <a:off x="1403350" y="5522913"/>
            <a:ext cx="7091363" cy="785812"/>
          </a:xfrm>
        </p:spPr>
        <p:txBody>
          <a:bodyPr/>
          <a:lstStyle/>
          <a:p>
            <a:pPr eaLnBrk="1" hangingPunct="1"/>
            <a:endParaRPr lang="en-US" altLang="id-ID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id-ID" sz="2000" b="1" dirty="0" smtClean="0">
                <a:solidFill>
                  <a:schemeClr val="bg1"/>
                </a:solidFill>
              </a:rPr>
              <a:t>25 </a:t>
            </a:r>
            <a:r>
              <a:rPr lang="en-US" altLang="id-ID" sz="2000" b="1" dirty="0" err="1" smtClean="0">
                <a:solidFill>
                  <a:schemeClr val="bg1"/>
                </a:solidFill>
              </a:rPr>
              <a:t>Februari</a:t>
            </a:r>
            <a:r>
              <a:rPr lang="en-US" altLang="id-ID" sz="2000" b="1" dirty="0" smtClean="0">
                <a:solidFill>
                  <a:schemeClr val="bg1"/>
                </a:solidFill>
              </a:rPr>
              <a:t> 2020</a:t>
            </a:r>
            <a:endParaRPr lang="en-US" altLang="id-ID" sz="20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E1A4E5C-06D5-4B2C-BE08-BF2D47C8341E}"/>
              </a:ext>
            </a:extLst>
          </p:cNvPr>
          <p:cNvSpPr txBox="1"/>
          <p:nvPr/>
        </p:nvSpPr>
        <p:spPr>
          <a:xfrm>
            <a:off x="6019800" y="4776272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Arie Rahmadi-BPPT</a:t>
            </a:r>
          </a:p>
        </p:txBody>
      </p:sp>
    </p:spTree>
    <p:extLst>
      <p:ext uri="{BB962C8B-B14F-4D97-AF65-F5344CB8AC3E}">
        <p14:creationId xmlns:p14="http://schemas.microsoft.com/office/powerpoint/2010/main" val="1590534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smtClean="0">
                <a:solidFill>
                  <a:srgbClr val="192F8A"/>
                </a:solidFill>
              </a:rPr>
              <a:t>OUTLINE</a:t>
            </a:r>
            <a:endParaRPr lang="en-US" b="1" dirty="0">
              <a:solidFill>
                <a:srgbClr val="192F8A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3309F-B77E-4057-B227-CCD1DE2A5595}" type="slidenum">
              <a:rPr lang="id-ID" altLang="en-US" smtClean="0"/>
              <a:pPr>
                <a:defRPr/>
              </a:pPr>
              <a:t>10</a:t>
            </a:fld>
            <a:endParaRPr lang="id-ID" altLang="en-US"/>
          </a:p>
        </p:txBody>
      </p:sp>
      <p:sp>
        <p:nvSpPr>
          <p:cNvPr id="5" name="Rectangle 4"/>
          <p:cNvSpPr/>
          <p:nvPr/>
        </p:nvSpPr>
        <p:spPr>
          <a:xfrm>
            <a:off x="3059831" y="3789040"/>
            <a:ext cx="2875499" cy="187220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2.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</a:rPr>
              <a:t>Current  Mapping </a:t>
            </a:r>
            <a:r>
              <a:rPr lang="en-US" sz="2400" b="1" dirty="0" err="1">
                <a:solidFill>
                  <a:srgbClr val="002060"/>
                </a:solidFill>
              </a:rPr>
              <a:t>resuts</a:t>
            </a:r>
            <a:endParaRPr lang="en-US" sz="2400" b="1" dirty="0">
              <a:solidFill>
                <a:srgbClr val="00206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23528" y="1196752"/>
            <a:ext cx="8496944" cy="0"/>
          </a:xfrm>
          <a:prstGeom prst="line">
            <a:avLst/>
          </a:prstGeom>
          <a:ln w="317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0" y="1821095"/>
            <a:ext cx="2875499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054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7464425" y="1341438"/>
            <a:ext cx="1428750" cy="2879725"/>
          </a:xfrm>
          <a:prstGeom prst="roundRect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8435" name="Picture 3" descr="power#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857" y="1715709"/>
            <a:ext cx="3994150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Line 4"/>
          <p:cNvSpPr>
            <a:spLocks noChangeShapeType="1"/>
          </p:cNvSpPr>
          <p:nvPr/>
        </p:nvSpPr>
        <p:spPr bwMode="auto">
          <a:xfrm flipH="1" flipV="1">
            <a:off x="1547813" y="1916113"/>
            <a:ext cx="1800225" cy="79216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 flipH="1" flipV="1">
            <a:off x="2239962" y="3157537"/>
            <a:ext cx="1260475" cy="4619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8438" name="Line 7"/>
          <p:cNvSpPr>
            <a:spLocks noChangeShapeType="1"/>
          </p:cNvSpPr>
          <p:nvPr/>
        </p:nvSpPr>
        <p:spPr bwMode="auto">
          <a:xfrm>
            <a:off x="5449888" y="4100513"/>
            <a:ext cx="777875" cy="48101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8439" name="Text Box 11"/>
          <p:cNvSpPr txBox="1">
            <a:spLocks noChangeArrowheads="1"/>
          </p:cNvSpPr>
          <p:nvPr/>
        </p:nvSpPr>
        <p:spPr bwMode="auto">
          <a:xfrm>
            <a:off x="177800" y="3703638"/>
            <a:ext cx="1908175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</a:rPr>
              <a:t>Turbine &amp; Generator </a:t>
            </a:r>
          </a:p>
          <a:p>
            <a:pPr algn="ctr"/>
            <a:r>
              <a:rPr lang="en-US" sz="1200" b="1" dirty="0" err="1">
                <a:solidFill>
                  <a:srgbClr val="0000FF"/>
                </a:solidFill>
              </a:rPr>
              <a:t>Bobot</a:t>
            </a:r>
            <a:r>
              <a:rPr lang="en-US" sz="1200" b="1" dirty="0">
                <a:solidFill>
                  <a:srgbClr val="0000FF"/>
                </a:solidFill>
              </a:rPr>
              <a:t> 25 % 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18440" name="Text Box 13"/>
          <p:cNvSpPr txBox="1">
            <a:spLocks noChangeArrowheads="1"/>
          </p:cNvSpPr>
          <p:nvPr/>
        </p:nvSpPr>
        <p:spPr bwMode="auto">
          <a:xfrm>
            <a:off x="7740650" y="2997200"/>
            <a:ext cx="996950" cy="2762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Condensor</a:t>
            </a:r>
            <a:endParaRPr lang="en-US" sz="1200"/>
          </a:p>
        </p:txBody>
      </p:sp>
      <p:sp>
        <p:nvSpPr>
          <p:cNvPr id="18441" name="Text Box 14"/>
          <p:cNvSpPr txBox="1">
            <a:spLocks noChangeArrowheads="1"/>
          </p:cNvSpPr>
          <p:nvPr/>
        </p:nvSpPr>
        <p:spPr bwMode="auto">
          <a:xfrm>
            <a:off x="177800" y="1905000"/>
            <a:ext cx="1298575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00000"/>
                </a:solidFill>
              </a:rPr>
              <a:t>Boiler</a:t>
            </a:r>
          </a:p>
          <a:p>
            <a:pPr algn="ctr"/>
            <a:r>
              <a:rPr lang="en-US" sz="1200" b="1">
                <a:solidFill>
                  <a:srgbClr val="0000FF"/>
                </a:solidFill>
              </a:rPr>
              <a:t>Bobot 30% </a:t>
            </a:r>
            <a:endParaRPr lang="en-US" sz="1200">
              <a:solidFill>
                <a:srgbClr val="0000FF"/>
              </a:solidFill>
            </a:endParaRPr>
          </a:p>
        </p:txBody>
      </p:sp>
      <p:pic>
        <p:nvPicPr>
          <p:cNvPr id="18443" name="Picture 1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740650" y="2420938"/>
            <a:ext cx="890588" cy="638175"/>
          </a:xfrm>
        </p:spPr>
      </p:pic>
      <p:pic>
        <p:nvPicPr>
          <p:cNvPr id="18444" name="Picture 27" descr="https://encrypted-tbn0.gstatic.com/images?q=tbn:ANd9GcTsoad64O36W0J-2-Z0eKPkctZCxQ-Uz_JoX_KNw2JUvogb8g_ae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1441450"/>
            <a:ext cx="10001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7740650" y="2144713"/>
            <a:ext cx="900113" cy="2762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Deaerator</a:t>
            </a:r>
            <a:endParaRPr lang="en-US" sz="1200"/>
          </a:p>
        </p:txBody>
      </p:sp>
      <p:pic>
        <p:nvPicPr>
          <p:cNvPr id="18446" name="Picture 4" descr="Industrial Fan Pictu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47025" y="3284538"/>
            <a:ext cx="4413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7" name="Text Box 13"/>
          <p:cNvSpPr txBox="1">
            <a:spLocks noChangeArrowheads="1"/>
          </p:cNvSpPr>
          <p:nvPr/>
        </p:nvSpPr>
        <p:spPr bwMode="auto">
          <a:xfrm>
            <a:off x="7392988" y="3789363"/>
            <a:ext cx="1571625" cy="4619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00000"/>
                </a:solidFill>
              </a:rPr>
              <a:t>Fan, Pump, Compressor, </a:t>
            </a:r>
            <a:endParaRPr lang="en-US" sz="1200"/>
          </a:p>
        </p:txBody>
      </p:sp>
      <p:pic>
        <p:nvPicPr>
          <p:cNvPr id="18448" name="Picture 28" descr="D:\FOTO\IPB Berau 2013\CIMG73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6542" y="2500729"/>
            <a:ext cx="1687513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9" name="Line 7"/>
          <p:cNvSpPr>
            <a:spLocks noChangeShapeType="1"/>
          </p:cNvSpPr>
          <p:nvPr/>
        </p:nvSpPr>
        <p:spPr bwMode="auto">
          <a:xfrm flipV="1">
            <a:off x="6392863" y="2781300"/>
            <a:ext cx="1058862" cy="4095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8450" name="Line 7"/>
          <p:cNvSpPr>
            <a:spLocks noChangeShapeType="1"/>
          </p:cNvSpPr>
          <p:nvPr/>
        </p:nvSpPr>
        <p:spPr bwMode="auto">
          <a:xfrm flipV="1">
            <a:off x="5461793" y="1646447"/>
            <a:ext cx="576263" cy="863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AU"/>
          </a:p>
        </p:txBody>
      </p:sp>
      <p:pic>
        <p:nvPicPr>
          <p:cNvPr id="18451" name="Picture 2" descr="H:\Rumah\Project\PLTU 2x22MW Bintan\Foto Agustus 2009\S63020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5913" y="976313"/>
            <a:ext cx="1173162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2" name="Line 7"/>
          <p:cNvSpPr>
            <a:spLocks noChangeShapeType="1"/>
          </p:cNvSpPr>
          <p:nvPr/>
        </p:nvSpPr>
        <p:spPr bwMode="auto">
          <a:xfrm flipH="1">
            <a:off x="4140200" y="4076700"/>
            <a:ext cx="360363" cy="10080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8453" name="Text Box 15"/>
          <p:cNvSpPr txBox="1">
            <a:spLocks noChangeArrowheads="1"/>
          </p:cNvSpPr>
          <p:nvPr/>
        </p:nvSpPr>
        <p:spPr bwMode="auto">
          <a:xfrm>
            <a:off x="3643313" y="5143500"/>
            <a:ext cx="1022350" cy="646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Civil</a:t>
            </a:r>
            <a:endParaRPr lang="en-US" sz="1200" b="1" dirty="0">
              <a:solidFill>
                <a:srgbClr val="000000"/>
              </a:solidFill>
            </a:endParaRPr>
          </a:p>
          <a:p>
            <a:r>
              <a:rPr lang="en-US" sz="1200" b="1" dirty="0" err="1">
                <a:solidFill>
                  <a:srgbClr val="0000FF"/>
                </a:solidFill>
              </a:rPr>
              <a:t>Bobot</a:t>
            </a:r>
            <a:r>
              <a:rPr lang="en-US" sz="1200" b="1" dirty="0">
                <a:solidFill>
                  <a:srgbClr val="0000FF"/>
                </a:solidFill>
              </a:rPr>
              <a:t> 15% </a:t>
            </a:r>
            <a:endParaRPr lang="en-US" sz="1200" dirty="0">
              <a:solidFill>
                <a:srgbClr val="0000FF"/>
              </a:solidFill>
            </a:endParaRPr>
          </a:p>
          <a:p>
            <a:endParaRPr lang="en-US" sz="1200" dirty="0"/>
          </a:p>
        </p:txBody>
      </p:sp>
      <p:pic>
        <p:nvPicPr>
          <p:cNvPr id="18454" name="Picture 26" descr="Trafo-GI-Bantul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24525" y="4581525"/>
            <a:ext cx="93980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5" name="Text Box 15"/>
          <p:cNvSpPr txBox="1">
            <a:spLocks noChangeArrowheads="1"/>
          </p:cNvSpPr>
          <p:nvPr/>
        </p:nvSpPr>
        <p:spPr bwMode="auto">
          <a:xfrm>
            <a:off x="5219700" y="5445125"/>
            <a:ext cx="2232025" cy="138499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</a:rPr>
              <a:t>Electrical, Instrumentation and Control</a:t>
            </a:r>
          </a:p>
          <a:p>
            <a:pPr algn="ctr"/>
            <a:r>
              <a:rPr lang="en-US" sz="1200" b="1" dirty="0" err="1">
                <a:solidFill>
                  <a:srgbClr val="0000FF"/>
                </a:solidFill>
              </a:rPr>
              <a:t>Bobot</a:t>
            </a:r>
            <a:r>
              <a:rPr lang="en-US" sz="1200" b="1" dirty="0">
                <a:solidFill>
                  <a:srgbClr val="0000FF"/>
                </a:solidFill>
              </a:rPr>
              <a:t> 8 %</a:t>
            </a:r>
          </a:p>
          <a:p>
            <a:pPr algn="ctr"/>
            <a:r>
              <a:rPr lang="en-US" sz="1200" b="1" dirty="0">
                <a:solidFill>
                  <a:srgbClr val="00B050"/>
                </a:solidFill>
              </a:rPr>
              <a:t>Siemens Indonesia, </a:t>
            </a:r>
            <a:r>
              <a:rPr lang="en-US" sz="1200" b="1" dirty="0" err="1">
                <a:solidFill>
                  <a:srgbClr val="00B050"/>
                </a:solidFill>
              </a:rPr>
              <a:t>Unindo</a:t>
            </a:r>
            <a:r>
              <a:rPr lang="en-US" sz="1200" b="1" dirty="0">
                <a:solidFill>
                  <a:srgbClr val="00B050"/>
                </a:solidFill>
              </a:rPr>
              <a:t>, </a:t>
            </a:r>
            <a:r>
              <a:rPr lang="en-US" sz="1200" b="1" dirty="0" err="1">
                <a:solidFill>
                  <a:srgbClr val="00B050"/>
                </a:solidFill>
              </a:rPr>
              <a:t>Trafindo</a:t>
            </a:r>
            <a:r>
              <a:rPr lang="en-US" sz="1200" b="1" dirty="0">
                <a:solidFill>
                  <a:srgbClr val="00B050"/>
                </a:solidFill>
              </a:rPr>
              <a:t>, </a:t>
            </a:r>
            <a:r>
              <a:rPr lang="en-US" sz="1200" b="1" dirty="0" err="1">
                <a:solidFill>
                  <a:srgbClr val="00B050"/>
                </a:solidFill>
              </a:rPr>
              <a:t>etc</a:t>
            </a:r>
            <a:r>
              <a:rPr lang="en-US" sz="1200" b="1" dirty="0">
                <a:solidFill>
                  <a:srgbClr val="00B050"/>
                </a:solidFill>
              </a:rPr>
              <a:t> </a:t>
            </a:r>
            <a:endParaRPr lang="en-US" sz="1200" dirty="0">
              <a:solidFill>
                <a:srgbClr val="00B050"/>
              </a:solidFill>
            </a:endParaRPr>
          </a:p>
          <a:p>
            <a:pPr algn="ctr"/>
            <a:r>
              <a:rPr lang="en-US" sz="1200" b="1" dirty="0">
                <a:solidFill>
                  <a:srgbClr val="0000FF"/>
                </a:solidFill>
              </a:rPr>
              <a:t> </a:t>
            </a:r>
            <a:endParaRPr lang="en-US" sz="1200" dirty="0">
              <a:solidFill>
                <a:srgbClr val="0000FF"/>
              </a:solidFill>
            </a:endParaRPr>
          </a:p>
          <a:p>
            <a:endParaRPr lang="en-US" sz="1200" dirty="0"/>
          </a:p>
        </p:txBody>
      </p:sp>
      <p:sp>
        <p:nvSpPr>
          <p:cNvPr id="18456" name="Text Box 15"/>
          <p:cNvSpPr txBox="1">
            <a:spLocks noChangeArrowheads="1"/>
          </p:cNvSpPr>
          <p:nvPr/>
        </p:nvSpPr>
        <p:spPr bwMode="auto">
          <a:xfrm>
            <a:off x="7451725" y="4306888"/>
            <a:ext cx="1428750" cy="156966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</a:rPr>
              <a:t>Balance of Plant</a:t>
            </a:r>
          </a:p>
          <a:p>
            <a:pPr algn="ctr"/>
            <a:r>
              <a:rPr lang="en-US" sz="1200" b="1" dirty="0" err="1">
                <a:solidFill>
                  <a:srgbClr val="0000FF"/>
                </a:solidFill>
              </a:rPr>
              <a:t>Bobot</a:t>
            </a:r>
            <a:r>
              <a:rPr lang="en-US" sz="1200" b="1" dirty="0">
                <a:solidFill>
                  <a:srgbClr val="0000FF"/>
                </a:solidFill>
              </a:rPr>
              <a:t> 17 % </a:t>
            </a:r>
          </a:p>
          <a:p>
            <a:pPr algn="ctr"/>
            <a:r>
              <a:rPr lang="en-US" sz="1200" b="1" dirty="0">
                <a:solidFill>
                  <a:srgbClr val="00B050"/>
                </a:solidFill>
              </a:rPr>
              <a:t>15 Perusahaan</a:t>
            </a:r>
          </a:p>
          <a:p>
            <a:pPr algn="ctr"/>
            <a:r>
              <a:rPr lang="en-US" sz="1200" b="1" dirty="0" err="1">
                <a:solidFill>
                  <a:srgbClr val="FFC000"/>
                </a:solidFill>
              </a:rPr>
              <a:t>Boma</a:t>
            </a:r>
            <a:r>
              <a:rPr lang="en-US" sz="1200" b="1" dirty="0">
                <a:solidFill>
                  <a:srgbClr val="FFC000"/>
                </a:solidFill>
              </a:rPr>
              <a:t> </a:t>
            </a:r>
            <a:r>
              <a:rPr lang="en-US" sz="1200" b="1" dirty="0" err="1">
                <a:solidFill>
                  <a:srgbClr val="FFC000"/>
                </a:solidFill>
              </a:rPr>
              <a:t>Bisma</a:t>
            </a:r>
            <a:r>
              <a:rPr lang="en-US" sz="1200" b="1" dirty="0">
                <a:solidFill>
                  <a:srgbClr val="FFC000"/>
                </a:solidFill>
              </a:rPr>
              <a:t> Indra, </a:t>
            </a:r>
            <a:r>
              <a:rPr lang="en-US" sz="1200" b="1" dirty="0" err="1">
                <a:solidFill>
                  <a:srgbClr val="FFC000"/>
                </a:solidFill>
              </a:rPr>
              <a:t>Barata</a:t>
            </a:r>
            <a:r>
              <a:rPr lang="en-US" sz="1200" b="1" dirty="0">
                <a:solidFill>
                  <a:srgbClr val="00B050"/>
                </a:solidFill>
              </a:rPr>
              <a:t>, ,</a:t>
            </a:r>
            <a:r>
              <a:rPr lang="en-US" sz="1200" b="1" dirty="0" err="1">
                <a:solidFill>
                  <a:srgbClr val="00B050"/>
                </a:solidFill>
              </a:rPr>
              <a:t>etc</a:t>
            </a:r>
            <a:r>
              <a:rPr lang="en-US" sz="1200" b="1" dirty="0">
                <a:solidFill>
                  <a:srgbClr val="00B050"/>
                </a:solidFill>
              </a:rPr>
              <a:t> </a:t>
            </a:r>
            <a:endParaRPr lang="en-US" sz="1200" dirty="0">
              <a:solidFill>
                <a:srgbClr val="00B050"/>
              </a:solidFill>
            </a:endParaRPr>
          </a:p>
          <a:p>
            <a:pPr algn="ctr"/>
            <a:endParaRPr lang="en-US" sz="1200" dirty="0">
              <a:solidFill>
                <a:srgbClr val="0000FF"/>
              </a:solidFill>
            </a:endParaRPr>
          </a:p>
          <a:p>
            <a:endParaRPr lang="en-US" sz="1200" dirty="0"/>
          </a:p>
        </p:txBody>
      </p:sp>
      <p:sp>
        <p:nvSpPr>
          <p:cNvPr id="18457" name="Text Box 14"/>
          <p:cNvSpPr txBox="1">
            <a:spLocks noChangeArrowheads="1"/>
          </p:cNvSpPr>
          <p:nvPr/>
        </p:nvSpPr>
        <p:spPr bwMode="auto">
          <a:xfrm>
            <a:off x="3639343" y="952501"/>
            <a:ext cx="1360488" cy="4619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</a:rPr>
              <a:t>EPC  COMPANY</a:t>
            </a:r>
          </a:p>
          <a:p>
            <a:pPr algn="ctr"/>
            <a:r>
              <a:rPr lang="en-US" sz="1200" b="1" dirty="0" err="1">
                <a:solidFill>
                  <a:srgbClr val="0000FF"/>
                </a:solidFill>
              </a:rPr>
              <a:t>Bobot</a:t>
            </a:r>
            <a:r>
              <a:rPr lang="en-US" sz="1200" b="1" dirty="0">
                <a:solidFill>
                  <a:srgbClr val="0000FF"/>
                </a:solidFill>
              </a:rPr>
              <a:t> 5% 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18458" name="Text Box 14"/>
          <p:cNvSpPr txBox="1">
            <a:spLocks noChangeArrowheads="1"/>
          </p:cNvSpPr>
          <p:nvPr/>
        </p:nvSpPr>
        <p:spPr bwMode="auto">
          <a:xfrm>
            <a:off x="1535113" y="904875"/>
            <a:ext cx="1668462" cy="120032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1200" b="1" dirty="0"/>
              <a:t>10 </a:t>
            </a:r>
            <a:r>
              <a:rPr lang="en-US" sz="1200" b="1" dirty="0" smtClean="0"/>
              <a:t>Company</a:t>
            </a:r>
            <a:endParaRPr lang="en-US" sz="1200" b="1" dirty="0"/>
          </a:p>
          <a:p>
            <a:pPr algn="ctr"/>
            <a:r>
              <a:rPr lang="en-US" sz="1200" b="1" dirty="0">
                <a:solidFill>
                  <a:srgbClr val="00B050"/>
                </a:solidFill>
              </a:rPr>
              <a:t>IHI. GE Power </a:t>
            </a:r>
          </a:p>
          <a:p>
            <a:pPr algn="ctr"/>
            <a:r>
              <a:rPr lang="en-US" sz="1200" b="1" dirty="0">
                <a:solidFill>
                  <a:srgbClr val="FFC000"/>
                </a:solidFill>
              </a:rPr>
              <a:t>BBI, </a:t>
            </a:r>
            <a:r>
              <a:rPr lang="en-US" sz="1200" b="1" dirty="0" err="1">
                <a:solidFill>
                  <a:srgbClr val="FFC000"/>
                </a:solidFill>
              </a:rPr>
              <a:t>Barata</a:t>
            </a:r>
            <a:r>
              <a:rPr lang="en-US" sz="1200" b="1" dirty="0">
                <a:solidFill>
                  <a:srgbClr val="FFC000"/>
                </a:solidFill>
              </a:rPr>
              <a:t>, </a:t>
            </a:r>
          </a:p>
          <a:p>
            <a:pPr algn="ctr"/>
            <a:r>
              <a:rPr lang="en-US" sz="1200" b="1" dirty="0">
                <a:solidFill>
                  <a:srgbClr val="00B050"/>
                </a:solidFill>
              </a:rPr>
              <a:t>Basuki</a:t>
            </a:r>
            <a:r>
              <a:rPr lang="en-US" sz="1200" b="1" dirty="0">
                <a:solidFill>
                  <a:srgbClr val="FFC000"/>
                </a:solidFill>
              </a:rPr>
              <a:t> , Zug, </a:t>
            </a:r>
            <a:r>
              <a:rPr lang="en-US" sz="1200" b="1" dirty="0" err="1">
                <a:solidFill>
                  <a:srgbClr val="FFC000"/>
                </a:solidFill>
              </a:rPr>
              <a:t>Atmindo</a:t>
            </a:r>
            <a:r>
              <a:rPr lang="en-US" sz="1200" b="1" dirty="0">
                <a:solidFill>
                  <a:srgbClr val="FFC000"/>
                </a:solidFill>
              </a:rPr>
              <a:t>, </a:t>
            </a:r>
            <a:r>
              <a:rPr lang="en-US" sz="1200" b="1" dirty="0" err="1">
                <a:solidFill>
                  <a:srgbClr val="00B050"/>
                </a:solidFill>
              </a:rPr>
              <a:t>Weltes</a:t>
            </a:r>
            <a:r>
              <a:rPr lang="en-US" sz="1200" b="1" dirty="0">
                <a:solidFill>
                  <a:srgbClr val="FFC000"/>
                </a:solidFill>
              </a:rPr>
              <a:t>, </a:t>
            </a:r>
            <a:r>
              <a:rPr lang="en-US" sz="1200" b="1" dirty="0" err="1">
                <a:solidFill>
                  <a:srgbClr val="FFC000"/>
                </a:solidFill>
              </a:rPr>
              <a:t>etc</a:t>
            </a:r>
            <a:r>
              <a:rPr lang="en-US" sz="1200" b="1" dirty="0">
                <a:solidFill>
                  <a:srgbClr val="FFC000"/>
                </a:solidFill>
              </a:rPr>
              <a:t> </a:t>
            </a:r>
            <a:endParaRPr lang="en-US" sz="1200" dirty="0">
              <a:solidFill>
                <a:srgbClr val="FFC000"/>
              </a:solidFill>
            </a:endParaRPr>
          </a:p>
        </p:txBody>
      </p:sp>
      <p:sp>
        <p:nvSpPr>
          <p:cNvPr id="18459" name="Text Box 14"/>
          <p:cNvSpPr txBox="1">
            <a:spLocks noChangeArrowheads="1"/>
          </p:cNvSpPr>
          <p:nvPr/>
        </p:nvSpPr>
        <p:spPr bwMode="auto">
          <a:xfrm>
            <a:off x="4857750" y="904875"/>
            <a:ext cx="2524919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00B050"/>
                </a:solidFill>
              </a:rPr>
              <a:t>48 </a:t>
            </a:r>
            <a:r>
              <a:rPr lang="en-US" sz="1200" b="1" dirty="0" smtClean="0">
                <a:solidFill>
                  <a:srgbClr val="00B050"/>
                </a:solidFill>
              </a:rPr>
              <a:t>Engineering  Company</a:t>
            </a:r>
            <a:endParaRPr lang="en-US" sz="1200" b="1" dirty="0">
              <a:solidFill>
                <a:srgbClr val="00B050"/>
              </a:solidFill>
            </a:endParaRPr>
          </a:p>
          <a:p>
            <a:pPr algn="ctr"/>
            <a:r>
              <a:rPr lang="en-US" sz="1200" b="1" dirty="0" err="1">
                <a:solidFill>
                  <a:srgbClr val="00B050"/>
                </a:solidFill>
              </a:rPr>
              <a:t>Rekayasa</a:t>
            </a:r>
            <a:r>
              <a:rPr lang="en-US" sz="1200" b="1" dirty="0">
                <a:solidFill>
                  <a:srgbClr val="00B050"/>
                </a:solidFill>
              </a:rPr>
              <a:t> </a:t>
            </a:r>
            <a:r>
              <a:rPr lang="en-US" sz="1200" b="1" dirty="0" err="1">
                <a:solidFill>
                  <a:srgbClr val="00B050"/>
                </a:solidFill>
              </a:rPr>
              <a:t>Industri</a:t>
            </a:r>
            <a:r>
              <a:rPr lang="en-US" sz="1200" b="1" dirty="0">
                <a:solidFill>
                  <a:srgbClr val="00B050"/>
                </a:solidFill>
              </a:rPr>
              <a:t>, WIKA, </a:t>
            </a:r>
          </a:p>
          <a:p>
            <a:pPr algn="ctr"/>
            <a:r>
              <a:rPr lang="en-US" sz="1200" b="1" dirty="0">
                <a:solidFill>
                  <a:srgbClr val="00B050"/>
                </a:solidFill>
              </a:rPr>
              <a:t>Dale,  </a:t>
            </a:r>
            <a:r>
              <a:rPr lang="en-US" sz="1200" b="1" dirty="0" err="1">
                <a:solidFill>
                  <a:srgbClr val="00B050"/>
                </a:solidFill>
              </a:rPr>
              <a:t>Truba</a:t>
            </a:r>
            <a:r>
              <a:rPr lang="en-US" sz="1200" b="1" dirty="0">
                <a:solidFill>
                  <a:srgbClr val="00B050"/>
                </a:solidFill>
              </a:rPr>
              <a:t> </a:t>
            </a:r>
            <a:r>
              <a:rPr lang="en-US" sz="1200" b="1" dirty="0" err="1">
                <a:solidFill>
                  <a:srgbClr val="00B050"/>
                </a:solidFill>
              </a:rPr>
              <a:t>Enjiniring</a:t>
            </a:r>
            <a:r>
              <a:rPr lang="en-US" sz="1200" b="1" dirty="0">
                <a:solidFill>
                  <a:srgbClr val="00B050"/>
                </a:solidFill>
              </a:rPr>
              <a:t> </a:t>
            </a:r>
            <a:r>
              <a:rPr lang="en-US" sz="1200" b="1" dirty="0" err="1">
                <a:solidFill>
                  <a:srgbClr val="00B050"/>
                </a:solidFill>
              </a:rPr>
              <a:t>etc</a:t>
            </a:r>
            <a:r>
              <a:rPr lang="en-US" sz="1200" b="1" dirty="0">
                <a:solidFill>
                  <a:srgbClr val="00B050"/>
                </a:solidFill>
              </a:rPr>
              <a:t> 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18460" name="Text Box 14"/>
          <p:cNvSpPr txBox="1">
            <a:spLocks noChangeArrowheads="1"/>
          </p:cNvSpPr>
          <p:nvPr/>
        </p:nvSpPr>
        <p:spPr bwMode="auto">
          <a:xfrm>
            <a:off x="3286125" y="5572125"/>
            <a:ext cx="1571625" cy="646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solidFill>
                  <a:srgbClr val="00B050"/>
                </a:solidFill>
              </a:rPr>
              <a:t>Wijaya </a:t>
            </a:r>
            <a:r>
              <a:rPr lang="en-US" sz="1200" b="1" dirty="0" err="1">
                <a:solidFill>
                  <a:srgbClr val="00B050"/>
                </a:solidFill>
              </a:rPr>
              <a:t>Karya</a:t>
            </a:r>
            <a:r>
              <a:rPr lang="en-US" sz="1200" b="1" dirty="0">
                <a:solidFill>
                  <a:srgbClr val="00B050"/>
                </a:solidFill>
              </a:rPr>
              <a:t>, </a:t>
            </a:r>
            <a:r>
              <a:rPr lang="en-US" sz="1200" b="1" dirty="0" err="1">
                <a:solidFill>
                  <a:srgbClr val="00B050"/>
                </a:solidFill>
              </a:rPr>
              <a:t>Hutama</a:t>
            </a:r>
            <a:r>
              <a:rPr lang="en-US" sz="1200" b="1" dirty="0">
                <a:solidFill>
                  <a:srgbClr val="00B050"/>
                </a:solidFill>
              </a:rPr>
              <a:t> </a:t>
            </a:r>
            <a:r>
              <a:rPr lang="en-US" sz="1200" b="1" dirty="0" err="1">
                <a:solidFill>
                  <a:srgbClr val="00B050"/>
                </a:solidFill>
              </a:rPr>
              <a:t>Karya</a:t>
            </a:r>
            <a:r>
              <a:rPr lang="en-US" sz="1200" b="1" dirty="0">
                <a:solidFill>
                  <a:srgbClr val="00B050"/>
                </a:solidFill>
              </a:rPr>
              <a:t>, Adi </a:t>
            </a:r>
            <a:r>
              <a:rPr lang="en-US" sz="1200" b="1" dirty="0" err="1">
                <a:solidFill>
                  <a:srgbClr val="00B050"/>
                </a:solidFill>
              </a:rPr>
              <a:t>Karya</a:t>
            </a:r>
            <a:r>
              <a:rPr lang="en-US" sz="1200" b="1" dirty="0">
                <a:solidFill>
                  <a:srgbClr val="00B050"/>
                </a:solidFill>
              </a:rPr>
              <a:t>, PP </a:t>
            </a:r>
            <a:r>
              <a:rPr lang="en-US" sz="1200" b="1" dirty="0" err="1">
                <a:solidFill>
                  <a:srgbClr val="00B050"/>
                </a:solidFill>
              </a:rPr>
              <a:t>etc</a:t>
            </a:r>
            <a:r>
              <a:rPr lang="en-US" sz="1200" b="1" dirty="0">
                <a:solidFill>
                  <a:srgbClr val="00B050"/>
                </a:solidFill>
              </a:rPr>
              <a:t> 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18461" name="Text Box 14"/>
          <p:cNvSpPr txBox="1">
            <a:spLocks noChangeArrowheads="1"/>
          </p:cNvSpPr>
          <p:nvPr/>
        </p:nvSpPr>
        <p:spPr bwMode="auto">
          <a:xfrm>
            <a:off x="-8026" y="4117212"/>
            <a:ext cx="3268193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4 </a:t>
            </a:r>
            <a:r>
              <a:rPr lang="en-US" sz="1200" b="1" dirty="0" err="1">
                <a:solidFill>
                  <a:srgbClr val="FF0000"/>
                </a:solidFill>
              </a:rPr>
              <a:t>Perusahaan:</a:t>
            </a:r>
            <a:r>
              <a:rPr lang="en-US" sz="1200" b="1" dirty="0" err="1"/>
              <a:t>Barata</a:t>
            </a:r>
            <a:r>
              <a:rPr lang="en-US" sz="1200" b="1" dirty="0"/>
              <a:t> (Siemens Ind.)</a:t>
            </a:r>
          </a:p>
          <a:p>
            <a:r>
              <a:rPr lang="en-US" sz="1200" b="1" dirty="0" err="1"/>
              <a:t>Pindad</a:t>
            </a:r>
            <a:r>
              <a:rPr lang="en-US" sz="1200" b="1" dirty="0"/>
              <a:t>, Sulzer, Nusantara </a:t>
            </a:r>
            <a:r>
              <a:rPr lang="en-US" sz="1200" b="1" dirty="0" err="1"/>
              <a:t>Turbin</a:t>
            </a:r>
            <a:r>
              <a:rPr lang="en-US" sz="1200" b="1" dirty="0"/>
              <a:t> &amp; </a:t>
            </a:r>
            <a:r>
              <a:rPr lang="en-US" sz="1200" b="1" dirty="0" err="1"/>
              <a:t>Propulsi</a:t>
            </a:r>
            <a:r>
              <a:rPr lang="en-US" sz="1200" b="1" dirty="0"/>
              <a:t>, </a:t>
            </a:r>
            <a:r>
              <a:rPr lang="en-US" sz="1200" b="1" dirty="0" err="1"/>
              <a:t>Texmaco</a:t>
            </a:r>
            <a:r>
              <a:rPr lang="en-US" sz="1200" b="1" dirty="0"/>
              <a:t> </a:t>
            </a:r>
            <a:endParaRPr lang="en-US" sz="1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C836D51-29C4-4BFB-B01F-8F554E28C5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00" y="4763544"/>
            <a:ext cx="2705385" cy="1700528"/>
          </a:xfrm>
          <a:prstGeom prst="rect">
            <a:avLst/>
          </a:prstGeom>
        </p:spPr>
      </p:pic>
      <p:sp>
        <p:nvSpPr>
          <p:cNvPr id="31" name="Title 1"/>
          <p:cNvSpPr txBox="1">
            <a:spLocks/>
          </p:cNvSpPr>
          <p:nvPr/>
        </p:nvSpPr>
        <p:spPr bwMode="auto">
          <a:xfrm>
            <a:off x="1066800" y="-58990"/>
            <a:ext cx="78978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sz="4000" dirty="0" smtClean="0">
                <a:solidFill>
                  <a:schemeClr val="tx2"/>
                </a:solidFill>
              </a:rPr>
              <a:t>Mapping </a:t>
            </a:r>
            <a:r>
              <a:rPr lang="en-US" sz="4000" dirty="0">
                <a:solidFill>
                  <a:schemeClr val="tx2"/>
                </a:solidFill>
              </a:rPr>
              <a:t>of National Industry </a:t>
            </a:r>
            <a:r>
              <a:rPr lang="en-US" sz="4000" dirty="0" smtClean="0">
                <a:solidFill>
                  <a:schemeClr val="tx2"/>
                </a:solidFill>
              </a:rPr>
              <a:t>Capacity</a:t>
            </a:r>
            <a:endParaRPr lang="en-US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64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 descr="gresikm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1600200"/>
            <a:ext cx="4010025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4443413" y="1451013"/>
            <a:ext cx="4567237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025" tIns="36512" rIns="73025" bIns="36512"/>
          <a:lstStyle/>
          <a:p>
            <a:pPr marL="190500" indent="-190500" defTabSz="731838" eaLnBrk="0" hangingPunct="0">
              <a:lnSpc>
                <a:spcPct val="120000"/>
              </a:lnSpc>
              <a:spcBef>
                <a:spcPct val="20000"/>
              </a:spcBef>
              <a:tabLst>
                <a:tab pos="3317875" algn="r"/>
                <a:tab pos="3481388" algn="l"/>
              </a:tabLst>
            </a:pPr>
            <a:r>
              <a:rPr lang="en-US" sz="1400" b="1">
                <a:solidFill>
                  <a:srgbClr val="0000CC"/>
                </a:solidFill>
                <a:latin typeface="Trebuchet MS" pitchFamily="34" charset="0"/>
              </a:rPr>
              <a:t>STEAM  TURBINE MACHINING &amp; ASSEMBLY (190 MW)</a:t>
            </a:r>
          </a:p>
          <a:p>
            <a:pPr marL="190500" indent="-190500" defTabSz="731838" eaLnBrk="0" hangingPunct="0">
              <a:lnSpc>
                <a:spcPct val="90000"/>
              </a:lnSpc>
              <a:spcBef>
                <a:spcPct val="70000"/>
              </a:spcBef>
              <a:tabLst>
                <a:tab pos="3317875" algn="r"/>
                <a:tab pos="3481388" algn="l"/>
              </a:tabLst>
            </a:pPr>
            <a:r>
              <a:rPr lang="en-US" sz="1400" b="1">
                <a:solidFill>
                  <a:srgbClr val="0000CC"/>
                </a:solidFill>
                <a:latin typeface="Trebuchet MS" pitchFamily="34" charset="0"/>
              </a:rPr>
              <a:t>STEAM  TURBINE BALANCE  OF  PLANT  </a:t>
            </a:r>
          </a:p>
          <a:p>
            <a:pPr marL="190500" indent="-190500" defTabSz="731838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Ÿ"/>
              <a:tabLst>
                <a:tab pos="3317875" algn="r"/>
                <a:tab pos="3481388" algn="l"/>
              </a:tabLst>
            </a:pPr>
            <a:r>
              <a:rPr lang="en-US" sz="1400">
                <a:latin typeface="Trebuchet MS" pitchFamily="34" charset="0"/>
              </a:rPr>
              <a:t>MAIN CONDENSER	3	UNITS</a:t>
            </a:r>
          </a:p>
          <a:p>
            <a:pPr marL="190500" indent="-190500" defTabSz="731838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Ÿ"/>
              <a:tabLst>
                <a:tab pos="3317875" algn="r"/>
                <a:tab pos="3481388" algn="l"/>
              </a:tabLst>
            </a:pPr>
            <a:r>
              <a:rPr lang="en-US" sz="1400">
                <a:latin typeface="Trebuchet MS" pitchFamily="34" charset="0"/>
              </a:rPr>
              <a:t>DEAERATOR &amp; STORAGE TANK	3	UNITS</a:t>
            </a:r>
          </a:p>
          <a:p>
            <a:pPr marL="190500" indent="-190500" defTabSz="731838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Ÿ"/>
              <a:tabLst>
                <a:tab pos="3317875" algn="r"/>
                <a:tab pos="3481388" algn="l"/>
              </a:tabLst>
            </a:pPr>
            <a:r>
              <a:rPr lang="en-US" sz="1400">
                <a:latin typeface="Trebuchet MS" pitchFamily="34" charset="0"/>
              </a:rPr>
              <a:t>GENERAL SERVICE WATER COOLER	6	UNITS</a:t>
            </a:r>
          </a:p>
          <a:p>
            <a:pPr marL="190500" indent="-190500" defTabSz="731838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Ÿ"/>
              <a:tabLst>
                <a:tab pos="3317875" algn="r"/>
                <a:tab pos="3481388" algn="l"/>
              </a:tabLst>
            </a:pPr>
            <a:r>
              <a:rPr lang="en-US" sz="1400">
                <a:latin typeface="Trebuchet MS" pitchFamily="34" charset="0"/>
              </a:rPr>
              <a:t>LUBRICATION OIL COOLER*	3	UNITS</a:t>
            </a:r>
          </a:p>
          <a:p>
            <a:pPr marL="190500" indent="-190500" defTabSz="731838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Ÿ"/>
              <a:tabLst>
                <a:tab pos="3317875" algn="r"/>
                <a:tab pos="3481388" algn="l"/>
              </a:tabLst>
            </a:pPr>
            <a:r>
              <a:rPr lang="en-US" sz="1400">
                <a:latin typeface="Trebuchet MS" pitchFamily="34" charset="0"/>
              </a:rPr>
              <a:t>GLAND STEAM  CONDENSER*	3	UNITS</a:t>
            </a:r>
          </a:p>
          <a:p>
            <a:pPr marL="190500" indent="-190500" defTabSz="731838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Ÿ"/>
              <a:tabLst>
                <a:tab pos="3317875" algn="r"/>
                <a:tab pos="3481388" algn="l"/>
              </a:tabLst>
            </a:pPr>
            <a:r>
              <a:rPr lang="en-US" sz="1400">
                <a:latin typeface="Trebuchet MS" pitchFamily="34" charset="0"/>
              </a:rPr>
              <a:t>MAIN OIL TANK	3	UNITS</a:t>
            </a:r>
          </a:p>
          <a:p>
            <a:pPr marL="190500" indent="-190500" defTabSz="731838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Ÿ"/>
              <a:tabLst>
                <a:tab pos="3317875" algn="r"/>
                <a:tab pos="3481388" algn="l"/>
              </a:tabLst>
            </a:pPr>
            <a:r>
              <a:rPr lang="en-US" sz="1400">
                <a:latin typeface="Trebuchet MS" pitchFamily="34" charset="0"/>
              </a:rPr>
              <a:t>DIRTY CLEAN OIL STORAGE TANK	1	UNIT</a:t>
            </a:r>
          </a:p>
          <a:p>
            <a:pPr marL="190500" indent="-190500" defTabSz="731838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Ÿ"/>
              <a:tabLst>
                <a:tab pos="3317875" algn="r"/>
                <a:tab pos="3481388" algn="l"/>
              </a:tabLst>
            </a:pPr>
            <a:r>
              <a:rPr lang="en-US" sz="1400">
                <a:latin typeface="Trebuchet MS" pitchFamily="34" charset="0"/>
              </a:rPr>
              <a:t>CIRCULATING WATER PIPING	883	TONNES</a:t>
            </a:r>
          </a:p>
          <a:p>
            <a:pPr marL="190500" indent="-190500" defTabSz="731838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Ÿ"/>
              <a:tabLst>
                <a:tab pos="3317875" algn="r"/>
                <a:tab pos="3481388" algn="l"/>
              </a:tabLst>
            </a:pPr>
            <a:r>
              <a:rPr lang="en-US" sz="1400">
                <a:latin typeface="Trebuchet MS" pitchFamily="34" charset="0"/>
              </a:rPr>
              <a:t>PLANT PIPING	1.220	TONNES</a:t>
            </a:r>
          </a:p>
          <a:p>
            <a:pPr marL="190500" indent="-190500" defTabSz="731838" eaLnBrk="0" hangingPunct="0">
              <a:lnSpc>
                <a:spcPct val="90000"/>
              </a:lnSpc>
              <a:spcBef>
                <a:spcPct val="80000"/>
              </a:spcBef>
              <a:tabLst>
                <a:tab pos="3317875" algn="r"/>
                <a:tab pos="3481388" algn="l"/>
              </a:tabLst>
            </a:pPr>
            <a:r>
              <a:rPr lang="en-US" sz="1400" b="1">
                <a:latin typeface="Trebuchet MS" pitchFamily="34" charset="0"/>
              </a:rPr>
              <a:t>HEAT  RECOVERY  STEAM  GENERATOR</a:t>
            </a:r>
          </a:p>
          <a:p>
            <a:pPr marL="190500" indent="-190500" defTabSz="731838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Ÿ"/>
              <a:tabLst>
                <a:tab pos="3317875" algn="r"/>
                <a:tab pos="3481388" algn="l"/>
              </a:tabLst>
            </a:pPr>
            <a:r>
              <a:rPr lang="en-US" sz="1400">
                <a:latin typeface="Trebuchet MS" pitchFamily="34" charset="0"/>
              </a:rPr>
              <a:t>LP DRUM	6	UNITS</a:t>
            </a:r>
          </a:p>
          <a:p>
            <a:pPr marL="190500" indent="-190500" defTabSz="731838" eaLnBrk="0" hangingPunct="0">
              <a:lnSpc>
                <a:spcPct val="90000"/>
              </a:lnSpc>
              <a:spcBef>
                <a:spcPct val="80000"/>
              </a:spcBef>
              <a:tabLst>
                <a:tab pos="3317875" algn="r"/>
                <a:tab pos="3481388" algn="l"/>
              </a:tabLst>
            </a:pPr>
            <a:r>
              <a:rPr lang="en-US" sz="1400" b="1">
                <a:solidFill>
                  <a:srgbClr val="0000CC"/>
                </a:solidFill>
                <a:latin typeface="Trebuchet MS" pitchFamily="34" charset="0"/>
              </a:rPr>
              <a:t>GAS TURBINE BALANCE  OF  PLANT   MANUFACTURING</a:t>
            </a:r>
          </a:p>
          <a:p>
            <a:pPr marL="190500" indent="-190500" defTabSz="731838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Ÿ"/>
              <a:tabLst>
                <a:tab pos="3317875" algn="r"/>
                <a:tab pos="3481388" algn="l"/>
              </a:tabLst>
            </a:pPr>
            <a:r>
              <a:rPr lang="en-US" sz="1400">
                <a:latin typeface="Trebuchet MS" pitchFamily="34" charset="0"/>
              </a:rPr>
              <a:t>AIR &amp; OIL COOLER	27	UNITS</a:t>
            </a:r>
          </a:p>
          <a:p>
            <a:pPr marL="190500" indent="-190500" defTabSz="731838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Ÿ"/>
              <a:tabLst>
                <a:tab pos="3317875" algn="r"/>
                <a:tab pos="3481388" algn="l"/>
              </a:tabLst>
            </a:pPr>
            <a:r>
              <a:rPr lang="en-US" sz="1400">
                <a:latin typeface="Trebuchet MS" pitchFamily="34" charset="0"/>
              </a:rPr>
              <a:t>A &amp; B  RACK	4	UNITS</a:t>
            </a:r>
          </a:p>
          <a:p>
            <a:pPr marL="190500" indent="-190500" defTabSz="731838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Ÿ"/>
              <a:tabLst>
                <a:tab pos="3317875" algn="r"/>
                <a:tab pos="3481388" algn="l"/>
              </a:tabLst>
            </a:pPr>
            <a:r>
              <a:rPr lang="en-US" sz="1400">
                <a:latin typeface="Trebuchet MS" pitchFamily="34" charset="0"/>
              </a:rPr>
              <a:t>START UP UNIT	4	UNITS</a:t>
            </a:r>
          </a:p>
          <a:p>
            <a:pPr marL="190500" indent="-190500" defTabSz="731838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Ÿ"/>
              <a:tabLst>
                <a:tab pos="3317875" algn="r"/>
                <a:tab pos="3481388" algn="l"/>
              </a:tabLst>
            </a:pPr>
            <a:r>
              <a:rPr lang="en-US" sz="1400">
                <a:latin typeface="Trebuchet MS" pitchFamily="34" charset="0"/>
              </a:rPr>
              <a:t>INLET / EXHAUST DUCT	9	UNITS</a:t>
            </a:r>
          </a:p>
          <a:p>
            <a:pPr marL="190500" indent="-190500" defTabSz="731838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Ÿ"/>
              <a:tabLst>
                <a:tab pos="3317875" algn="r"/>
                <a:tab pos="3481388" algn="l"/>
              </a:tabLst>
            </a:pPr>
            <a:r>
              <a:rPr lang="en-US" sz="1400">
                <a:latin typeface="Trebuchet MS" pitchFamily="34" charset="0"/>
              </a:rPr>
              <a:t>BY PASS STACK	9	UNITS</a:t>
            </a:r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285750" y="4880013"/>
            <a:ext cx="394017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Trebuchet MS" pitchFamily="34" charset="0"/>
              </a:rPr>
              <a:t>PT PAL Indonesia supports to Mitsubishi Heavy Industries (MHI) as Co-manufacturer on providing the  Balance of Plant equipment.</a:t>
            </a:r>
          </a:p>
        </p:txBody>
      </p:sp>
      <p:sp>
        <p:nvSpPr>
          <p:cNvPr id="7175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550068"/>
            <a:ext cx="8324850" cy="461963"/>
          </a:xfrm>
        </p:spPr>
        <p:txBody>
          <a:bodyPr/>
          <a:lstStyle/>
          <a:p>
            <a:pPr algn="r"/>
            <a:r>
              <a:rPr lang="en-US" sz="2800" b="1" i="1" dirty="0"/>
              <a:t>GRESIK </a:t>
            </a:r>
            <a:r>
              <a:rPr lang="en-US" sz="2800" b="1" i="1" dirty="0" err="1"/>
              <a:t>dan</a:t>
            </a:r>
            <a:r>
              <a:rPr lang="en-US" sz="2800" b="1" i="1" dirty="0"/>
              <a:t> GRATI COMBINE CYCLE POWER PLANT </a:t>
            </a:r>
            <a:br>
              <a:rPr lang="en-US" sz="2800" b="1" i="1" dirty="0"/>
            </a:br>
            <a:endParaRPr lang="en-US" sz="2800" b="1" i="1" dirty="0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1665812"/>
              </p:ext>
            </p:extLst>
          </p:nvPr>
        </p:nvGraphicFramePr>
        <p:xfrm>
          <a:off x="4367213" y="817920"/>
          <a:ext cx="1130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5" name="Picture" r:id="rId5" imgW="2565374" imgH="863679" progId="Word.Picture.8">
                  <p:embed/>
                </p:oleObj>
              </mc:Choice>
              <mc:Fallback>
                <p:oleObj name="Picture" r:id="rId5" imgW="2565374" imgH="863679" progId="Word.Picture.8">
                  <p:embed/>
                  <p:pic>
                    <p:nvPicPr>
                      <p:cNvPr id="71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7213" y="817920"/>
                        <a:ext cx="11303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6" name="TextBox 4"/>
          <p:cNvSpPr txBox="1">
            <a:spLocks noChangeArrowheads="1"/>
          </p:cNvSpPr>
          <p:nvPr/>
        </p:nvSpPr>
        <p:spPr bwMode="auto">
          <a:xfrm>
            <a:off x="6400800" y="6611938"/>
            <a:ext cx="31607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 i="1">
                <a:latin typeface="Calibri" pitchFamily="34" charset="0"/>
              </a:rPr>
              <a:t>Sumber : Paparan PT PAL</a:t>
            </a:r>
          </a:p>
        </p:txBody>
      </p:sp>
    </p:spTree>
    <p:extLst>
      <p:ext uri="{BB962C8B-B14F-4D97-AF65-F5344CB8AC3E}">
        <p14:creationId xmlns:p14="http://schemas.microsoft.com/office/powerpoint/2010/main" val="46158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371600"/>
            <a:ext cx="707548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82"/>
          <p:cNvSpPr>
            <a:spLocks noChangeArrowheads="1"/>
          </p:cNvSpPr>
          <p:nvPr/>
        </p:nvSpPr>
        <p:spPr bwMode="auto">
          <a:xfrm>
            <a:off x="1589088" y="60960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n-US" sz="2800" b="1" dirty="0" smtClean="0">
                <a:latin typeface="+mj-lt"/>
                <a:cs typeface="Times New Roman" pitchFamily="18" charset="0"/>
              </a:rPr>
              <a:t>PT </a:t>
            </a:r>
            <a:r>
              <a:rPr lang="en-US" sz="2800" b="1" dirty="0">
                <a:latin typeface="+mj-lt"/>
                <a:cs typeface="Times New Roman" pitchFamily="18" charset="0"/>
              </a:rPr>
              <a:t>PAL </a:t>
            </a:r>
            <a:r>
              <a:rPr lang="en-US" sz="2800" b="1" dirty="0" smtClean="0">
                <a:latin typeface="+mj-lt"/>
                <a:cs typeface="Times New Roman" pitchFamily="18" charset="0"/>
              </a:rPr>
              <a:t>to Manufacture Turbine</a:t>
            </a:r>
            <a:endParaRPr lang="en-US" sz="2800" b="1" baseline="3000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80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ChangeArrowheads="1"/>
          </p:cNvSpPr>
          <p:nvPr/>
        </p:nvSpPr>
        <p:spPr bwMode="auto">
          <a:xfrm>
            <a:off x="152400" y="1371600"/>
            <a:ext cx="4038600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1" dirty="0" err="1">
                <a:solidFill>
                  <a:srgbClr val="222222"/>
                </a:solidFill>
              </a:rPr>
              <a:t>Pabrik</a:t>
            </a:r>
            <a:r>
              <a:rPr lang="en-US" sz="1000" b="1" dirty="0">
                <a:solidFill>
                  <a:srgbClr val="222222"/>
                </a:solidFill>
              </a:rPr>
              <a:t> Siemens </a:t>
            </a:r>
            <a:r>
              <a:rPr lang="en-US" sz="1000" b="1" dirty="0" err="1">
                <a:solidFill>
                  <a:srgbClr val="222222"/>
                </a:solidFill>
              </a:rPr>
              <a:t>Cilegon</a:t>
            </a:r>
            <a:r>
              <a:rPr lang="en-US" sz="1000" b="1" dirty="0">
                <a:solidFill>
                  <a:srgbClr val="222222"/>
                </a:solidFill>
              </a:rPr>
              <a:t> </a:t>
            </a:r>
            <a:r>
              <a:rPr lang="en-US" sz="1000" dirty="0" err="1">
                <a:solidFill>
                  <a:srgbClr val="222222"/>
                </a:solidFill>
              </a:rPr>
              <a:t>memproduksi</a:t>
            </a:r>
            <a:r>
              <a:rPr lang="en-US" sz="1000" dirty="0">
                <a:solidFill>
                  <a:srgbClr val="222222"/>
                </a:solidFill>
              </a:rPr>
              <a:t> </a:t>
            </a:r>
            <a:r>
              <a:rPr lang="en-US" sz="1000" b="1" dirty="0" err="1">
                <a:solidFill>
                  <a:srgbClr val="0000FF"/>
                </a:solidFill>
              </a:rPr>
              <a:t>kondensator</a:t>
            </a:r>
            <a:r>
              <a:rPr lang="en-US" sz="1000" b="1" dirty="0">
                <a:solidFill>
                  <a:srgbClr val="0000FF"/>
                </a:solidFill>
              </a:rPr>
              <a:t> </a:t>
            </a:r>
            <a:r>
              <a:rPr lang="en-US" sz="1000" b="1" dirty="0" err="1">
                <a:solidFill>
                  <a:srgbClr val="0000FF"/>
                </a:solidFill>
              </a:rPr>
              <a:t>besar</a:t>
            </a:r>
            <a:r>
              <a:rPr lang="en-US" sz="1000" b="1" dirty="0">
                <a:solidFill>
                  <a:srgbClr val="0000FF"/>
                </a:solidFill>
              </a:rPr>
              <a:t> </a:t>
            </a:r>
            <a:r>
              <a:rPr lang="en-US" sz="1000" b="1" dirty="0" err="1">
                <a:solidFill>
                  <a:srgbClr val="0000FF"/>
                </a:solidFill>
              </a:rPr>
              <a:t>dan</a:t>
            </a:r>
            <a:r>
              <a:rPr lang="en-US" sz="1000" b="1" dirty="0">
                <a:solidFill>
                  <a:srgbClr val="0000FF"/>
                </a:solidFill>
              </a:rPr>
              <a:t> </a:t>
            </a:r>
            <a:r>
              <a:rPr lang="en-US" sz="1000" b="1" dirty="0" err="1">
                <a:solidFill>
                  <a:srgbClr val="0000FF"/>
                </a:solidFill>
              </a:rPr>
              <a:t>bagian</a:t>
            </a:r>
            <a:r>
              <a:rPr lang="en-US" sz="1000" b="1" dirty="0">
                <a:solidFill>
                  <a:srgbClr val="0000FF"/>
                </a:solidFill>
              </a:rPr>
              <a:t> </a:t>
            </a:r>
            <a:r>
              <a:rPr lang="en-US" sz="1000" b="1" dirty="0" err="1">
                <a:solidFill>
                  <a:srgbClr val="0000FF"/>
                </a:solidFill>
              </a:rPr>
              <a:t>komponen</a:t>
            </a:r>
            <a:r>
              <a:rPr lang="en-US" sz="1000" b="1" dirty="0">
                <a:solidFill>
                  <a:srgbClr val="0000FF"/>
                </a:solidFill>
              </a:rPr>
              <a:t> lain yang </a:t>
            </a:r>
            <a:r>
              <a:rPr lang="en-US" sz="1000" b="1" dirty="0" err="1">
                <a:solidFill>
                  <a:srgbClr val="0000FF"/>
                </a:solidFill>
              </a:rPr>
              <a:t>siap</a:t>
            </a:r>
            <a:r>
              <a:rPr lang="en-US" sz="1000" b="1" dirty="0">
                <a:solidFill>
                  <a:srgbClr val="0000FF"/>
                </a:solidFill>
              </a:rPr>
              <a:t> </a:t>
            </a:r>
            <a:r>
              <a:rPr lang="en-US" sz="1000" b="1" dirty="0" err="1">
                <a:solidFill>
                  <a:srgbClr val="0000FF"/>
                </a:solidFill>
              </a:rPr>
              <a:t>dipasang</a:t>
            </a:r>
            <a:r>
              <a:rPr lang="en-US" sz="1000" b="1" dirty="0">
                <a:solidFill>
                  <a:srgbClr val="0000FF"/>
                </a:solidFill>
              </a:rPr>
              <a:t> </a:t>
            </a:r>
            <a:r>
              <a:rPr lang="en-US" sz="1000" b="1" dirty="0" err="1">
                <a:solidFill>
                  <a:srgbClr val="0000FF"/>
                </a:solidFill>
              </a:rPr>
              <a:t>pada</a:t>
            </a:r>
            <a:r>
              <a:rPr lang="en-US" sz="1000" b="1" dirty="0">
                <a:solidFill>
                  <a:srgbClr val="0000FF"/>
                </a:solidFill>
              </a:rPr>
              <a:t> </a:t>
            </a:r>
            <a:r>
              <a:rPr lang="en-US" sz="1000" b="1" dirty="0" err="1">
                <a:solidFill>
                  <a:srgbClr val="0000FF"/>
                </a:solidFill>
              </a:rPr>
              <a:t>turbin</a:t>
            </a:r>
            <a:r>
              <a:rPr lang="en-US" sz="1000" b="1" dirty="0">
                <a:solidFill>
                  <a:srgbClr val="0000FF"/>
                </a:solidFill>
              </a:rPr>
              <a:t> gas </a:t>
            </a:r>
            <a:r>
              <a:rPr lang="en-US" sz="1000" b="1" dirty="0" err="1">
                <a:solidFill>
                  <a:srgbClr val="0000FF"/>
                </a:solidFill>
              </a:rPr>
              <a:t>serta</a:t>
            </a:r>
            <a:r>
              <a:rPr lang="en-US" sz="1000" b="1" dirty="0">
                <a:solidFill>
                  <a:srgbClr val="0000FF"/>
                </a:solidFill>
              </a:rPr>
              <a:t> </a:t>
            </a:r>
            <a:r>
              <a:rPr lang="en-US" sz="1000" b="1" dirty="0" err="1">
                <a:solidFill>
                  <a:srgbClr val="0000FF"/>
                </a:solidFill>
              </a:rPr>
              <a:t>uap</a:t>
            </a:r>
            <a:r>
              <a:rPr lang="en-US" sz="1000" dirty="0">
                <a:solidFill>
                  <a:srgbClr val="222222"/>
                </a:solidFill>
              </a:rPr>
              <a:t>.</a:t>
            </a: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>
                <a:solidFill>
                  <a:srgbClr val="222222"/>
                </a:solidFill>
              </a:rPr>
              <a:t>"</a:t>
            </a:r>
            <a:r>
              <a:rPr lang="en-US" sz="1000" dirty="0" err="1">
                <a:solidFill>
                  <a:srgbClr val="222222"/>
                </a:solidFill>
              </a:rPr>
              <a:t>Pabrik</a:t>
            </a:r>
            <a:r>
              <a:rPr lang="en-US" sz="1000" dirty="0">
                <a:solidFill>
                  <a:srgbClr val="222222"/>
                </a:solidFill>
              </a:rPr>
              <a:t> </a:t>
            </a:r>
            <a:r>
              <a:rPr lang="en-US" sz="1000" dirty="0" err="1">
                <a:solidFill>
                  <a:srgbClr val="222222"/>
                </a:solidFill>
              </a:rPr>
              <a:t>kondensator</a:t>
            </a:r>
            <a:r>
              <a:rPr lang="en-US" sz="1000" dirty="0">
                <a:solidFill>
                  <a:srgbClr val="222222"/>
                </a:solidFill>
              </a:rPr>
              <a:t> Siemens Indonesia di </a:t>
            </a:r>
            <a:r>
              <a:rPr lang="en-US" sz="1000" dirty="0" err="1">
                <a:solidFill>
                  <a:srgbClr val="222222"/>
                </a:solidFill>
              </a:rPr>
              <a:t>Cilegon</a:t>
            </a:r>
            <a:r>
              <a:rPr lang="en-US" sz="1000" dirty="0">
                <a:solidFill>
                  <a:srgbClr val="222222"/>
                </a:solidFill>
              </a:rPr>
              <a:t> </a:t>
            </a:r>
            <a:r>
              <a:rPr lang="en-US" sz="1000" dirty="0" err="1">
                <a:solidFill>
                  <a:srgbClr val="222222"/>
                </a:solidFill>
              </a:rPr>
              <a:t>termasuk</a:t>
            </a:r>
            <a:r>
              <a:rPr lang="en-US" sz="1000" dirty="0">
                <a:solidFill>
                  <a:srgbClr val="222222"/>
                </a:solidFill>
              </a:rPr>
              <a:t> </a:t>
            </a:r>
            <a:r>
              <a:rPr lang="en-US" sz="1000" dirty="0" err="1">
                <a:solidFill>
                  <a:srgbClr val="222222"/>
                </a:solidFill>
              </a:rPr>
              <a:t>pabrik</a:t>
            </a:r>
            <a:r>
              <a:rPr lang="en-US" sz="1000" dirty="0">
                <a:solidFill>
                  <a:srgbClr val="222222"/>
                </a:solidFill>
              </a:rPr>
              <a:t> </a:t>
            </a:r>
            <a:r>
              <a:rPr lang="en-US" sz="1000" dirty="0" err="1">
                <a:solidFill>
                  <a:srgbClr val="222222"/>
                </a:solidFill>
              </a:rPr>
              <a:t>terbesar</a:t>
            </a:r>
            <a:r>
              <a:rPr lang="en-US" sz="1000" dirty="0">
                <a:solidFill>
                  <a:srgbClr val="222222"/>
                </a:solidFill>
              </a:rPr>
              <a:t> di </a:t>
            </a:r>
            <a:r>
              <a:rPr lang="en-US" sz="1000" dirty="0" err="1">
                <a:solidFill>
                  <a:srgbClr val="222222"/>
                </a:solidFill>
              </a:rPr>
              <a:t>dunia</a:t>
            </a:r>
            <a:r>
              <a:rPr lang="en-US" sz="1000" dirty="0">
                <a:solidFill>
                  <a:srgbClr val="222222"/>
                </a:solidFill>
              </a:rPr>
              <a:t>, </a:t>
            </a:r>
            <a:r>
              <a:rPr lang="en-US" sz="1000" dirty="0" err="1">
                <a:solidFill>
                  <a:srgbClr val="222222"/>
                </a:solidFill>
              </a:rPr>
              <a:t>karena</a:t>
            </a:r>
            <a:r>
              <a:rPr lang="en-US" sz="1000" dirty="0">
                <a:solidFill>
                  <a:srgbClr val="222222"/>
                </a:solidFill>
              </a:rPr>
              <a:t> </a:t>
            </a:r>
            <a:r>
              <a:rPr lang="en-US" sz="1000" dirty="0" err="1">
                <a:solidFill>
                  <a:srgbClr val="222222"/>
                </a:solidFill>
              </a:rPr>
              <a:t>pernah</a:t>
            </a:r>
            <a:r>
              <a:rPr lang="en-US" sz="1000" dirty="0">
                <a:solidFill>
                  <a:srgbClr val="222222"/>
                </a:solidFill>
              </a:rPr>
              <a:t> </a:t>
            </a:r>
            <a:r>
              <a:rPr lang="en-US" sz="1000" dirty="0" err="1">
                <a:solidFill>
                  <a:srgbClr val="222222"/>
                </a:solidFill>
              </a:rPr>
              <a:t>membuat</a:t>
            </a:r>
            <a:r>
              <a:rPr lang="en-US" sz="1000" dirty="0">
                <a:solidFill>
                  <a:srgbClr val="222222"/>
                </a:solidFill>
              </a:rPr>
              <a:t> </a:t>
            </a:r>
            <a:r>
              <a:rPr lang="en-US" sz="1000" dirty="0" err="1">
                <a:solidFill>
                  <a:srgbClr val="222222"/>
                </a:solidFill>
              </a:rPr>
              <a:t>pembangkit</a:t>
            </a:r>
            <a:r>
              <a:rPr lang="en-US" sz="1000" dirty="0">
                <a:solidFill>
                  <a:srgbClr val="222222"/>
                </a:solidFill>
              </a:rPr>
              <a:t> </a:t>
            </a:r>
            <a:r>
              <a:rPr lang="en-US" sz="1000" dirty="0" err="1">
                <a:solidFill>
                  <a:srgbClr val="222222"/>
                </a:solidFill>
              </a:rPr>
              <a:t>listrik</a:t>
            </a:r>
            <a:r>
              <a:rPr lang="en-US" sz="1000" dirty="0">
                <a:solidFill>
                  <a:srgbClr val="222222"/>
                </a:solidFill>
              </a:rPr>
              <a:t> </a:t>
            </a:r>
            <a:r>
              <a:rPr lang="en-US" sz="1000" dirty="0" err="1">
                <a:solidFill>
                  <a:srgbClr val="222222"/>
                </a:solidFill>
              </a:rPr>
              <a:t>terbesar</a:t>
            </a:r>
            <a:r>
              <a:rPr lang="en-US" sz="1000" dirty="0">
                <a:solidFill>
                  <a:srgbClr val="222222"/>
                </a:solidFill>
              </a:rPr>
              <a:t> </a:t>
            </a:r>
            <a:r>
              <a:rPr lang="en-US" sz="1000" dirty="0" err="1">
                <a:solidFill>
                  <a:srgbClr val="222222"/>
                </a:solidFill>
              </a:rPr>
              <a:t>untuk</a:t>
            </a:r>
            <a:r>
              <a:rPr lang="en-US" sz="1000" dirty="0">
                <a:solidFill>
                  <a:srgbClr val="222222"/>
                </a:solidFill>
              </a:rPr>
              <a:t> </a:t>
            </a:r>
            <a:r>
              <a:rPr lang="en-US" sz="1000" dirty="0" err="1">
                <a:solidFill>
                  <a:srgbClr val="222222"/>
                </a:solidFill>
              </a:rPr>
              <a:t>pembangkit</a:t>
            </a:r>
            <a:r>
              <a:rPr lang="en-US" sz="1000" dirty="0">
                <a:solidFill>
                  <a:srgbClr val="222222"/>
                </a:solidFill>
              </a:rPr>
              <a:t> </a:t>
            </a:r>
            <a:r>
              <a:rPr lang="en-US" sz="1000" dirty="0" err="1">
                <a:solidFill>
                  <a:srgbClr val="222222"/>
                </a:solidFill>
              </a:rPr>
              <a:t>listrik</a:t>
            </a:r>
            <a:r>
              <a:rPr lang="en-US" sz="1000" dirty="0">
                <a:solidFill>
                  <a:srgbClr val="222222"/>
                </a:solidFill>
              </a:rPr>
              <a:t> di </a:t>
            </a:r>
            <a:r>
              <a:rPr lang="en-US" sz="1000" dirty="0" err="1">
                <a:solidFill>
                  <a:srgbClr val="222222"/>
                </a:solidFill>
              </a:rPr>
              <a:t>Finlandia</a:t>
            </a:r>
            <a:r>
              <a:rPr lang="en-US" sz="1000" dirty="0">
                <a:solidFill>
                  <a:srgbClr val="222222"/>
                </a:solidFill>
              </a:rPr>
              <a:t> </a:t>
            </a:r>
            <a:r>
              <a:rPr lang="en-US" sz="1000" dirty="0" err="1">
                <a:solidFill>
                  <a:srgbClr val="222222"/>
                </a:solidFill>
              </a:rPr>
              <a:t>dengan</a:t>
            </a:r>
            <a:r>
              <a:rPr lang="en-US" sz="1000" dirty="0">
                <a:solidFill>
                  <a:srgbClr val="222222"/>
                </a:solidFill>
              </a:rPr>
              <a:t> </a:t>
            </a:r>
            <a:r>
              <a:rPr lang="en-US" sz="1000" dirty="0" err="1">
                <a:solidFill>
                  <a:srgbClr val="222222"/>
                </a:solidFill>
              </a:rPr>
              <a:t>kapasitas</a:t>
            </a:r>
            <a:r>
              <a:rPr lang="en-US" sz="1000" dirty="0">
                <a:solidFill>
                  <a:srgbClr val="222222"/>
                </a:solidFill>
              </a:rPr>
              <a:t> 1.600 MW </a:t>
            </a:r>
            <a:r>
              <a:rPr lang="en-US" sz="1000" dirty="0" err="1">
                <a:solidFill>
                  <a:srgbClr val="222222"/>
                </a:solidFill>
              </a:rPr>
              <a:t>pada</a:t>
            </a:r>
            <a:r>
              <a:rPr lang="en-US" sz="1000" dirty="0">
                <a:solidFill>
                  <a:srgbClr val="222222"/>
                </a:solidFill>
              </a:rPr>
              <a:t> </a:t>
            </a:r>
            <a:r>
              <a:rPr lang="en-US" sz="1000" dirty="0" err="1">
                <a:solidFill>
                  <a:srgbClr val="222222"/>
                </a:solidFill>
              </a:rPr>
              <a:t>tahun</a:t>
            </a:r>
            <a:r>
              <a:rPr lang="en-US" sz="1000" dirty="0">
                <a:solidFill>
                  <a:srgbClr val="222222"/>
                </a:solidFill>
              </a:rPr>
              <a:t> 2007," kata </a:t>
            </a:r>
            <a:r>
              <a:rPr lang="en-US" sz="1000" dirty="0" err="1">
                <a:solidFill>
                  <a:srgbClr val="222222"/>
                </a:solidFill>
              </a:rPr>
              <a:t>kata</a:t>
            </a:r>
            <a:r>
              <a:rPr lang="en-US" sz="1000" dirty="0">
                <a:solidFill>
                  <a:srgbClr val="222222"/>
                </a:solidFill>
              </a:rPr>
              <a:t> </a:t>
            </a:r>
            <a:r>
              <a:rPr lang="en-US" sz="1000" dirty="0" err="1">
                <a:solidFill>
                  <a:srgbClr val="222222"/>
                </a:solidFill>
              </a:rPr>
              <a:t>Presiden</a:t>
            </a:r>
            <a:r>
              <a:rPr lang="en-US" sz="1000" dirty="0">
                <a:solidFill>
                  <a:srgbClr val="222222"/>
                </a:solidFill>
              </a:rPr>
              <a:t> </a:t>
            </a:r>
            <a:r>
              <a:rPr lang="en-US" sz="1000" dirty="0" err="1">
                <a:solidFill>
                  <a:srgbClr val="222222"/>
                </a:solidFill>
              </a:rPr>
              <a:t>Direktur</a:t>
            </a:r>
            <a:r>
              <a:rPr lang="en-US" sz="1000" dirty="0">
                <a:solidFill>
                  <a:srgbClr val="222222"/>
                </a:solidFill>
              </a:rPr>
              <a:t> </a:t>
            </a:r>
            <a:r>
              <a:rPr lang="en-US" sz="1000" dirty="0" err="1">
                <a:solidFill>
                  <a:srgbClr val="222222"/>
                </a:solidFill>
              </a:rPr>
              <a:t>dan</a:t>
            </a:r>
            <a:r>
              <a:rPr lang="en-US" sz="1000" dirty="0">
                <a:solidFill>
                  <a:srgbClr val="222222"/>
                </a:solidFill>
              </a:rPr>
              <a:t> CEO PT Siemens Indonesia, Josef </a:t>
            </a:r>
            <a:r>
              <a:rPr lang="en-US" sz="1000" dirty="0" err="1" smtClean="0">
                <a:solidFill>
                  <a:srgbClr val="222222"/>
                </a:solidFill>
              </a:rPr>
              <a:t>Winter.Menurut</a:t>
            </a:r>
            <a:r>
              <a:rPr lang="en-US" sz="1000" dirty="0" smtClean="0">
                <a:solidFill>
                  <a:srgbClr val="222222"/>
                </a:solidFill>
              </a:rPr>
              <a:t> </a:t>
            </a:r>
            <a:r>
              <a:rPr lang="en-US" sz="1000" dirty="0">
                <a:solidFill>
                  <a:srgbClr val="222222"/>
                </a:solidFill>
              </a:rPr>
              <a:t>Josef Winter, di </a:t>
            </a:r>
            <a:r>
              <a:rPr lang="en-US" sz="1000" dirty="0" err="1">
                <a:solidFill>
                  <a:srgbClr val="222222"/>
                </a:solidFill>
              </a:rPr>
              <a:t>usianya</a:t>
            </a:r>
            <a:r>
              <a:rPr lang="en-US" sz="1000" dirty="0">
                <a:solidFill>
                  <a:srgbClr val="222222"/>
                </a:solidFill>
              </a:rPr>
              <a:t> yang </a:t>
            </a:r>
            <a:r>
              <a:rPr lang="en-US" sz="1000" dirty="0" err="1">
                <a:solidFill>
                  <a:srgbClr val="222222"/>
                </a:solidFill>
              </a:rPr>
              <a:t>sudah</a:t>
            </a:r>
            <a:r>
              <a:rPr lang="en-US" sz="1000" dirty="0">
                <a:solidFill>
                  <a:srgbClr val="222222"/>
                </a:solidFill>
              </a:rPr>
              <a:t> 25 </a:t>
            </a:r>
            <a:r>
              <a:rPr lang="en-US" sz="1000" dirty="0" err="1">
                <a:solidFill>
                  <a:srgbClr val="222222"/>
                </a:solidFill>
              </a:rPr>
              <a:t>tahun</a:t>
            </a:r>
            <a:r>
              <a:rPr lang="en-US" sz="1000" dirty="0">
                <a:solidFill>
                  <a:srgbClr val="222222"/>
                </a:solidFill>
              </a:rPr>
              <a:t>, </a:t>
            </a:r>
            <a:r>
              <a:rPr lang="en-US" sz="1000" dirty="0" err="1">
                <a:solidFill>
                  <a:srgbClr val="222222"/>
                </a:solidFill>
              </a:rPr>
              <a:t>Pabrik</a:t>
            </a:r>
            <a:r>
              <a:rPr lang="en-US" sz="1000" dirty="0">
                <a:solidFill>
                  <a:srgbClr val="222222"/>
                </a:solidFill>
              </a:rPr>
              <a:t> Siemens </a:t>
            </a:r>
            <a:r>
              <a:rPr lang="en-US" sz="1000" dirty="0" err="1">
                <a:solidFill>
                  <a:srgbClr val="222222"/>
                </a:solidFill>
              </a:rPr>
              <a:t>Cilegon</a:t>
            </a:r>
            <a:r>
              <a:rPr lang="en-US" sz="1000" dirty="0">
                <a:solidFill>
                  <a:srgbClr val="222222"/>
                </a:solidFill>
              </a:rPr>
              <a:t> </a:t>
            </a:r>
            <a:r>
              <a:rPr lang="en-US" sz="1000" dirty="0" err="1">
                <a:solidFill>
                  <a:srgbClr val="222222"/>
                </a:solidFill>
              </a:rPr>
              <a:t>berjanji</a:t>
            </a:r>
            <a:r>
              <a:rPr lang="en-US" sz="1000" dirty="0">
                <a:solidFill>
                  <a:srgbClr val="222222"/>
                </a:solidFill>
              </a:rPr>
              <a:t> </a:t>
            </a:r>
            <a:r>
              <a:rPr lang="en-US" sz="1000" dirty="0" err="1">
                <a:solidFill>
                  <a:srgbClr val="222222"/>
                </a:solidFill>
              </a:rPr>
              <a:t>akan</a:t>
            </a:r>
            <a:r>
              <a:rPr lang="en-US" sz="1000" dirty="0">
                <a:solidFill>
                  <a:srgbClr val="222222"/>
                </a:solidFill>
              </a:rPr>
              <a:t> </a:t>
            </a:r>
            <a:r>
              <a:rPr lang="en-US" sz="1000" dirty="0" err="1">
                <a:solidFill>
                  <a:srgbClr val="222222"/>
                </a:solidFill>
              </a:rPr>
              <a:t>terus</a:t>
            </a:r>
            <a:r>
              <a:rPr lang="en-US" sz="1000" dirty="0">
                <a:solidFill>
                  <a:srgbClr val="222222"/>
                </a:solidFill>
              </a:rPr>
              <a:t> </a:t>
            </a:r>
            <a:r>
              <a:rPr lang="en-US" sz="1000" dirty="0" err="1">
                <a:solidFill>
                  <a:srgbClr val="222222"/>
                </a:solidFill>
              </a:rPr>
              <a:t>meningkatkan</a:t>
            </a:r>
            <a:r>
              <a:rPr lang="en-US" sz="1000" dirty="0">
                <a:solidFill>
                  <a:srgbClr val="222222"/>
                </a:solidFill>
              </a:rPr>
              <a:t> </a:t>
            </a:r>
            <a:r>
              <a:rPr lang="en-US" sz="1000" dirty="0" err="1">
                <a:solidFill>
                  <a:srgbClr val="222222"/>
                </a:solidFill>
              </a:rPr>
              <a:t>produktivitas</a:t>
            </a:r>
            <a:r>
              <a:rPr lang="en-US" sz="1000" dirty="0">
                <a:solidFill>
                  <a:srgbClr val="222222"/>
                </a:solidFill>
              </a:rPr>
              <a:t> </a:t>
            </a:r>
            <a:r>
              <a:rPr lang="en-US" sz="1000" dirty="0" err="1">
                <a:solidFill>
                  <a:srgbClr val="222222"/>
                </a:solidFill>
              </a:rPr>
              <a:t>dalam</a:t>
            </a:r>
            <a:r>
              <a:rPr lang="en-US" sz="1000" dirty="0">
                <a:solidFill>
                  <a:srgbClr val="222222"/>
                </a:solidFill>
              </a:rPr>
              <a:t> </a:t>
            </a:r>
            <a:r>
              <a:rPr lang="en-US" sz="1000" dirty="0" err="1">
                <a:solidFill>
                  <a:srgbClr val="222222"/>
                </a:solidFill>
              </a:rPr>
              <a:t>industri</a:t>
            </a:r>
            <a:r>
              <a:rPr lang="en-US" sz="1000" dirty="0">
                <a:solidFill>
                  <a:srgbClr val="222222"/>
                </a:solidFill>
              </a:rPr>
              <a:t> </a:t>
            </a:r>
            <a:r>
              <a:rPr lang="en-US" sz="1000" dirty="0" err="1">
                <a:solidFill>
                  <a:srgbClr val="222222"/>
                </a:solidFill>
              </a:rPr>
              <a:t>manufaktur</a:t>
            </a:r>
            <a:r>
              <a:rPr lang="en-US" sz="1000" dirty="0">
                <a:solidFill>
                  <a:srgbClr val="222222"/>
                </a:solidFill>
              </a:rPr>
              <a:t> </a:t>
            </a:r>
            <a:r>
              <a:rPr lang="en-US" sz="1000" dirty="0" err="1">
                <a:solidFill>
                  <a:srgbClr val="222222"/>
                </a:solidFill>
              </a:rPr>
              <a:t>lokal</a:t>
            </a:r>
            <a:r>
              <a:rPr lang="en-US" sz="1000" dirty="0">
                <a:solidFill>
                  <a:srgbClr val="222222"/>
                </a:solidFill>
              </a:rPr>
              <a:t> di </a:t>
            </a:r>
            <a:r>
              <a:rPr lang="en-US" sz="1000" dirty="0" err="1">
                <a:solidFill>
                  <a:srgbClr val="222222"/>
                </a:solidFill>
              </a:rPr>
              <a:t>tanah</a:t>
            </a:r>
            <a:r>
              <a:rPr lang="en-US" sz="1000" dirty="0">
                <a:solidFill>
                  <a:srgbClr val="222222"/>
                </a:solidFill>
              </a:rPr>
              <a:t> air. </a:t>
            </a:r>
            <a:r>
              <a:rPr lang="en-US" sz="1000" b="1" dirty="0" err="1">
                <a:solidFill>
                  <a:srgbClr val="0000FF"/>
                </a:solidFill>
              </a:rPr>
              <a:t>Pabrik</a:t>
            </a:r>
            <a:r>
              <a:rPr lang="en-US" sz="1000" b="1" dirty="0">
                <a:solidFill>
                  <a:srgbClr val="0000FF"/>
                </a:solidFill>
              </a:rPr>
              <a:t> Siemens </a:t>
            </a:r>
            <a:r>
              <a:rPr lang="en-US" sz="1000" b="1" dirty="0" err="1">
                <a:solidFill>
                  <a:srgbClr val="0000FF"/>
                </a:solidFill>
              </a:rPr>
              <a:t>Cilegon</a:t>
            </a:r>
            <a:r>
              <a:rPr lang="en-US" sz="1000" b="1" dirty="0">
                <a:solidFill>
                  <a:srgbClr val="0000FF"/>
                </a:solidFill>
              </a:rPr>
              <a:t> </a:t>
            </a:r>
            <a:r>
              <a:rPr lang="en-US" sz="1000" b="1" dirty="0" err="1">
                <a:solidFill>
                  <a:srgbClr val="0000FF"/>
                </a:solidFill>
              </a:rPr>
              <a:t>memproduksi</a:t>
            </a:r>
            <a:r>
              <a:rPr lang="en-US" sz="1000" b="1" dirty="0">
                <a:solidFill>
                  <a:srgbClr val="0000FF"/>
                </a:solidFill>
              </a:rPr>
              <a:t> </a:t>
            </a:r>
            <a:r>
              <a:rPr lang="en-US" sz="1000" b="1" dirty="0" err="1">
                <a:solidFill>
                  <a:srgbClr val="0000FF"/>
                </a:solidFill>
              </a:rPr>
              <a:t>kondensator</a:t>
            </a:r>
            <a:r>
              <a:rPr lang="en-US" sz="1000" b="1" dirty="0">
                <a:solidFill>
                  <a:srgbClr val="0000FF"/>
                </a:solidFill>
              </a:rPr>
              <a:t> </a:t>
            </a:r>
            <a:r>
              <a:rPr lang="en-US" sz="1000" b="1" dirty="0" err="1">
                <a:solidFill>
                  <a:srgbClr val="0000FF"/>
                </a:solidFill>
              </a:rPr>
              <a:t>besar</a:t>
            </a:r>
            <a:r>
              <a:rPr lang="en-US" sz="1000" b="1" dirty="0">
                <a:solidFill>
                  <a:srgbClr val="0000FF"/>
                </a:solidFill>
              </a:rPr>
              <a:t> </a:t>
            </a:r>
            <a:r>
              <a:rPr lang="en-US" sz="1000" b="1" dirty="0" err="1">
                <a:solidFill>
                  <a:srgbClr val="0000FF"/>
                </a:solidFill>
              </a:rPr>
              <a:t>dan</a:t>
            </a:r>
            <a:r>
              <a:rPr lang="en-US" sz="1000" b="1" dirty="0">
                <a:solidFill>
                  <a:srgbClr val="0000FF"/>
                </a:solidFill>
              </a:rPr>
              <a:t> </a:t>
            </a:r>
            <a:r>
              <a:rPr lang="en-US" sz="1000" b="1" dirty="0" err="1">
                <a:solidFill>
                  <a:srgbClr val="0000FF"/>
                </a:solidFill>
              </a:rPr>
              <a:t>bagian</a:t>
            </a:r>
            <a:r>
              <a:rPr lang="en-US" sz="1000" b="1" dirty="0">
                <a:solidFill>
                  <a:srgbClr val="0000FF"/>
                </a:solidFill>
              </a:rPr>
              <a:t> </a:t>
            </a:r>
            <a:r>
              <a:rPr lang="en-US" sz="1000" b="1" dirty="0" err="1">
                <a:solidFill>
                  <a:srgbClr val="0000FF"/>
                </a:solidFill>
              </a:rPr>
              <a:t>komponen</a:t>
            </a:r>
            <a:r>
              <a:rPr lang="en-US" sz="1000" b="1" dirty="0">
                <a:solidFill>
                  <a:srgbClr val="0000FF"/>
                </a:solidFill>
              </a:rPr>
              <a:t> lain yang </a:t>
            </a:r>
            <a:r>
              <a:rPr lang="en-US" sz="1000" b="1" dirty="0" err="1">
                <a:solidFill>
                  <a:srgbClr val="0000FF"/>
                </a:solidFill>
              </a:rPr>
              <a:t>siap</a:t>
            </a:r>
            <a:r>
              <a:rPr lang="en-US" sz="1000" b="1" dirty="0">
                <a:solidFill>
                  <a:srgbClr val="0000FF"/>
                </a:solidFill>
              </a:rPr>
              <a:t> </a:t>
            </a:r>
            <a:r>
              <a:rPr lang="en-US" sz="1000" b="1" dirty="0" err="1">
                <a:solidFill>
                  <a:srgbClr val="0000FF"/>
                </a:solidFill>
              </a:rPr>
              <a:t>dipasang</a:t>
            </a:r>
            <a:r>
              <a:rPr lang="en-US" sz="1000" b="1" dirty="0">
                <a:solidFill>
                  <a:srgbClr val="0000FF"/>
                </a:solidFill>
              </a:rPr>
              <a:t> </a:t>
            </a:r>
            <a:r>
              <a:rPr lang="en-US" sz="1000" b="1" dirty="0" err="1">
                <a:solidFill>
                  <a:srgbClr val="0000FF"/>
                </a:solidFill>
              </a:rPr>
              <a:t>pada</a:t>
            </a:r>
            <a:r>
              <a:rPr lang="en-US" sz="1000" b="1" dirty="0">
                <a:solidFill>
                  <a:srgbClr val="0000FF"/>
                </a:solidFill>
              </a:rPr>
              <a:t> </a:t>
            </a:r>
            <a:r>
              <a:rPr lang="en-US" sz="1000" b="1" dirty="0" err="1">
                <a:solidFill>
                  <a:srgbClr val="0000FF"/>
                </a:solidFill>
              </a:rPr>
              <a:t>turbin</a:t>
            </a:r>
            <a:r>
              <a:rPr lang="en-US" sz="1000" b="1" dirty="0">
                <a:solidFill>
                  <a:srgbClr val="0000FF"/>
                </a:solidFill>
              </a:rPr>
              <a:t> gas </a:t>
            </a:r>
            <a:r>
              <a:rPr lang="en-US" sz="1000" b="1" dirty="0" err="1">
                <a:solidFill>
                  <a:srgbClr val="0000FF"/>
                </a:solidFill>
              </a:rPr>
              <a:t>serta</a:t>
            </a:r>
            <a:r>
              <a:rPr lang="en-US" sz="1000" b="1" dirty="0">
                <a:solidFill>
                  <a:srgbClr val="0000FF"/>
                </a:solidFill>
              </a:rPr>
              <a:t> </a:t>
            </a:r>
            <a:r>
              <a:rPr lang="en-US" sz="1000" b="1" dirty="0" err="1">
                <a:solidFill>
                  <a:srgbClr val="0000FF"/>
                </a:solidFill>
              </a:rPr>
              <a:t>uap</a:t>
            </a:r>
            <a:r>
              <a:rPr lang="en-US" sz="1000" b="1" dirty="0">
                <a:solidFill>
                  <a:srgbClr val="0000FF"/>
                </a:solidFill>
              </a:rPr>
              <a:t>.</a:t>
            </a:r>
          </a:p>
          <a:p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 err="1" smtClean="0">
                <a:solidFill>
                  <a:srgbClr val="222222"/>
                </a:solidFill>
              </a:rPr>
              <a:t>Komitmen</a:t>
            </a:r>
            <a:r>
              <a:rPr lang="en-US" sz="1000" dirty="0" smtClean="0">
                <a:solidFill>
                  <a:srgbClr val="222222"/>
                </a:solidFill>
              </a:rPr>
              <a:t> </a:t>
            </a:r>
            <a:r>
              <a:rPr lang="en-US" sz="1000" dirty="0">
                <a:solidFill>
                  <a:srgbClr val="222222"/>
                </a:solidFill>
              </a:rPr>
              <a:t>Siemens </a:t>
            </a:r>
            <a:r>
              <a:rPr lang="en-US" sz="1000" dirty="0" err="1">
                <a:solidFill>
                  <a:srgbClr val="222222"/>
                </a:solidFill>
              </a:rPr>
              <a:t>dalam</a:t>
            </a:r>
            <a:r>
              <a:rPr lang="en-US" sz="1000" dirty="0">
                <a:solidFill>
                  <a:srgbClr val="222222"/>
                </a:solidFill>
              </a:rPr>
              <a:t> </a:t>
            </a:r>
            <a:r>
              <a:rPr lang="en-US" sz="1000" dirty="0" err="1">
                <a:solidFill>
                  <a:srgbClr val="222222"/>
                </a:solidFill>
              </a:rPr>
              <a:t>pengembangan</a:t>
            </a:r>
            <a:r>
              <a:rPr lang="en-US" sz="1000" dirty="0">
                <a:solidFill>
                  <a:srgbClr val="222222"/>
                </a:solidFill>
              </a:rPr>
              <a:t> </a:t>
            </a:r>
            <a:r>
              <a:rPr lang="en-US" sz="1000" dirty="0" err="1">
                <a:solidFill>
                  <a:srgbClr val="222222"/>
                </a:solidFill>
              </a:rPr>
              <a:t>kompetensi</a:t>
            </a:r>
            <a:r>
              <a:rPr lang="en-US" sz="1000" dirty="0">
                <a:solidFill>
                  <a:srgbClr val="222222"/>
                </a:solidFill>
              </a:rPr>
              <a:t> </a:t>
            </a:r>
            <a:r>
              <a:rPr lang="en-US" sz="1000" dirty="0" err="1">
                <a:solidFill>
                  <a:srgbClr val="222222"/>
                </a:solidFill>
              </a:rPr>
              <a:t>sumber</a:t>
            </a:r>
            <a:r>
              <a:rPr lang="en-US" sz="1000" dirty="0">
                <a:solidFill>
                  <a:srgbClr val="222222"/>
                </a:solidFill>
              </a:rPr>
              <a:t> </a:t>
            </a:r>
            <a:r>
              <a:rPr lang="en-US" sz="1000" dirty="0" err="1">
                <a:solidFill>
                  <a:srgbClr val="222222"/>
                </a:solidFill>
              </a:rPr>
              <a:t>daya</a:t>
            </a:r>
            <a:r>
              <a:rPr lang="en-US" sz="1000" dirty="0">
                <a:solidFill>
                  <a:srgbClr val="222222"/>
                </a:solidFill>
              </a:rPr>
              <a:t> </a:t>
            </a:r>
            <a:r>
              <a:rPr lang="en-US" sz="1000" dirty="0" err="1">
                <a:solidFill>
                  <a:srgbClr val="222222"/>
                </a:solidFill>
              </a:rPr>
              <a:t>manusia</a:t>
            </a:r>
            <a:r>
              <a:rPr lang="en-US" sz="1000" dirty="0">
                <a:solidFill>
                  <a:srgbClr val="222222"/>
                </a:solidFill>
              </a:rPr>
              <a:t> </a:t>
            </a:r>
            <a:r>
              <a:rPr lang="en-US" sz="1000" dirty="0" err="1">
                <a:solidFill>
                  <a:srgbClr val="222222"/>
                </a:solidFill>
              </a:rPr>
              <a:t>ini</a:t>
            </a:r>
            <a:r>
              <a:rPr lang="en-US" sz="1000" dirty="0">
                <a:solidFill>
                  <a:srgbClr val="222222"/>
                </a:solidFill>
              </a:rPr>
              <a:t> </a:t>
            </a:r>
            <a:r>
              <a:rPr lang="en-US" sz="1000" dirty="0" err="1">
                <a:solidFill>
                  <a:srgbClr val="222222"/>
                </a:solidFill>
              </a:rPr>
              <a:t>bukanlah</a:t>
            </a:r>
            <a:r>
              <a:rPr lang="en-US" sz="1000" dirty="0">
                <a:solidFill>
                  <a:srgbClr val="222222"/>
                </a:solidFill>
              </a:rPr>
              <a:t> </a:t>
            </a:r>
            <a:r>
              <a:rPr lang="en-US" sz="1000" dirty="0" err="1">
                <a:solidFill>
                  <a:srgbClr val="222222"/>
                </a:solidFill>
              </a:rPr>
              <a:t>hal</a:t>
            </a:r>
            <a:r>
              <a:rPr lang="en-US" sz="1000" dirty="0">
                <a:solidFill>
                  <a:srgbClr val="222222"/>
                </a:solidFill>
              </a:rPr>
              <a:t> </a:t>
            </a:r>
            <a:r>
              <a:rPr lang="en-US" sz="1000" dirty="0" err="1">
                <a:solidFill>
                  <a:srgbClr val="222222"/>
                </a:solidFill>
              </a:rPr>
              <a:t>baru</a:t>
            </a:r>
            <a:r>
              <a:rPr lang="en-US" sz="1000" dirty="0">
                <a:solidFill>
                  <a:srgbClr val="222222"/>
                </a:solidFill>
              </a:rPr>
              <a:t>. </a:t>
            </a:r>
            <a:r>
              <a:rPr lang="en-US" sz="1000" dirty="0" err="1">
                <a:solidFill>
                  <a:srgbClr val="222222"/>
                </a:solidFill>
              </a:rPr>
              <a:t>Tahun</a:t>
            </a:r>
            <a:r>
              <a:rPr lang="en-US" sz="1000" dirty="0">
                <a:solidFill>
                  <a:srgbClr val="222222"/>
                </a:solidFill>
              </a:rPr>
              <a:t> </a:t>
            </a:r>
            <a:r>
              <a:rPr lang="en-US" sz="1000" dirty="0" err="1">
                <a:solidFill>
                  <a:srgbClr val="222222"/>
                </a:solidFill>
              </a:rPr>
              <a:t>lalu</a:t>
            </a:r>
            <a:r>
              <a:rPr lang="en-US" sz="1000" dirty="0">
                <a:solidFill>
                  <a:srgbClr val="222222"/>
                </a:solidFill>
              </a:rPr>
              <a:t>, Siemens Indonesia </a:t>
            </a:r>
            <a:r>
              <a:rPr lang="en-US" sz="1000" dirty="0" err="1">
                <a:solidFill>
                  <a:srgbClr val="222222"/>
                </a:solidFill>
              </a:rPr>
              <a:t>telah</a:t>
            </a:r>
            <a:r>
              <a:rPr lang="en-US" sz="1000" dirty="0">
                <a:solidFill>
                  <a:srgbClr val="222222"/>
                </a:solidFill>
              </a:rPr>
              <a:t> </a:t>
            </a:r>
            <a:r>
              <a:rPr lang="en-US" sz="1000" dirty="0" err="1">
                <a:solidFill>
                  <a:srgbClr val="222222"/>
                </a:solidFill>
              </a:rPr>
              <a:t>menyumbangkan</a:t>
            </a:r>
            <a:r>
              <a:rPr lang="en-US" sz="1000" dirty="0">
                <a:solidFill>
                  <a:srgbClr val="222222"/>
                </a:solidFill>
              </a:rPr>
              <a:t> </a:t>
            </a:r>
            <a:r>
              <a:rPr lang="en-US" sz="1000" dirty="0" err="1">
                <a:solidFill>
                  <a:srgbClr val="222222"/>
                </a:solidFill>
              </a:rPr>
              <a:t>peralatan</a:t>
            </a:r>
            <a:r>
              <a:rPr lang="en-US" sz="1000" dirty="0">
                <a:solidFill>
                  <a:srgbClr val="222222"/>
                </a:solidFill>
              </a:rPr>
              <a:t> </a:t>
            </a:r>
            <a:r>
              <a:rPr lang="en-US" sz="1000" dirty="0" err="1">
                <a:solidFill>
                  <a:srgbClr val="222222"/>
                </a:solidFill>
              </a:rPr>
              <a:t>pelatihan</a:t>
            </a:r>
            <a:r>
              <a:rPr lang="en-US" sz="1000" dirty="0">
                <a:solidFill>
                  <a:srgbClr val="222222"/>
                </a:solidFill>
              </a:rPr>
              <a:t> </a:t>
            </a:r>
            <a:r>
              <a:rPr lang="en-US" sz="1000" b="1" dirty="0" err="1">
                <a:solidFill>
                  <a:srgbClr val="0000FF"/>
                </a:solidFill>
              </a:rPr>
              <a:t>untuk</a:t>
            </a:r>
            <a:r>
              <a:rPr lang="en-US" sz="1000" b="1" dirty="0">
                <a:solidFill>
                  <a:srgbClr val="0000FF"/>
                </a:solidFill>
              </a:rPr>
              <a:t> </a:t>
            </a:r>
            <a:r>
              <a:rPr lang="en-US" sz="1000" b="1" dirty="0" err="1">
                <a:solidFill>
                  <a:srgbClr val="0000FF"/>
                </a:solidFill>
              </a:rPr>
              <a:t>Laboratorium</a:t>
            </a:r>
            <a:r>
              <a:rPr lang="en-US" sz="1000" b="1" dirty="0">
                <a:solidFill>
                  <a:srgbClr val="0000FF"/>
                </a:solidFill>
              </a:rPr>
              <a:t> </a:t>
            </a:r>
            <a:r>
              <a:rPr lang="en-US" sz="1000" b="1" dirty="0" err="1">
                <a:solidFill>
                  <a:srgbClr val="0000FF"/>
                </a:solidFill>
              </a:rPr>
              <a:t>Kelistrikan</a:t>
            </a:r>
            <a:r>
              <a:rPr lang="en-US" sz="1000" b="1" dirty="0">
                <a:solidFill>
                  <a:srgbClr val="0000FF"/>
                </a:solidFill>
              </a:rPr>
              <a:t> </a:t>
            </a:r>
            <a:r>
              <a:rPr lang="en-US" sz="1000" b="1" dirty="0" err="1">
                <a:solidFill>
                  <a:srgbClr val="0000FF"/>
                </a:solidFill>
              </a:rPr>
              <a:t>dan</a:t>
            </a:r>
            <a:r>
              <a:rPr lang="en-US" sz="1000" b="1" dirty="0">
                <a:solidFill>
                  <a:srgbClr val="0000FF"/>
                </a:solidFill>
              </a:rPr>
              <a:t> </a:t>
            </a:r>
            <a:r>
              <a:rPr lang="en-US" sz="1000" b="1" dirty="0" err="1">
                <a:solidFill>
                  <a:srgbClr val="0000FF"/>
                </a:solidFill>
              </a:rPr>
              <a:t>Bengkel</a:t>
            </a:r>
            <a:r>
              <a:rPr lang="en-US" sz="1000" b="1" dirty="0">
                <a:solidFill>
                  <a:srgbClr val="0000FF"/>
                </a:solidFill>
              </a:rPr>
              <a:t> </a:t>
            </a:r>
            <a:r>
              <a:rPr lang="en-US" sz="1000" b="1" dirty="0" err="1">
                <a:solidFill>
                  <a:srgbClr val="0000FF"/>
                </a:solidFill>
              </a:rPr>
              <a:t>Mekanik</a:t>
            </a:r>
            <a:r>
              <a:rPr lang="en-US" sz="1000" b="1" dirty="0">
                <a:solidFill>
                  <a:srgbClr val="0000FF"/>
                </a:solidFill>
              </a:rPr>
              <a:t> </a:t>
            </a:r>
            <a:r>
              <a:rPr lang="en-US" sz="1000" b="1" dirty="0" err="1">
                <a:solidFill>
                  <a:srgbClr val="0000FF"/>
                </a:solidFill>
              </a:rPr>
              <a:t>milik</a:t>
            </a:r>
            <a:r>
              <a:rPr lang="en-US" sz="1000" b="1" dirty="0">
                <a:solidFill>
                  <a:srgbClr val="0000FF"/>
                </a:solidFill>
              </a:rPr>
              <a:t> Krakatau di </a:t>
            </a:r>
            <a:r>
              <a:rPr lang="en-US" sz="1000" b="1" dirty="0" err="1">
                <a:solidFill>
                  <a:srgbClr val="0000FF"/>
                </a:solidFill>
              </a:rPr>
              <a:t>Cilegon</a:t>
            </a:r>
            <a:r>
              <a:rPr lang="en-US" sz="1000" b="1" dirty="0">
                <a:solidFill>
                  <a:srgbClr val="0000FF"/>
                </a:solidFill>
              </a:rPr>
              <a:t>, </a:t>
            </a:r>
            <a:r>
              <a:rPr lang="en-US" sz="1000" b="1" dirty="0" err="1">
                <a:solidFill>
                  <a:srgbClr val="0000FF"/>
                </a:solidFill>
              </a:rPr>
              <a:t>Banten</a:t>
            </a:r>
            <a:r>
              <a:rPr lang="en-US" sz="1000" dirty="0">
                <a:solidFill>
                  <a:srgbClr val="222222"/>
                </a:solidFill>
              </a:rPr>
              <a:t>. </a:t>
            </a:r>
            <a:r>
              <a:rPr lang="en-US" sz="1000" dirty="0" err="1">
                <a:solidFill>
                  <a:srgbClr val="222222"/>
                </a:solidFill>
              </a:rPr>
              <a:t>Kerjasama</a:t>
            </a:r>
            <a:r>
              <a:rPr lang="en-US" sz="1000" dirty="0">
                <a:solidFill>
                  <a:srgbClr val="222222"/>
                </a:solidFill>
              </a:rPr>
              <a:t> </a:t>
            </a:r>
            <a:r>
              <a:rPr lang="en-US" sz="1000" dirty="0" err="1">
                <a:solidFill>
                  <a:srgbClr val="222222"/>
                </a:solidFill>
              </a:rPr>
              <a:t>dengan</a:t>
            </a:r>
            <a:r>
              <a:rPr lang="en-US" sz="1000" dirty="0">
                <a:solidFill>
                  <a:srgbClr val="222222"/>
                </a:solidFill>
              </a:rPr>
              <a:t> </a:t>
            </a:r>
            <a:r>
              <a:rPr lang="en-US" sz="1000" dirty="0" err="1">
                <a:solidFill>
                  <a:srgbClr val="222222"/>
                </a:solidFill>
              </a:rPr>
              <a:t>perguruan</a:t>
            </a:r>
            <a:r>
              <a:rPr lang="en-US" sz="1000" dirty="0">
                <a:solidFill>
                  <a:srgbClr val="222222"/>
                </a:solidFill>
              </a:rPr>
              <a:t> </a:t>
            </a:r>
            <a:r>
              <a:rPr lang="en-US" sz="1000" dirty="0" err="1">
                <a:solidFill>
                  <a:srgbClr val="222222"/>
                </a:solidFill>
              </a:rPr>
              <a:t>tinggi</a:t>
            </a:r>
            <a:r>
              <a:rPr lang="en-US" sz="1000" dirty="0">
                <a:solidFill>
                  <a:srgbClr val="222222"/>
                </a:solidFill>
              </a:rPr>
              <a:t> </a:t>
            </a:r>
            <a:r>
              <a:rPr lang="en-US" sz="1000" dirty="0" err="1">
                <a:solidFill>
                  <a:srgbClr val="222222"/>
                </a:solidFill>
              </a:rPr>
              <a:t>itu</a:t>
            </a:r>
            <a:r>
              <a:rPr lang="en-US" sz="1000" dirty="0">
                <a:solidFill>
                  <a:srgbClr val="222222"/>
                </a:solidFill>
              </a:rPr>
              <a:t> </a:t>
            </a:r>
            <a:r>
              <a:rPr lang="en-US" sz="1000" dirty="0" err="1">
                <a:solidFill>
                  <a:srgbClr val="222222"/>
                </a:solidFill>
              </a:rPr>
              <a:t>hingga</a:t>
            </a:r>
            <a:r>
              <a:rPr lang="en-US" sz="1000" dirty="0">
                <a:solidFill>
                  <a:srgbClr val="222222"/>
                </a:solidFill>
              </a:rPr>
              <a:t> </a:t>
            </a:r>
            <a:r>
              <a:rPr lang="en-US" sz="1000" dirty="0" err="1">
                <a:solidFill>
                  <a:srgbClr val="222222"/>
                </a:solidFill>
              </a:rPr>
              <a:t>kini</a:t>
            </a:r>
            <a:r>
              <a:rPr lang="en-US" sz="1000" dirty="0">
                <a:solidFill>
                  <a:srgbClr val="222222"/>
                </a:solidFill>
              </a:rPr>
              <a:t> </a:t>
            </a:r>
            <a:r>
              <a:rPr lang="en-US" sz="1000" dirty="0" err="1">
                <a:solidFill>
                  <a:srgbClr val="222222"/>
                </a:solidFill>
              </a:rPr>
              <a:t>masih</a:t>
            </a:r>
            <a:r>
              <a:rPr lang="en-US" sz="1000" dirty="0">
                <a:solidFill>
                  <a:srgbClr val="222222"/>
                </a:solidFill>
              </a:rPr>
              <a:t> </a:t>
            </a:r>
            <a:r>
              <a:rPr lang="en-US" sz="1000" dirty="0" err="1">
                <a:solidFill>
                  <a:srgbClr val="222222"/>
                </a:solidFill>
              </a:rPr>
              <a:t>terus</a:t>
            </a:r>
            <a:r>
              <a:rPr lang="en-US" sz="1000" dirty="0">
                <a:solidFill>
                  <a:srgbClr val="222222"/>
                </a:solidFill>
              </a:rPr>
              <a:t> </a:t>
            </a:r>
            <a:r>
              <a:rPr lang="en-US" sz="1000" dirty="0" err="1">
                <a:solidFill>
                  <a:srgbClr val="222222"/>
                </a:solidFill>
              </a:rPr>
              <a:t>terpelihara</a:t>
            </a:r>
            <a:r>
              <a:rPr lang="en-US" sz="1000" dirty="0">
                <a:solidFill>
                  <a:srgbClr val="222222"/>
                </a:solidFill>
              </a:rPr>
              <a:t>.</a:t>
            </a:r>
          </a:p>
          <a:p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 err="1">
                <a:solidFill>
                  <a:srgbClr val="222222"/>
                </a:solidFill>
              </a:rPr>
              <a:t>Saat</a:t>
            </a:r>
            <a:r>
              <a:rPr lang="en-US" sz="1000" dirty="0">
                <a:solidFill>
                  <a:srgbClr val="222222"/>
                </a:solidFill>
              </a:rPr>
              <a:t> </a:t>
            </a:r>
            <a:r>
              <a:rPr lang="en-US" sz="1000" dirty="0" err="1">
                <a:solidFill>
                  <a:srgbClr val="222222"/>
                </a:solidFill>
              </a:rPr>
              <a:t>ini</a:t>
            </a:r>
            <a:r>
              <a:rPr lang="en-US" sz="1000" dirty="0">
                <a:solidFill>
                  <a:srgbClr val="222222"/>
                </a:solidFill>
              </a:rPr>
              <a:t>, </a:t>
            </a:r>
            <a:r>
              <a:rPr lang="en-US" sz="1000" dirty="0" err="1">
                <a:solidFill>
                  <a:srgbClr val="222222"/>
                </a:solidFill>
              </a:rPr>
              <a:t>Pabrik</a:t>
            </a:r>
            <a:r>
              <a:rPr lang="en-US" sz="1000" dirty="0">
                <a:solidFill>
                  <a:srgbClr val="222222"/>
                </a:solidFill>
              </a:rPr>
              <a:t> Siemens </a:t>
            </a:r>
            <a:r>
              <a:rPr lang="en-US" sz="1000" dirty="0" err="1">
                <a:solidFill>
                  <a:srgbClr val="222222"/>
                </a:solidFill>
              </a:rPr>
              <a:t>Cilegon</a:t>
            </a:r>
            <a:r>
              <a:rPr lang="en-US" sz="1000" dirty="0">
                <a:solidFill>
                  <a:srgbClr val="222222"/>
                </a:solidFill>
              </a:rPr>
              <a:t> </a:t>
            </a:r>
            <a:r>
              <a:rPr lang="en-US" sz="1000" dirty="0" err="1">
                <a:solidFill>
                  <a:srgbClr val="222222"/>
                </a:solidFill>
              </a:rPr>
              <a:t>sedang</a:t>
            </a:r>
            <a:r>
              <a:rPr lang="en-US" sz="1000" dirty="0">
                <a:solidFill>
                  <a:srgbClr val="222222"/>
                </a:solidFill>
              </a:rPr>
              <a:t> </a:t>
            </a:r>
            <a:r>
              <a:rPr lang="en-US" sz="1000" dirty="0" err="1">
                <a:solidFill>
                  <a:srgbClr val="222222"/>
                </a:solidFill>
              </a:rPr>
              <a:t>mengerjakan</a:t>
            </a:r>
            <a:r>
              <a:rPr lang="en-US" sz="1000" dirty="0">
                <a:solidFill>
                  <a:srgbClr val="222222"/>
                </a:solidFill>
              </a:rPr>
              <a:t> </a:t>
            </a:r>
            <a:r>
              <a:rPr lang="en-US" sz="1000" b="1" dirty="0">
                <a:solidFill>
                  <a:srgbClr val="0000FF"/>
                </a:solidFill>
              </a:rPr>
              <a:t>“</a:t>
            </a:r>
            <a:r>
              <a:rPr lang="en-US" sz="1000" b="1" dirty="0" err="1">
                <a:solidFill>
                  <a:srgbClr val="0000FF"/>
                </a:solidFill>
              </a:rPr>
              <a:t>Turbin</a:t>
            </a:r>
            <a:r>
              <a:rPr lang="en-US" sz="1000" b="1" dirty="0">
                <a:solidFill>
                  <a:srgbClr val="0000FF"/>
                </a:solidFill>
              </a:rPr>
              <a:t> Zero”, </a:t>
            </a:r>
            <a:r>
              <a:rPr lang="en-US" sz="1000" b="1" dirty="0" err="1">
                <a:solidFill>
                  <a:srgbClr val="0000FF"/>
                </a:solidFill>
              </a:rPr>
              <a:t>sebuah</a:t>
            </a:r>
            <a:r>
              <a:rPr lang="en-US" sz="1000" b="1" dirty="0">
                <a:solidFill>
                  <a:srgbClr val="0000FF"/>
                </a:solidFill>
              </a:rPr>
              <a:t> </a:t>
            </a:r>
            <a:r>
              <a:rPr lang="en-US" sz="1000" b="1" dirty="0" err="1">
                <a:solidFill>
                  <a:srgbClr val="0000FF"/>
                </a:solidFill>
              </a:rPr>
              <a:t>kondensator</a:t>
            </a:r>
            <a:r>
              <a:rPr lang="en-US" sz="1000" b="1" dirty="0">
                <a:solidFill>
                  <a:srgbClr val="0000FF"/>
                </a:solidFill>
              </a:rPr>
              <a:t> </a:t>
            </a:r>
            <a:r>
              <a:rPr lang="en-US" sz="1000" b="1" dirty="0" err="1">
                <a:solidFill>
                  <a:srgbClr val="0000FF"/>
                </a:solidFill>
              </a:rPr>
              <a:t>tubrin</a:t>
            </a:r>
            <a:r>
              <a:rPr lang="en-US" sz="1000" b="1" dirty="0">
                <a:solidFill>
                  <a:srgbClr val="0000FF"/>
                </a:solidFill>
              </a:rPr>
              <a:t> </a:t>
            </a:r>
            <a:r>
              <a:rPr lang="en-US" sz="1000" b="1" dirty="0" err="1">
                <a:solidFill>
                  <a:srgbClr val="0000FF"/>
                </a:solidFill>
              </a:rPr>
              <a:t>uap</a:t>
            </a:r>
            <a:r>
              <a:rPr lang="en-US" sz="1000" b="1" dirty="0">
                <a:solidFill>
                  <a:srgbClr val="0000FF"/>
                </a:solidFill>
              </a:rPr>
              <a:t> </a:t>
            </a:r>
            <a:r>
              <a:rPr lang="en-US" sz="1000" b="1" dirty="0" err="1">
                <a:solidFill>
                  <a:srgbClr val="0000FF"/>
                </a:solidFill>
              </a:rPr>
              <a:t>untuk</a:t>
            </a:r>
            <a:r>
              <a:rPr lang="en-US" sz="1000" b="1" dirty="0">
                <a:solidFill>
                  <a:srgbClr val="0000FF"/>
                </a:solidFill>
              </a:rPr>
              <a:t> </a:t>
            </a:r>
            <a:r>
              <a:rPr lang="en-US" sz="1000" b="1" dirty="0" err="1">
                <a:solidFill>
                  <a:srgbClr val="0000FF"/>
                </a:solidFill>
              </a:rPr>
              <a:t>sebuah</a:t>
            </a:r>
            <a:r>
              <a:rPr lang="en-US" sz="1000" b="1" dirty="0">
                <a:solidFill>
                  <a:srgbClr val="0000FF"/>
                </a:solidFill>
              </a:rPr>
              <a:t> </a:t>
            </a:r>
            <a:r>
              <a:rPr lang="en-US" sz="1000" b="1" dirty="0" err="1">
                <a:solidFill>
                  <a:srgbClr val="0000FF"/>
                </a:solidFill>
              </a:rPr>
              <a:t>proyek</a:t>
            </a:r>
            <a:r>
              <a:rPr lang="en-US" sz="1000" b="1" dirty="0">
                <a:solidFill>
                  <a:srgbClr val="0000FF"/>
                </a:solidFill>
              </a:rPr>
              <a:t> </a:t>
            </a:r>
            <a:r>
              <a:rPr lang="en-US" sz="1000" b="1" dirty="0" err="1">
                <a:solidFill>
                  <a:srgbClr val="0000FF"/>
                </a:solidFill>
              </a:rPr>
              <a:t>berskala</a:t>
            </a:r>
            <a:r>
              <a:rPr lang="en-US" sz="1000" b="1" dirty="0">
                <a:solidFill>
                  <a:srgbClr val="0000FF"/>
                </a:solidFill>
              </a:rPr>
              <a:t> international di Arab Saudi</a:t>
            </a:r>
            <a:r>
              <a:rPr lang="en-US" sz="1000" dirty="0">
                <a:solidFill>
                  <a:srgbClr val="222222"/>
                </a:solidFill>
              </a:rPr>
              <a:t>. </a:t>
            </a:r>
            <a:r>
              <a:rPr lang="en-US" sz="1000" dirty="0" err="1">
                <a:solidFill>
                  <a:srgbClr val="222222"/>
                </a:solidFill>
              </a:rPr>
              <a:t>Sedangkan</a:t>
            </a:r>
            <a:r>
              <a:rPr lang="en-US" sz="1000" dirty="0">
                <a:solidFill>
                  <a:srgbClr val="222222"/>
                </a:solidFill>
              </a:rPr>
              <a:t> </a:t>
            </a:r>
            <a:r>
              <a:rPr lang="en-US" sz="1000" dirty="0" err="1">
                <a:solidFill>
                  <a:srgbClr val="222222"/>
                </a:solidFill>
              </a:rPr>
              <a:t>untuk</a:t>
            </a:r>
            <a:r>
              <a:rPr lang="en-US" sz="1000" dirty="0">
                <a:solidFill>
                  <a:srgbClr val="222222"/>
                </a:solidFill>
              </a:rPr>
              <a:t> </a:t>
            </a:r>
            <a:r>
              <a:rPr lang="en-US" sz="1000" dirty="0" err="1">
                <a:solidFill>
                  <a:srgbClr val="222222"/>
                </a:solidFill>
              </a:rPr>
              <a:t>pasar</a:t>
            </a:r>
            <a:r>
              <a:rPr lang="en-US" sz="1000" dirty="0">
                <a:solidFill>
                  <a:srgbClr val="222222"/>
                </a:solidFill>
              </a:rPr>
              <a:t> </a:t>
            </a:r>
            <a:r>
              <a:rPr lang="en-US" sz="1000" dirty="0" err="1">
                <a:solidFill>
                  <a:srgbClr val="222222"/>
                </a:solidFill>
              </a:rPr>
              <a:t>domestik</a:t>
            </a:r>
            <a:r>
              <a:rPr lang="en-US" sz="1000" dirty="0">
                <a:solidFill>
                  <a:srgbClr val="222222"/>
                </a:solidFill>
              </a:rPr>
              <a:t>, </a:t>
            </a:r>
            <a:r>
              <a:rPr lang="en-US" sz="1000" dirty="0" err="1">
                <a:solidFill>
                  <a:srgbClr val="222222"/>
                </a:solidFill>
              </a:rPr>
              <a:t>dirakit</a:t>
            </a:r>
            <a:r>
              <a:rPr lang="en-US" sz="1000" dirty="0">
                <a:solidFill>
                  <a:srgbClr val="222222"/>
                </a:solidFill>
              </a:rPr>
              <a:t> </a:t>
            </a:r>
            <a:r>
              <a:rPr lang="en-US" sz="1000" dirty="0" err="1">
                <a:solidFill>
                  <a:srgbClr val="222222"/>
                </a:solidFill>
              </a:rPr>
              <a:t>empat</a:t>
            </a:r>
            <a:r>
              <a:rPr lang="en-US" sz="1000" dirty="0">
                <a:solidFill>
                  <a:srgbClr val="222222"/>
                </a:solidFill>
              </a:rPr>
              <a:t> unit </a:t>
            </a:r>
            <a:r>
              <a:rPr lang="en-US" sz="1000" dirty="0" err="1">
                <a:solidFill>
                  <a:srgbClr val="222222"/>
                </a:solidFill>
              </a:rPr>
              <a:t>turbin</a:t>
            </a:r>
            <a:r>
              <a:rPr lang="en-US" sz="1000" dirty="0">
                <a:solidFill>
                  <a:srgbClr val="222222"/>
                </a:solidFill>
              </a:rPr>
              <a:t> </a:t>
            </a:r>
            <a:r>
              <a:rPr lang="en-US" sz="1000" dirty="0" err="1">
                <a:solidFill>
                  <a:srgbClr val="222222"/>
                </a:solidFill>
              </a:rPr>
              <a:t>uap</a:t>
            </a:r>
            <a:r>
              <a:rPr lang="en-US" sz="1000" dirty="0">
                <a:solidFill>
                  <a:srgbClr val="222222"/>
                </a:solidFill>
              </a:rPr>
              <a:t> </a:t>
            </a:r>
            <a:r>
              <a:rPr lang="en-US" sz="1000" dirty="0" err="1">
                <a:solidFill>
                  <a:srgbClr val="222222"/>
                </a:solidFill>
              </a:rPr>
              <a:t>berkapasitas</a:t>
            </a:r>
            <a:r>
              <a:rPr lang="en-US" sz="1000" dirty="0">
                <a:solidFill>
                  <a:srgbClr val="222222"/>
                </a:solidFill>
              </a:rPr>
              <a:t> 8,5 MW </a:t>
            </a:r>
            <a:r>
              <a:rPr lang="en-US" sz="1000" dirty="0" err="1">
                <a:solidFill>
                  <a:srgbClr val="222222"/>
                </a:solidFill>
              </a:rPr>
              <a:t>untuk</a:t>
            </a:r>
            <a:r>
              <a:rPr lang="en-US" sz="1000" dirty="0">
                <a:solidFill>
                  <a:srgbClr val="222222"/>
                </a:solidFill>
              </a:rPr>
              <a:t> </a:t>
            </a:r>
            <a:r>
              <a:rPr lang="en-US" sz="1000" dirty="0" err="1">
                <a:solidFill>
                  <a:srgbClr val="222222"/>
                </a:solidFill>
              </a:rPr>
              <a:t>Proyek</a:t>
            </a:r>
            <a:r>
              <a:rPr lang="en-US" sz="1000" dirty="0">
                <a:solidFill>
                  <a:srgbClr val="222222"/>
                </a:solidFill>
              </a:rPr>
              <a:t> PLN di </a:t>
            </a:r>
            <a:r>
              <a:rPr lang="en-US" sz="1000" dirty="0" err="1">
                <a:solidFill>
                  <a:srgbClr val="222222"/>
                </a:solidFill>
              </a:rPr>
              <a:t>Timika</a:t>
            </a:r>
            <a:r>
              <a:rPr lang="en-US" sz="1000" dirty="0">
                <a:solidFill>
                  <a:srgbClr val="222222"/>
                </a:solidFill>
              </a:rPr>
              <a:t>, Papua. </a:t>
            </a:r>
          </a:p>
          <a:p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>
                <a:solidFill>
                  <a:srgbClr val="222222"/>
                </a:solidFill>
              </a:rPr>
              <a:t>"</a:t>
            </a:r>
            <a:r>
              <a:rPr lang="en-US" sz="1000" dirty="0" err="1">
                <a:solidFill>
                  <a:srgbClr val="222222"/>
                </a:solidFill>
              </a:rPr>
              <a:t>Pabrik</a:t>
            </a:r>
            <a:r>
              <a:rPr lang="en-US" sz="1000" dirty="0">
                <a:solidFill>
                  <a:srgbClr val="222222"/>
                </a:solidFill>
              </a:rPr>
              <a:t> Siemens </a:t>
            </a:r>
            <a:r>
              <a:rPr lang="en-US" sz="1000" dirty="0" err="1">
                <a:solidFill>
                  <a:srgbClr val="222222"/>
                </a:solidFill>
              </a:rPr>
              <a:t>Cilegon</a:t>
            </a:r>
            <a:r>
              <a:rPr lang="en-US" sz="1000" dirty="0">
                <a:solidFill>
                  <a:srgbClr val="222222"/>
                </a:solidFill>
              </a:rPr>
              <a:t> </a:t>
            </a:r>
            <a:r>
              <a:rPr lang="en-US" sz="1000" dirty="0" err="1">
                <a:solidFill>
                  <a:srgbClr val="222222"/>
                </a:solidFill>
              </a:rPr>
              <a:t>juga</a:t>
            </a:r>
            <a:r>
              <a:rPr lang="en-US" sz="1000" dirty="0">
                <a:solidFill>
                  <a:srgbClr val="222222"/>
                </a:solidFill>
              </a:rPr>
              <a:t> </a:t>
            </a:r>
            <a:r>
              <a:rPr lang="en-US" sz="1000" dirty="0" err="1">
                <a:solidFill>
                  <a:srgbClr val="222222"/>
                </a:solidFill>
              </a:rPr>
              <a:t>akan</a:t>
            </a:r>
            <a:r>
              <a:rPr lang="en-US" sz="1000" dirty="0">
                <a:solidFill>
                  <a:srgbClr val="222222"/>
                </a:solidFill>
              </a:rPr>
              <a:t> </a:t>
            </a:r>
            <a:r>
              <a:rPr lang="en-US" sz="1000" dirty="0" err="1">
                <a:solidFill>
                  <a:srgbClr val="222222"/>
                </a:solidFill>
              </a:rPr>
              <a:t>memperluas</a:t>
            </a:r>
            <a:r>
              <a:rPr lang="en-US" sz="1000" dirty="0">
                <a:solidFill>
                  <a:srgbClr val="222222"/>
                </a:solidFill>
              </a:rPr>
              <a:t> </a:t>
            </a:r>
            <a:r>
              <a:rPr lang="en-US" sz="1000" dirty="0" err="1">
                <a:solidFill>
                  <a:srgbClr val="222222"/>
                </a:solidFill>
              </a:rPr>
              <a:t>portofolio</a:t>
            </a:r>
            <a:r>
              <a:rPr lang="en-US" sz="1000" dirty="0">
                <a:solidFill>
                  <a:srgbClr val="222222"/>
                </a:solidFill>
              </a:rPr>
              <a:t> </a:t>
            </a:r>
            <a:r>
              <a:rPr lang="en-US" sz="1000" dirty="0" err="1">
                <a:solidFill>
                  <a:srgbClr val="222222"/>
                </a:solidFill>
              </a:rPr>
              <a:t>produknya</a:t>
            </a:r>
            <a:r>
              <a:rPr lang="en-US" sz="1000" dirty="0">
                <a:solidFill>
                  <a:srgbClr val="222222"/>
                </a:solidFill>
              </a:rPr>
              <a:t> </a:t>
            </a:r>
            <a:r>
              <a:rPr lang="en-US" sz="1000" dirty="0" err="1">
                <a:solidFill>
                  <a:srgbClr val="222222"/>
                </a:solidFill>
              </a:rPr>
              <a:t>dengan</a:t>
            </a:r>
            <a:r>
              <a:rPr lang="en-US" sz="1000" dirty="0">
                <a:solidFill>
                  <a:srgbClr val="222222"/>
                </a:solidFill>
              </a:rPr>
              <a:t> </a:t>
            </a:r>
            <a:r>
              <a:rPr lang="en-US" sz="1000" b="1" dirty="0" err="1">
                <a:solidFill>
                  <a:srgbClr val="0000FF"/>
                </a:solidFill>
              </a:rPr>
              <a:t>pembuatan</a:t>
            </a:r>
            <a:r>
              <a:rPr lang="en-US" sz="1000" b="1" dirty="0">
                <a:solidFill>
                  <a:srgbClr val="0000FF"/>
                </a:solidFill>
              </a:rPr>
              <a:t> </a:t>
            </a:r>
            <a:r>
              <a:rPr lang="en-US" sz="1000" b="1" dirty="0" err="1">
                <a:solidFill>
                  <a:srgbClr val="0000FF"/>
                </a:solidFill>
              </a:rPr>
              <a:t>turbin</a:t>
            </a:r>
            <a:r>
              <a:rPr lang="en-US" sz="1000" b="1" dirty="0">
                <a:solidFill>
                  <a:srgbClr val="0000FF"/>
                </a:solidFill>
              </a:rPr>
              <a:t> </a:t>
            </a:r>
            <a:r>
              <a:rPr lang="en-US" sz="1000" b="1" dirty="0" err="1">
                <a:solidFill>
                  <a:srgbClr val="0000FF"/>
                </a:solidFill>
              </a:rPr>
              <a:t>uap</a:t>
            </a:r>
            <a:r>
              <a:rPr lang="en-US" sz="1000" b="1" dirty="0">
                <a:solidFill>
                  <a:srgbClr val="0000FF"/>
                </a:solidFill>
              </a:rPr>
              <a:t> </a:t>
            </a:r>
            <a:r>
              <a:rPr lang="en-US" sz="1000" b="1" dirty="0" err="1">
                <a:solidFill>
                  <a:srgbClr val="0000FF"/>
                </a:solidFill>
              </a:rPr>
              <a:t>kecil</a:t>
            </a:r>
            <a:r>
              <a:rPr lang="en-US" sz="1000" b="1" dirty="0">
                <a:solidFill>
                  <a:srgbClr val="0000FF"/>
                </a:solidFill>
              </a:rPr>
              <a:t> </a:t>
            </a:r>
            <a:r>
              <a:rPr lang="en-US" sz="1000" b="1" dirty="0" err="1">
                <a:solidFill>
                  <a:srgbClr val="0000FF"/>
                </a:solidFill>
              </a:rPr>
              <a:t>untuk</a:t>
            </a:r>
            <a:r>
              <a:rPr lang="en-US" sz="1000" b="1" dirty="0">
                <a:solidFill>
                  <a:srgbClr val="0000FF"/>
                </a:solidFill>
              </a:rPr>
              <a:t> </a:t>
            </a:r>
            <a:r>
              <a:rPr lang="en-US" sz="1000" b="1" dirty="0" err="1">
                <a:solidFill>
                  <a:srgbClr val="0000FF"/>
                </a:solidFill>
              </a:rPr>
              <a:t>mendukung</a:t>
            </a:r>
            <a:r>
              <a:rPr lang="en-US" sz="1000" b="1" dirty="0">
                <a:solidFill>
                  <a:srgbClr val="0000FF"/>
                </a:solidFill>
              </a:rPr>
              <a:t> program </a:t>
            </a:r>
            <a:r>
              <a:rPr lang="en-US" sz="1000" b="1" dirty="0" err="1">
                <a:solidFill>
                  <a:srgbClr val="0000FF"/>
                </a:solidFill>
              </a:rPr>
              <a:t>peningkatan</a:t>
            </a:r>
            <a:r>
              <a:rPr lang="en-US" sz="1000" b="1" dirty="0">
                <a:solidFill>
                  <a:srgbClr val="0000FF"/>
                </a:solidFill>
              </a:rPr>
              <a:t> </a:t>
            </a:r>
            <a:r>
              <a:rPr lang="en-US" sz="1000" b="1" dirty="0" err="1">
                <a:solidFill>
                  <a:srgbClr val="0000FF"/>
                </a:solidFill>
              </a:rPr>
              <a:t>daya</a:t>
            </a:r>
            <a:r>
              <a:rPr lang="en-US" sz="1000" b="1" dirty="0">
                <a:solidFill>
                  <a:srgbClr val="0000FF"/>
                </a:solidFill>
              </a:rPr>
              <a:t> </a:t>
            </a:r>
            <a:r>
              <a:rPr lang="en-US" sz="1000" b="1" dirty="0" err="1">
                <a:solidFill>
                  <a:srgbClr val="0000FF"/>
                </a:solidFill>
              </a:rPr>
              <a:t>listrik</a:t>
            </a:r>
            <a:r>
              <a:rPr lang="en-US" sz="1000" b="1" dirty="0">
                <a:solidFill>
                  <a:srgbClr val="0000FF"/>
                </a:solidFill>
              </a:rPr>
              <a:t> </a:t>
            </a:r>
            <a:r>
              <a:rPr lang="en-US" sz="1000" b="1" dirty="0" err="1">
                <a:solidFill>
                  <a:srgbClr val="0000FF"/>
                </a:solidFill>
              </a:rPr>
              <a:t>pemerintah</a:t>
            </a:r>
            <a:r>
              <a:rPr lang="en-US" sz="1000" b="1" dirty="0">
                <a:solidFill>
                  <a:srgbClr val="0000FF"/>
                </a:solidFill>
              </a:rPr>
              <a:t> Indonesia</a:t>
            </a:r>
            <a:r>
              <a:rPr lang="en-US" sz="1000" dirty="0">
                <a:solidFill>
                  <a:srgbClr val="222222"/>
                </a:solidFill>
              </a:rPr>
              <a:t>," kata Josef Winter. RAE.</a:t>
            </a:r>
          </a:p>
          <a:p>
            <a:endParaRPr lang="en-US" sz="1000" dirty="0">
              <a:solidFill>
                <a:srgbClr val="222222"/>
              </a:solidFill>
            </a:endParaRPr>
          </a:p>
          <a:p>
            <a:r>
              <a:rPr lang="en-US" sz="1000" b="1" i="1" dirty="0" err="1">
                <a:solidFill>
                  <a:srgbClr val="222222"/>
                </a:solidFill>
              </a:rPr>
              <a:t>Sumber</a:t>
            </a:r>
            <a:r>
              <a:rPr lang="en-US" sz="1000" b="1" i="1" dirty="0">
                <a:solidFill>
                  <a:srgbClr val="222222"/>
                </a:solidFill>
              </a:rPr>
              <a:t>  : http://www.geoenergi.co/m/lens/4342/konpres-menteri-esdm-pembentukan-up3kn/</a:t>
            </a:r>
          </a:p>
          <a:p>
            <a:pPr algn="just"/>
            <a:endParaRPr lang="en-US" sz="1000" dirty="0"/>
          </a:p>
        </p:txBody>
      </p:sp>
      <p:sp>
        <p:nvSpPr>
          <p:cNvPr id="44035" name="Rectangle 2"/>
          <p:cNvSpPr>
            <a:spLocks noChangeArrowheads="1"/>
          </p:cNvSpPr>
          <p:nvPr/>
        </p:nvSpPr>
        <p:spPr bwMode="auto">
          <a:xfrm>
            <a:off x="1143000" y="152400"/>
            <a:ext cx="7647384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latin typeface="+mj-lt"/>
              </a:rPr>
              <a:t>02 Dec 2014</a:t>
            </a:r>
          </a:p>
          <a:p>
            <a:pPr>
              <a:defRPr/>
            </a:pPr>
            <a:r>
              <a:rPr lang="en-US" sz="2400" b="1" dirty="0" err="1">
                <a:latin typeface="+mj-lt"/>
              </a:rPr>
              <a:t>Pabrik</a:t>
            </a:r>
            <a:r>
              <a:rPr lang="en-US" sz="2400" b="1" dirty="0">
                <a:latin typeface="+mj-lt"/>
              </a:rPr>
              <a:t> Siemens </a:t>
            </a:r>
            <a:r>
              <a:rPr lang="en-US" sz="2400" b="1" dirty="0" err="1">
                <a:latin typeface="+mj-lt"/>
              </a:rPr>
              <a:t>Cilegon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Pernah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Membuat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Pembangkit</a:t>
            </a:r>
            <a:r>
              <a:rPr lang="en-US" sz="2400" b="1" dirty="0">
                <a:latin typeface="+mj-lt"/>
              </a:rPr>
              <a:t> </a:t>
            </a:r>
          </a:p>
          <a:p>
            <a:pPr>
              <a:defRPr/>
            </a:pPr>
            <a:r>
              <a:rPr lang="en-US" sz="2400" b="1" dirty="0" err="1">
                <a:latin typeface="+mj-lt"/>
              </a:rPr>
              <a:t>Listrik</a:t>
            </a:r>
            <a:r>
              <a:rPr lang="en-US" sz="2400" b="1" dirty="0">
                <a:latin typeface="+mj-lt"/>
              </a:rPr>
              <a:t> 1.600 MW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0152" y="1143001"/>
            <a:ext cx="457621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866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0" name="object 2330"/>
          <p:cNvSpPr txBox="1"/>
          <p:nvPr/>
        </p:nvSpPr>
        <p:spPr>
          <a:xfrm>
            <a:off x="907677" y="3237636"/>
            <a:ext cx="3336215" cy="1317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9410">
              <a:lnSpc>
                <a:spcPct val="101725"/>
              </a:lnSpc>
              <a:spcBef>
                <a:spcPts val="282"/>
              </a:spcBef>
            </a:pP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ge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441" spc="-1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41" spc="-1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41" spc="-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ss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ss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41" spc="-2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441" spc="-2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App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lic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41" spc="-3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441" spc="-1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1" spc="-44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ec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hno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44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441" spc="-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ndon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441">
              <a:latin typeface="Calibri"/>
              <a:cs typeface="Calibri"/>
            </a:endParaRPr>
          </a:p>
        </p:txBody>
      </p:sp>
      <p:sp>
        <p:nvSpPr>
          <p:cNvPr id="2329" name="object 2329"/>
          <p:cNvSpPr txBox="1"/>
          <p:nvPr/>
        </p:nvSpPr>
        <p:spPr>
          <a:xfrm>
            <a:off x="4900108" y="3237636"/>
            <a:ext cx="3336215" cy="1317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9410">
              <a:lnSpc>
                <a:spcPct val="101725"/>
              </a:lnSpc>
              <a:spcBef>
                <a:spcPts val="282"/>
              </a:spcBef>
            </a:pP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ge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441" spc="-1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41" spc="-1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41" spc="-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ss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ss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41" spc="-2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441" spc="-2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App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lic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41" spc="-3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441" spc="-1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1" spc="-44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ec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hno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44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441" spc="-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ndon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441">
              <a:latin typeface="Calibri"/>
              <a:cs typeface="Calibri"/>
            </a:endParaRPr>
          </a:p>
        </p:txBody>
      </p:sp>
      <p:sp>
        <p:nvSpPr>
          <p:cNvPr id="2328" name="object 2328"/>
          <p:cNvSpPr txBox="1"/>
          <p:nvPr/>
        </p:nvSpPr>
        <p:spPr>
          <a:xfrm>
            <a:off x="907677" y="6220194"/>
            <a:ext cx="3336215" cy="1317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9410">
              <a:lnSpc>
                <a:spcPct val="101725"/>
              </a:lnSpc>
              <a:spcBef>
                <a:spcPts val="282"/>
              </a:spcBef>
            </a:pP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ge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441" spc="-1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41" spc="-1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41" spc="-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ss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ss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41" spc="-2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441" spc="-2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App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lic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41" spc="-3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441" spc="-1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1" spc="-44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ec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hno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44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441" spc="-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ndon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441">
              <a:latin typeface="Calibri"/>
              <a:cs typeface="Calibri"/>
            </a:endParaRPr>
          </a:p>
        </p:txBody>
      </p:sp>
      <p:sp>
        <p:nvSpPr>
          <p:cNvPr id="2327" name="object 2327"/>
          <p:cNvSpPr txBox="1"/>
          <p:nvPr/>
        </p:nvSpPr>
        <p:spPr>
          <a:xfrm>
            <a:off x="4900108" y="6220194"/>
            <a:ext cx="3336215" cy="1317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9410">
              <a:lnSpc>
                <a:spcPct val="101725"/>
              </a:lnSpc>
              <a:spcBef>
                <a:spcPts val="282"/>
              </a:spcBef>
            </a:pP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ge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441" spc="-1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41" spc="-1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41" spc="-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ss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ss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41" spc="-2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441" spc="-2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App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lic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41" spc="-3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441" spc="-1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1" spc="-44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ec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hno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44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441" spc="-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ndon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441">
              <a:latin typeface="Calibri"/>
              <a:cs typeface="Calibri"/>
            </a:endParaRPr>
          </a:p>
        </p:txBody>
      </p:sp>
      <p:sp>
        <p:nvSpPr>
          <p:cNvPr id="1789" name="object 1789"/>
          <p:cNvSpPr/>
          <p:nvPr/>
        </p:nvSpPr>
        <p:spPr>
          <a:xfrm>
            <a:off x="907677" y="866920"/>
            <a:ext cx="3336214" cy="25024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0" name="object 1790"/>
          <p:cNvSpPr/>
          <p:nvPr/>
        </p:nvSpPr>
        <p:spPr>
          <a:xfrm>
            <a:off x="934570" y="3247048"/>
            <a:ext cx="1718533" cy="121024"/>
          </a:xfrm>
          <a:custGeom>
            <a:avLst/>
            <a:gdLst/>
            <a:ahLst/>
            <a:cxnLst/>
            <a:rect l="l" t="t" r="r" b="b"/>
            <a:pathLst>
              <a:path w="1947671" h="137160">
                <a:moveTo>
                  <a:pt x="0" y="137160"/>
                </a:moveTo>
                <a:lnTo>
                  <a:pt x="1947671" y="137160"/>
                </a:lnTo>
                <a:lnTo>
                  <a:pt x="1947671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0075B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1" name="object 1791"/>
          <p:cNvSpPr/>
          <p:nvPr/>
        </p:nvSpPr>
        <p:spPr>
          <a:xfrm>
            <a:off x="3232672" y="3237636"/>
            <a:ext cx="1011218" cy="131780"/>
          </a:xfrm>
          <a:custGeom>
            <a:avLst/>
            <a:gdLst/>
            <a:ahLst/>
            <a:cxnLst/>
            <a:rect l="l" t="t" r="r" b="b"/>
            <a:pathLst>
              <a:path w="1146047" h="149351">
                <a:moveTo>
                  <a:pt x="1146047" y="0"/>
                </a:moveTo>
                <a:lnTo>
                  <a:pt x="0" y="0"/>
                </a:lnTo>
                <a:lnTo>
                  <a:pt x="112775" y="149351"/>
                </a:lnTo>
                <a:lnTo>
                  <a:pt x="1033271" y="149351"/>
                </a:lnTo>
                <a:lnTo>
                  <a:pt x="1146047" y="0"/>
                </a:lnTo>
                <a:close/>
              </a:path>
            </a:pathLst>
          </a:custGeom>
          <a:solidFill>
            <a:srgbClr val="182F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2" name="object 1792"/>
          <p:cNvSpPr/>
          <p:nvPr/>
        </p:nvSpPr>
        <p:spPr>
          <a:xfrm>
            <a:off x="907677" y="3237636"/>
            <a:ext cx="3336215" cy="1317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3" name="object 1793"/>
          <p:cNvSpPr/>
          <p:nvPr/>
        </p:nvSpPr>
        <p:spPr>
          <a:xfrm>
            <a:off x="985669" y="1228646"/>
            <a:ext cx="2487705" cy="2029160"/>
          </a:xfrm>
          <a:custGeom>
            <a:avLst/>
            <a:gdLst/>
            <a:ahLst/>
            <a:cxnLst/>
            <a:rect l="l" t="t" r="r" b="b"/>
            <a:pathLst>
              <a:path w="2819399" h="2299715">
                <a:moveTo>
                  <a:pt x="2308859" y="1264843"/>
                </a:moveTo>
                <a:lnTo>
                  <a:pt x="2308859" y="2299715"/>
                </a:lnTo>
                <a:lnTo>
                  <a:pt x="2819399" y="2299715"/>
                </a:lnTo>
                <a:lnTo>
                  <a:pt x="2819399" y="0"/>
                </a:lnTo>
                <a:lnTo>
                  <a:pt x="2308859" y="0"/>
                </a:lnTo>
                <a:lnTo>
                  <a:pt x="2308859" y="1264843"/>
                </a:lnTo>
                <a:close/>
              </a:path>
              <a:path w="2819399" h="2299715">
                <a:moveTo>
                  <a:pt x="1451824" y="1378348"/>
                </a:moveTo>
                <a:lnTo>
                  <a:pt x="1491551" y="1363994"/>
                </a:lnTo>
                <a:lnTo>
                  <a:pt x="1531144" y="1347130"/>
                </a:lnTo>
                <a:lnTo>
                  <a:pt x="1570696" y="1327880"/>
                </a:lnTo>
                <a:lnTo>
                  <a:pt x="1610299" y="1306366"/>
                </a:lnTo>
                <a:lnTo>
                  <a:pt x="1649680" y="1282438"/>
                </a:lnTo>
                <a:lnTo>
                  <a:pt x="1686909" y="1255361"/>
                </a:lnTo>
                <a:lnTo>
                  <a:pt x="1721957" y="1225445"/>
                </a:lnTo>
                <a:lnTo>
                  <a:pt x="1754885" y="1192720"/>
                </a:lnTo>
                <a:lnTo>
                  <a:pt x="1785757" y="1157218"/>
                </a:lnTo>
                <a:lnTo>
                  <a:pt x="1814632" y="1118969"/>
                </a:lnTo>
                <a:lnTo>
                  <a:pt x="1841574" y="1078004"/>
                </a:lnTo>
                <a:lnTo>
                  <a:pt x="1866598" y="1034262"/>
                </a:lnTo>
                <a:lnTo>
                  <a:pt x="1887902" y="987456"/>
                </a:lnTo>
                <a:lnTo>
                  <a:pt x="1905195" y="937564"/>
                </a:lnTo>
                <a:lnTo>
                  <a:pt x="1918537" y="884586"/>
                </a:lnTo>
                <a:lnTo>
                  <a:pt x="1927991" y="828522"/>
                </a:lnTo>
                <a:lnTo>
                  <a:pt x="1932163" y="789431"/>
                </a:lnTo>
                <a:lnTo>
                  <a:pt x="1934653" y="748969"/>
                </a:lnTo>
                <a:lnTo>
                  <a:pt x="1935479" y="707135"/>
                </a:lnTo>
                <a:lnTo>
                  <a:pt x="1935125" y="679955"/>
                </a:lnTo>
                <a:lnTo>
                  <a:pt x="1932275" y="627108"/>
                </a:lnTo>
                <a:lnTo>
                  <a:pt x="1926550" y="576286"/>
                </a:lnTo>
                <a:lnTo>
                  <a:pt x="1917921" y="527498"/>
                </a:lnTo>
                <a:lnTo>
                  <a:pt x="1906362" y="480755"/>
                </a:lnTo>
                <a:lnTo>
                  <a:pt x="1891845" y="436064"/>
                </a:lnTo>
                <a:lnTo>
                  <a:pt x="1874342" y="393435"/>
                </a:lnTo>
                <a:lnTo>
                  <a:pt x="1853826" y="352877"/>
                </a:lnTo>
                <a:lnTo>
                  <a:pt x="1830270" y="314399"/>
                </a:lnTo>
                <a:lnTo>
                  <a:pt x="1803646" y="278011"/>
                </a:lnTo>
                <a:lnTo>
                  <a:pt x="1774156" y="243527"/>
                </a:lnTo>
                <a:lnTo>
                  <a:pt x="1743148" y="211168"/>
                </a:lnTo>
                <a:lnTo>
                  <a:pt x="1710832" y="181213"/>
                </a:lnTo>
                <a:lnTo>
                  <a:pt x="1677191" y="153681"/>
                </a:lnTo>
                <a:lnTo>
                  <a:pt x="1642205" y="128590"/>
                </a:lnTo>
                <a:lnTo>
                  <a:pt x="1605857" y="105960"/>
                </a:lnTo>
                <a:lnTo>
                  <a:pt x="1568128" y="85807"/>
                </a:lnTo>
                <a:lnTo>
                  <a:pt x="1529000" y="68151"/>
                </a:lnTo>
                <a:lnTo>
                  <a:pt x="1488455" y="53009"/>
                </a:lnTo>
                <a:lnTo>
                  <a:pt x="1446474" y="40400"/>
                </a:lnTo>
                <a:lnTo>
                  <a:pt x="1393390" y="28515"/>
                </a:lnTo>
                <a:lnTo>
                  <a:pt x="1355421" y="22628"/>
                </a:lnTo>
                <a:lnTo>
                  <a:pt x="1311014" y="17399"/>
                </a:lnTo>
                <a:lnTo>
                  <a:pt x="1260152" y="12838"/>
                </a:lnTo>
                <a:lnTo>
                  <a:pt x="1202816" y="8953"/>
                </a:lnTo>
                <a:lnTo>
                  <a:pt x="1138988" y="5754"/>
                </a:lnTo>
                <a:lnTo>
                  <a:pt x="1068650" y="3250"/>
                </a:lnTo>
                <a:lnTo>
                  <a:pt x="991782" y="1450"/>
                </a:lnTo>
                <a:lnTo>
                  <a:pt x="950894" y="817"/>
                </a:lnTo>
                <a:lnTo>
                  <a:pt x="908367" y="364"/>
                </a:lnTo>
                <a:lnTo>
                  <a:pt x="864199" y="91"/>
                </a:lnTo>
                <a:lnTo>
                  <a:pt x="531952" y="0"/>
                </a:lnTo>
                <a:lnTo>
                  <a:pt x="514554" y="390143"/>
                </a:lnTo>
                <a:lnTo>
                  <a:pt x="809352" y="390282"/>
                </a:lnTo>
                <a:lnTo>
                  <a:pt x="834673" y="390457"/>
                </a:lnTo>
                <a:lnTo>
                  <a:pt x="882515" y="391025"/>
                </a:lnTo>
                <a:lnTo>
                  <a:pt x="926630" y="391889"/>
                </a:lnTo>
                <a:lnTo>
                  <a:pt x="967029" y="393060"/>
                </a:lnTo>
                <a:lnTo>
                  <a:pt x="1003719" y="394546"/>
                </a:lnTo>
                <a:lnTo>
                  <a:pt x="1036711" y="396357"/>
                </a:lnTo>
                <a:lnTo>
                  <a:pt x="1079284" y="399702"/>
                </a:lnTo>
                <a:lnTo>
                  <a:pt x="1113586" y="403829"/>
                </a:lnTo>
                <a:lnTo>
                  <a:pt x="1151109" y="410921"/>
                </a:lnTo>
                <a:lnTo>
                  <a:pt x="1189356" y="421687"/>
                </a:lnTo>
                <a:lnTo>
                  <a:pt x="1225339" y="435795"/>
                </a:lnTo>
                <a:lnTo>
                  <a:pt x="1259057" y="453286"/>
                </a:lnTo>
                <a:lnTo>
                  <a:pt x="1290511" y="474203"/>
                </a:lnTo>
                <a:lnTo>
                  <a:pt x="1319701" y="498586"/>
                </a:lnTo>
                <a:lnTo>
                  <a:pt x="1342520" y="521711"/>
                </a:lnTo>
                <a:lnTo>
                  <a:pt x="1365638" y="552035"/>
                </a:lnTo>
                <a:lnTo>
                  <a:pt x="1383798" y="585171"/>
                </a:lnTo>
                <a:lnTo>
                  <a:pt x="1397091" y="621027"/>
                </a:lnTo>
                <a:lnTo>
                  <a:pt x="1405610" y="659512"/>
                </a:lnTo>
                <a:lnTo>
                  <a:pt x="1409446" y="700534"/>
                </a:lnTo>
                <a:lnTo>
                  <a:pt x="1409699" y="714755"/>
                </a:lnTo>
                <a:lnTo>
                  <a:pt x="1409553" y="725090"/>
                </a:lnTo>
                <a:lnTo>
                  <a:pt x="1406086" y="764758"/>
                </a:lnTo>
                <a:lnTo>
                  <a:pt x="1397895" y="802627"/>
                </a:lnTo>
                <a:lnTo>
                  <a:pt x="1384826" y="838467"/>
                </a:lnTo>
                <a:lnTo>
                  <a:pt x="1366725" y="872046"/>
                </a:lnTo>
                <a:lnTo>
                  <a:pt x="1348563" y="897100"/>
                </a:lnTo>
                <a:lnTo>
                  <a:pt x="1323610" y="924849"/>
                </a:lnTo>
                <a:lnTo>
                  <a:pt x="1295656" y="949868"/>
                </a:lnTo>
                <a:lnTo>
                  <a:pt x="1264499" y="971886"/>
                </a:lnTo>
                <a:lnTo>
                  <a:pt x="1229937" y="990633"/>
                </a:lnTo>
                <a:lnTo>
                  <a:pt x="1191767" y="1005839"/>
                </a:lnTo>
                <a:lnTo>
                  <a:pt x="1157066" y="1015989"/>
                </a:lnTo>
                <a:lnTo>
                  <a:pt x="1113312" y="1024493"/>
                </a:lnTo>
                <a:lnTo>
                  <a:pt x="1079113" y="1029248"/>
                </a:lnTo>
                <a:lnTo>
                  <a:pt x="1040891" y="1033271"/>
                </a:lnTo>
                <a:lnTo>
                  <a:pt x="998646" y="1036563"/>
                </a:lnTo>
                <a:lnTo>
                  <a:pt x="952378" y="1039124"/>
                </a:lnTo>
                <a:lnTo>
                  <a:pt x="902086" y="1040952"/>
                </a:lnTo>
                <a:lnTo>
                  <a:pt x="847770" y="1042050"/>
                </a:lnTo>
                <a:lnTo>
                  <a:pt x="524484" y="1042415"/>
                </a:lnTo>
                <a:lnTo>
                  <a:pt x="527010" y="1432559"/>
                </a:lnTo>
                <a:lnTo>
                  <a:pt x="876890" y="1432479"/>
                </a:lnTo>
                <a:lnTo>
                  <a:pt x="910207" y="1432238"/>
                </a:lnTo>
                <a:lnTo>
                  <a:pt x="942722" y="1431834"/>
                </a:lnTo>
                <a:lnTo>
                  <a:pt x="974433" y="1431267"/>
                </a:lnTo>
                <a:lnTo>
                  <a:pt x="1005339" y="1430535"/>
                </a:lnTo>
                <a:lnTo>
                  <a:pt x="1064734" y="1428574"/>
                </a:lnTo>
                <a:lnTo>
                  <a:pt x="1120896" y="1425940"/>
                </a:lnTo>
                <a:lnTo>
                  <a:pt x="1173816" y="1422625"/>
                </a:lnTo>
                <a:lnTo>
                  <a:pt x="1223486" y="1418619"/>
                </a:lnTo>
                <a:lnTo>
                  <a:pt x="1269896" y="1413914"/>
                </a:lnTo>
                <a:lnTo>
                  <a:pt x="1313037" y="1408501"/>
                </a:lnTo>
                <a:lnTo>
                  <a:pt x="1352900" y="1402369"/>
                </a:lnTo>
                <a:lnTo>
                  <a:pt x="1385065" y="1396358"/>
                </a:lnTo>
                <a:lnTo>
                  <a:pt x="1425220" y="1386462"/>
                </a:lnTo>
                <a:lnTo>
                  <a:pt x="1438536" y="1382553"/>
                </a:lnTo>
                <a:lnTo>
                  <a:pt x="1451824" y="1378348"/>
                </a:lnTo>
                <a:close/>
              </a:path>
              <a:path w="2819399" h="2299715">
                <a:moveTo>
                  <a:pt x="510539" y="487625"/>
                </a:moveTo>
                <a:lnTo>
                  <a:pt x="510539" y="390143"/>
                </a:lnTo>
                <a:lnTo>
                  <a:pt x="514554" y="390143"/>
                </a:lnTo>
                <a:lnTo>
                  <a:pt x="531952" y="0"/>
                </a:lnTo>
                <a:lnTo>
                  <a:pt x="0" y="0"/>
                </a:lnTo>
                <a:lnTo>
                  <a:pt x="0" y="2299715"/>
                </a:lnTo>
                <a:lnTo>
                  <a:pt x="510539" y="2299715"/>
                </a:lnTo>
                <a:lnTo>
                  <a:pt x="510539" y="1432559"/>
                </a:lnTo>
                <a:lnTo>
                  <a:pt x="527010" y="1432559"/>
                </a:lnTo>
                <a:lnTo>
                  <a:pt x="524484" y="1042415"/>
                </a:lnTo>
                <a:lnTo>
                  <a:pt x="510539" y="1042415"/>
                </a:lnTo>
                <a:lnTo>
                  <a:pt x="510539" y="487625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4" name="object 1794"/>
          <p:cNvSpPr/>
          <p:nvPr/>
        </p:nvSpPr>
        <p:spPr>
          <a:xfrm>
            <a:off x="2854810" y="2561249"/>
            <a:ext cx="5378" cy="4034"/>
          </a:xfrm>
          <a:custGeom>
            <a:avLst/>
            <a:gdLst/>
            <a:ahLst/>
            <a:cxnLst/>
            <a:rect l="l" t="t" r="r" b="b"/>
            <a:pathLst>
              <a:path w="6095" h="4572">
                <a:moveTo>
                  <a:pt x="1524" y="1524"/>
                </a:moveTo>
                <a:lnTo>
                  <a:pt x="1524" y="0"/>
                </a:lnTo>
                <a:lnTo>
                  <a:pt x="0" y="0"/>
                </a:lnTo>
                <a:lnTo>
                  <a:pt x="0" y="4572"/>
                </a:lnTo>
                <a:lnTo>
                  <a:pt x="6095" y="4572"/>
                </a:lnTo>
                <a:lnTo>
                  <a:pt x="3048" y="0"/>
                </a:lnTo>
                <a:lnTo>
                  <a:pt x="1524" y="0"/>
                </a:lnTo>
                <a:lnTo>
                  <a:pt x="1524" y="15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5" name="object 1795"/>
          <p:cNvSpPr/>
          <p:nvPr/>
        </p:nvSpPr>
        <p:spPr>
          <a:xfrm>
            <a:off x="2856155" y="2553181"/>
            <a:ext cx="4033" cy="12101"/>
          </a:xfrm>
          <a:custGeom>
            <a:avLst/>
            <a:gdLst/>
            <a:ahLst/>
            <a:cxnLst/>
            <a:rect l="l" t="t" r="r" b="b"/>
            <a:pathLst>
              <a:path w="4571" h="13715">
                <a:moveTo>
                  <a:pt x="1524" y="9143"/>
                </a:moveTo>
                <a:lnTo>
                  <a:pt x="4571" y="13715"/>
                </a:lnTo>
                <a:lnTo>
                  <a:pt x="4571" y="0"/>
                </a:lnTo>
                <a:lnTo>
                  <a:pt x="0" y="0"/>
                </a:lnTo>
                <a:lnTo>
                  <a:pt x="0" y="9143"/>
                </a:lnTo>
                <a:lnTo>
                  <a:pt x="1524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6" name="object 1796"/>
          <p:cNvSpPr/>
          <p:nvPr/>
        </p:nvSpPr>
        <p:spPr>
          <a:xfrm>
            <a:off x="2830606" y="256326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7" name="object 1797"/>
          <p:cNvSpPr/>
          <p:nvPr/>
        </p:nvSpPr>
        <p:spPr>
          <a:xfrm>
            <a:off x="2806401" y="256326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8" name="object 1798"/>
          <p:cNvSpPr/>
          <p:nvPr/>
        </p:nvSpPr>
        <p:spPr>
          <a:xfrm>
            <a:off x="2780851" y="2563266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9" name="object 1799"/>
          <p:cNvSpPr/>
          <p:nvPr/>
        </p:nvSpPr>
        <p:spPr>
          <a:xfrm>
            <a:off x="2756647" y="2563266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0" name="object 1800"/>
          <p:cNvSpPr/>
          <p:nvPr/>
        </p:nvSpPr>
        <p:spPr>
          <a:xfrm>
            <a:off x="2732441" y="2563266"/>
            <a:ext cx="14792" cy="0"/>
          </a:xfrm>
          <a:custGeom>
            <a:avLst/>
            <a:gdLst/>
            <a:ahLst/>
            <a:cxnLst/>
            <a:rect l="l" t="t" r="r" b="b"/>
            <a:pathLst>
              <a:path w="16764">
                <a:moveTo>
                  <a:pt x="0" y="0"/>
                </a:moveTo>
                <a:lnTo>
                  <a:pt x="16764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1" name="object 1801"/>
          <p:cNvSpPr/>
          <p:nvPr/>
        </p:nvSpPr>
        <p:spPr>
          <a:xfrm>
            <a:off x="2708237" y="2563266"/>
            <a:ext cx="14792" cy="0"/>
          </a:xfrm>
          <a:custGeom>
            <a:avLst/>
            <a:gdLst/>
            <a:ahLst/>
            <a:cxnLst/>
            <a:rect l="l" t="t" r="r" b="b"/>
            <a:pathLst>
              <a:path w="16764">
                <a:moveTo>
                  <a:pt x="0" y="0"/>
                </a:moveTo>
                <a:lnTo>
                  <a:pt x="16764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2" name="object 1802"/>
          <p:cNvSpPr/>
          <p:nvPr/>
        </p:nvSpPr>
        <p:spPr>
          <a:xfrm>
            <a:off x="2684032" y="2563266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3" name="object 1803"/>
          <p:cNvSpPr/>
          <p:nvPr/>
        </p:nvSpPr>
        <p:spPr>
          <a:xfrm>
            <a:off x="2659828" y="256326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4" name="object 1804"/>
          <p:cNvSpPr/>
          <p:nvPr/>
        </p:nvSpPr>
        <p:spPr>
          <a:xfrm>
            <a:off x="2635623" y="256326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5" name="object 1805"/>
          <p:cNvSpPr/>
          <p:nvPr/>
        </p:nvSpPr>
        <p:spPr>
          <a:xfrm>
            <a:off x="2611418" y="256326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6" name="object 1806"/>
          <p:cNvSpPr/>
          <p:nvPr/>
        </p:nvSpPr>
        <p:spPr>
          <a:xfrm>
            <a:off x="2587214" y="256326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7" name="object 1807"/>
          <p:cNvSpPr/>
          <p:nvPr/>
        </p:nvSpPr>
        <p:spPr>
          <a:xfrm>
            <a:off x="2563009" y="256326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8" name="object 1808"/>
          <p:cNvSpPr/>
          <p:nvPr/>
        </p:nvSpPr>
        <p:spPr>
          <a:xfrm>
            <a:off x="2538804" y="2563266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9" name="object 1809"/>
          <p:cNvSpPr/>
          <p:nvPr/>
        </p:nvSpPr>
        <p:spPr>
          <a:xfrm>
            <a:off x="2513255" y="2563266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0" name="object 1810"/>
          <p:cNvSpPr/>
          <p:nvPr/>
        </p:nvSpPr>
        <p:spPr>
          <a:xfrm>
            <a:off x="2489050" y="2563266"/>
            <a:ext cx="14792" cy="0"/>
          </a:xfrm>
          <a:custGeom>
            <a:avLst/>
            <a:gdLst/>
            <a:ahLst/>
            <a:cxnLst/>
            <a:rect l="l" t="t" r="r" b="b"/>
            <a:pathLst>
              <a:path w="16764">
                <a:moveTo>
                  <a:pt x="0" y="0"/>
                </a:moveTo>
                <a:lnTo>
                  <a:pt x="16764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1" name="object 1811"/>
          <p:cNvSpPr/>
          <p:nvPr/>
        </p:nvSpPr>
        <p:spPr>
          <a:xfrm>
            <a:off x="2464845" y="2563266"/>
            <a:ext cx="14792" cy="0"/>
          </a:xfrm>
          <a:custGeom>
            <a:avLst/>
            <a:gdLst/>
            <a:ahLst/>
            <a:cxnLst/>
            <a:rect l="l" t="t" r="r" b="b"/>
            <a:pathLst>
              <a:path w="16764">
                <a:moveTo>
                  <a:pt x="0" y="0"/>
                </a:moveTo>
                <a:lnTo>
                  <a:pt x="16764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2" name="object 1812"/>
          <p:cNvSpPr/>
          <p:nvPr/>
        </p:nvSpPr>
        <p:spPr>
          <a:xfrm>
            <a:off x="2440641" y="2563266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3" name="object 1813"/>
          <p:cNvSpPr/>
          <p:nvPr/>
        </p:nvSpPr>
        <p:spPr>
          <a:xfrm>
            <a:off x="2416436" y="256326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4" name="object 1814"/>
          <p:cNvSpPr/>
          <p:nvPr/>
        </p:nvSpPr>
        <p:spPr>
          <a:xfrm>
            <a:off x="2392231" y="256326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5" name="object 1815"/>
          <p:cNvSpPr/>
          <p:nvPr/>
        </p:nvSpPr>
        <p:spPr>
          <a:xfrm>
            <a:off x="2368027" y="256326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6" name="object 1816"/>
          <p:cNvSpPr/>
          <p:nvPr/>
        </p:nvSpPr>
        <p:spPr>
          <a:xfrm>
            <a:off x="2343822" y="256326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7" name="object 1817"/>
          <p:cNvSpPr/>
          <p:nvPr/>
        </p:nvSpPr>
        <p:spPr>
          <a:xfrm>
            <a:off x="2319617" y="256326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8" name="object 1818"/>
          <p:cNvSpPr/>
          <p:nvPr/>
        </p:nvSpPr>
        <p:spPr>
          <a:xfrm>
            <a:off x="2295413" y="256326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9" name="object 1819"/>
          <p:cNvSpPr/>
          <p:nvPr/>
        </p:nvSpPr>
        <p:spPr>
          <a:xfrm>
            <a:off x="2271207" y="2563266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0" name="object 1820"/>
          <p:cNvSpPr/>
          <p:nvPr/>
        </p:nvSpPr>
        <p:spPr>
          <a:xfrm>
            <a:off x="2247003" y="2563266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1" name="object 1821"/>
          <p:cNvSpPr/>
          <p:nvPr/>
        </p:nvSpPr>
        <p:spPr>
          <a:xfrm>
            <a:off x="2221453" y="2563266"/>
            <a:ext cx="14792" cy="0"/>
          </a:xfrm>
          <a:custGeom>
            <a:avLst/>
            <a:gdLst/>
            <a:ahLst/>
            <a:cxnLst/>
            <a:rect l="l" t="t" r="r" b="b"/>
            <a:pathLst>
              <a:path w="16764">
                <a:moveTo>
                  <a:pt x="0" y="0"/>
                </a:moveTo>
                <a:lnTo>
                  <a:pt x="16764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2" name="object 1822"/>
          <p:cNvSpPr/>
          <p:nvPr/>
        </p:nvSpPr>
        <p:spPr>
          <a:xfrm>
            <a:off x="2197249" y="2563266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3" name="object 1823"/>
          <p:cNvSpPr/>
          <p:nvPr/>
        </p:nvSpPr>
        <p:spPr>
          <a:xfrm>
            <a:off x="2173044" y="2563266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4" name="object 1824"/>
          <p:cNvSpPr/>
          <p:nvPr/>
        </p:nvSpPr>
        <p:spPr>
          <a:xfrm>
            <a:off x="2148840" y="2563266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5" name="object 1825"/>
          <p:cNvSpPr/>
          <p:nvPr/>
        </p:nvSpPr>
        <p:spPr>
          <a:xfrm>
            <a:off x="2124635" y="256326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6" name="object 1826"/>
          <p:cNvSpPr/>
          <p:nvPr/>
        </p:nvSpPr>
        <p:spPr>
          <a:xfrm>
            <a:off x="2100430" y="256326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7" name="object 1827"/>
          <p:cNvSpPr/>
          <p:nvPr/>
        </p:nvSpPr>
        <p:spPr>
          <a:xfrm>
            <a:off x="2076226" y="256326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8" name="object 1828"/>
          <p:cNvSpPr/>
          <p:nvPr/>
        </p:nvSpPr>
        <p:spPr>
          <a:xfrm>
            <a:off x="2052020" y="2563266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9" name="object 1829"/>
          <p:cNvSpPr/>
          <p:nvPr/>
        </p:nvSpPr>
        <p:spPr>
          <a:xfrm>
            <a:off x="2027816" y="2563266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0" name="object 1830"/>
          <p:cNvSpPr/>
          <p:nvPr/>
        </p:nvSpPr>
        <p:spPr>
          <a:xfrm>
            <a:off x="2003611" y="2563266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1" name="object 1831"/>
          <p:cNvSpPr/>
          <p:nvPr/>
        </p:nvSpPr>
        <p:spPr>
          <a:xfrm>
            <a:off x="1979406" y="2563266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2" name="object 1832"/>
          <p:cNvSpPr/>
          <p:nvPr/>
        </p:nvSpPr>
        <p:spPr>
          <a:xfrm>
            <a:off x="1955202" y="256326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3" name="object 1833"/>
          <p:cNvSpPr/>
          <p:nvPr/>
        </p:nvSpPr>
        <p:spPr>
          <a:xfrm>
            <a:off x="1929652" y="2563266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4" name="object 1834"/>
          <p:cNvSpPr/>
          <p:nvPr/>
        </p:nvSpPr>
        <p:spPr>
          <a:xfrm>
            <a:off x="1905448" y="2563266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5" name="object 1835"/>
          <p:cNvSpPr/>
          <p:nvPr/>
        </p:nvSpPr>
        <p:spPr>
          <a:xfrm>
            <a:off x="1881243" y="2563266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6" name="object 1836"/>
          <p:cNvSpPr/>
          <p:nvPr/>
        </p:nvSpPr>
        <p:spPr>
          <a:xfrm>
            <a:off x="1857038" y="2563266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7" name="object 1837"/>
          <p:cNvSpPr/>
          <p:nvPr/>
        </p:nvSpPr>
        <p:spPr>
          <a:xfrm>
            <a:off x="1832834" y="256326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8" name="object 1838"/>
          <p:cNvSpPr/>
          <p:nvPr/>
        </p:nvSpPr>
        <p:spPr>
          <a:xfrm>
            <a:off x="1808629" y="256326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9" name="object 1839"/>
          <p:cNvSpPr/>
          <p:nvPr/>
        </p:nvSpPr>
        <p:spPr>
          <a:xfrm>
            <a:off x="1784424" y="2563266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0" name="object 1840"/>
          <p:cNvSpPr/>
          <p:nvPr/>
        </p:nvSpPr>
        <p:spPr>
          <a:xfrm>
            <a:off x="1760219" y="2563266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1" name="object 1841"/>
          <p:cNvSpPr/>
          <p:nvPr/>
        </p:nvSpPr>
        <p:spPr>
          <a:xfrm>
            <a:off x="1736014" y="2563266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2" name="object 1842"/>
          <p:cNvSpPr/>
          <p:nvPr/>
        </p:nvSpPr>
        <p:spPr>
          <a:xfrm>
            <a:off x="1711810" y="256326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3" name="object 1843"/>
          <p:cNvSpPr/>
          <p:nvPr/>
        </p:nvSpPr>
        <p:spPr>
          <a:xfrm>
            <a:off x="1687606" y="256326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4" name="object 1844"/>
          <p:cNvSpPr/>
          <p:nvPr/>
        </p:nvSpPr>
        <p:spPr>
          <a:xfrm>
            <a:off x="1663401" y="256326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5" name="object 1845"/>
          <p:cNvSpPr/>
          <p:nvPr/>
        </p:nvSpPr>
        <p:spPr>
          <a:xfrm>
            <a:off x="1637851" y="2563266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6" name="object 1846"/>
          <p:cNvSpPr/>
          <p:nvPr/>
        </p:nvSpPr>
        <p:spPr>
          <a:xfrm>
            <a:off x="1613647" y="2563266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7" name="object 1847"/>
          <p:cNvSpPr/>
          <p:nvPr/>
        </p:nvSpPr>
        <p:spPr>
          <a:xfrm>
            <a:off x="1589442" y="2563266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8" name="object 1848"/>
          <p:cNvSpPr/>
          <p:nvPr/>
        </p:nvSpPr>
        <p:spPr>
          <a:xfrm>
            <a:off x="1565237" y="2563266"/>
            <a:ext cx="14792" cy="0"/>
          </a:xfrm>
          <a:custGeom>
            <a:avLst/>
            <a:gdLst/>
            <a:ahLst/>
            <a:cxnLst/>
            <a:rect l="l" t="t" r="r" b="b"/>
            <a:pathLst>
              <a:path w="16764">
                <a:moveTo>
                  <a:pt x="0" y="0"/>
                </a:moveTo>
                <a:lnTo>
                  <a:pt x="16764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9" name="object 1849"/>
          <p:cNvSpPr/>
          <p:nvPr/>
        </p:nvSpPr>
        <p:spPr>
          <a:xfrm>
            <a:off x="1541032" y="2563266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0" name="object 1850"/>
          <p:cNvSpPr/>
          <p:nvPr/>
        </p:nvSpPr>
        <p:spPr>
          <a:xfrm>
            <a:off x="1516828" y="256326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1" name="object 1851"/>
          <p:cNvSpPr/>
          <p:nvPr/>
        </p:nvSpPr>
        <p:spPr>
          <a:xfrm>
            <a:off x="1492623" y="2563266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2" name="object 1852"/>
          <p:cNvSpPr/>
          <p:nvPr/>
        </p:nvSpPr>
        <p:spPr>
          <a:xfrm>
            <a:off x="1468418" y="2563266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3" name="object 1853"/>
          <p:cNvSpPr/>
          <p:nvPr/>
        </p:nvSpPr>
        <p:spPr>
          <a:xfrm>
            <a:off x="1444213" y="2563266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4" name="object 1854"/>
          <p:cNvSpPr/>
          <p:nvPr/>
        </p:nvSpPr>
        <p:spPr>
          <a:xfrm>
            <a:off x="1420009" y="256326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5" name="object 1855"/>
          <p:cNvSpPr/>
          <p:nvPr/>
        </p:nvSpPr>
        <p:spPr>
          <a:xfrm>
            <a:off x="1395804" y="2563266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6" name="object 1856"/>
          <p:cNvSpPr/>
          <p:nvPr/>
        </p:nvSpPr>
        <p:spPr>
          <a:xfrm>
            <a:off x="1371599" y="2563266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7" name="object 1857"/>
          <p:cNvSpPr/>
          <p:nvPr/>
        </p:nvSpPr>
        <p:spPr>
          <a:xfrm>
            <a:off x="1346050" y="2563266"/>
            <a:ext cx="14792" cy="0"/>
          </a:xfrm>
          <a:custGeom>
            <a:avLst/>
            <a:gdLst/>
            <a:ahLst/>
            <a:cxnLst/>
            <a:rect l="l" t="t" r="r" b="b"/>
            <a:pathLst>
              <a:path w="16764">
                <a:moveTo>
                  <a:pt x="0" y="0"/>
                </a:moveTo>
                <a:lnTo>
                  <a:pt x="16764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8" name="object 1858"/>
          <p:cNvSpPr/>
          <p:nvPr/>
        </p:nvSpPr>
        <p:spPr>
          <a:xfrm>
            <a:off x="1321845" y="2563266"/>
            <a:ext cx="14792" cy="0"/>
          </a:xfrm>
          <a:custGeom>
            <a:avLst/>
            <a:gdLst/>
            <a:ahLst/>
            <a:cxnLst/>
            <a:rect l="l" t="t" r="r" b="b"/>
            <a:pathLst>
              <a:path w="16764">
                <a:moveTo>
                  <a:pt x="0" y="0"/>
                </a:moveTo>
                <a:lnTo>
                  <a:pt x="16764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9" name="object 1859"/>
          <p:cNvSpPr/>
          <p:nvPr/>
        </p:nvSpPr>
        <p:spPr>
          <a:xfrm>
            <a:off x="1297641" y="2563266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0" name="object 1860"/>
          <p:cNvSpPr/>
          <p:nvPr/>
        </p:nvSpPr>
        <p:spPr>
          <a:xfrm>
            <a:off x="1273436" y="2563266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1" name="object 1861"/>
          <p:cNvSpPr/>
          <p:nvPr/>
        </p:nvSpPr>
        <p:spPr>
          <a:xfrm>
            <a:off x="1249231" y="2563266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2" name="object 1862"/>
          <p:cNvSpPr/>
          <p:nvPr/>
        </p:nvSpPr>
        <p:spPr>
          <a:xfrm>
            <a:off x="1225026" y="2563266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3" name="object 1863"/>
          <p:cNvSpPr/>
          <p:nvPr/>
        </p:nvSpPr>
        <p:spPr>
          <a:xfrm>
            <a:off x="1200822" y="2563266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4" name="object 1864"/>
          <p:cNvSpPr/>
          <p:nvPr/>
        </p:nvSpPr>
        <p:spPr>
          <a:xfrm>
            <a:off x="1176617" y="256326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5" name="object 1865"/>
          <p:cNvSpPr/>
          <p:nvPr/>
        </p:nvSpPr>
        <p:spPr>
          <a:xfrm>
            <a:off x="1152412" y="2563266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6" name="object 1866"/>
          <p:cNvSpPr/>
          <p:nvPr/>
        </p:nvSpPr>
        <p:spPr>
          <a:xfrm>
            <a:off x="1128207" y="2563266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7" name="object 1867"/>
          <p:cNvSpPr/>
          <p:nvPr/>
        </p:nvSpPr>
        <p:spPr>
          <a:xfrm>
            <a:off x="1104003" y="2563266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8" name="object 1868"/>
          <p:cNvSpPr/>
          <p:nvPr/>
        </p:nvSpPr>
        <p:spPr>
          <a:xfrm>
            <a:off x="1078454" y="2563266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9" name="object 1869"/>
          <p:cNvSpPr/>
          <p:nvPr/>
        </p:nvSpPr>
        <p:spPr>
          <a:xfrm>
            <a:off x="1054249" y="2563266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0" name="object 1870"/>
          <p:cNvSpPr/>
          <p:nvPr/>
        </p:nvSpPr>
        <p:spPr>
          <a:xfrm>
            <a:off x="1030044" y="2563266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1" name="object 1871"/>
          <p:cNvSpPr/>
          <p:nvPr/>
        </p:nvSpPr>
        <p:spPr>
          <a:xfrm>
            <a:off x="1005839" y="2563266"/>
            <a:ext cx="14792" cy="0"/>
          </a:xfrm>
          <a:custGeom>
            <a:avLst/>
            <a:gdLst/>
            <a:ahLst/>
            <a:cxnLst/>
            <a:rect l="l" t="t" r="r" b="b"/>
            <a:pathLst>
              <a:path w="16764">
                <a:moveTo>
                  <a:pt x="0" y="0"/>
                </a:moveTo>
                <a:lnTo>
                  <a:pt x="16764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2" name="object 1872"/>
          <p:cNvSpPr/>
          <p:nvPr/>
        </p:nvSpPr>
        <p:spPr>
          <a:xfrm>
            <a:off x="985669" y="2561249"/>
            <a:ext cx="9413" cy="4034"/>
          </a:xfrm>
          <a:custGeom>
            <a:avLst/>
            <a:gdLst/>
            <a:ahLst/>
            <a:cxnLst/>
            <a:rect l="l" t="t" r="r" b="b"/>
            <a:pathLst>
              <a:path w="10668" h="4572">
                <a:moveTo>
                  <a:pt x="10668" y="4572"/>
                </a:moveTo>
                <a:lnTo>
                  <a:pt x="10668" y="0"/>
                </a:lnTo>
                <a:lnTo>
                  <a:pt x="1523" y="0"/>
                </a:lnTo>
                <a:lnTo>
                  <a:pt x="1524" y="1524"/>
                </a:lnTo>
                <a:lnTo>
                  <a:pt x="0" y="1523"/>
                </a:lnTo>
                <a:lnTo>
                  <a:pt x="0" y="4572"/>
                </a:lnTo>
                <a:lnTo>
                  <a:pt x="10668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3" name="object 1873"/>
          <p:cNvSpPr/>
          <p:nvPr/>
        </p:nvSpPr>
        <p:spPr>
          <a:xfrm>
            <a:off x="982980" y="2531665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4" name="object 1874"/>
          <p:cNvSpPr/>
          <p:nvPr/>
        </p:nvSpPr>
        <p:spPr>
          <a:xfrm>
            <a:off x="982980" y="2507460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5" name="object 1875"/>
          <p:cNvSpPr/>
          <p:nvPr/>
        </p:nvSpPr>
        <p:spPr>
          <a:xfrm>
            <a:off x="982980" y="2483256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6" name="object 1876"/>
          <p:cNvSpPr/>
          <p:nvPr/>
        </p:nvSpPr>
        <p:spPr>
          <a:xfrm>
            <a:off x="982980" y="2459051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7" name="object 1877"/>
          <p:cNvSpPr/>
          <p:nvPr/>
        </p:nvSpPr>
        <p:spPr>
          <a:xfrm>
            <a:off x="982980" y="2434846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8" name="object 1878"/>
          <p:cNvSpPr/>
          <p:nvPr/>
        </p:nvSpPr>
        <p:spPr>
          <a:xfrm>
            <a:off x="982980" y="2410641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9" name="object 1879"/>
          <p:cNvSpPr/>
          <p:nvPr/>
        </p:nvSpPr>
        <p:spPr>
          <a:xfrm>
            <a:off x="982980" y="2385764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80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0" name="object 1880"/>
          <p:cNvSpPr/>
          <p:nvPr/>
        </p:nvSpPr>
        <p:spPr>
          <a:xfrm>
            <a:off x="982980" y="2361560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80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1" name="object 1881"/>
          <p:cNvSpPr/>
          <p:nvPr/>
        </p:nvSpPr>
        <p:spPr>
          <a:xfrm>
            <a:off x="982980" y="2337355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80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2" name="object 1882"/>
          <p:cNvSpPr/>
          <p:nvPr/>
        </p:nvSpPr>
        <p:spPr>
          <a:xfrm>
            <a:off x="982980" y="2313150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803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3" name="object 1883"/>
          <p:cNvSpPr/>
          <p:nvPr/>
        </p:nvSpPr>
        <p:spPr>
          <a:xfrm>
            <a:off x="982980" y="2288273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4" name="object 1884"/>
          <p:cNvSpPr/>
          <p:nvPr/>
        </p:nvSpPr>
        <p:spPr>
          <a:xfrm>
            <a:off x="982980" y="2264069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5" name="object 1885"/>
          <p:cNvSpPr/>
          <p:nvPr/>
        </p:nvSpPr>
        <p:spPr>
          <a:xfrm>
            <a:off x="982980" y="2239864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6" name="object 1886"/>
          <p:cNvSpPr/>
          <p:nvPr/>
        </p:nvSpPr>
        <p:spPr>
          <a:xfrm>
            <a:off x="982980" y="2215659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7" name="object 1887"/>
          <p:cNvSpPr/>
          <p:nvPr/>
        </p:nvSpPr>
        <p:spPr>
          <a:xfrm>
            <a:off x="982980" y="2191454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8" name="object 1888"/>
          <p:cNvSpPr/>
          <p:nvPr/>
        </p:nvSpPr>
        <p:spPr>
          <a:xfrm>
            <a:off x="982980" y="2167250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9" name="object 1889"/>
          <p:cNvSpPr/>
          <p:nvPr/>
        </p:nvSpPr>
        <p:spPr>
          <a:xfrm>
            <a:off x="982980" y="2143045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0" name="object 1890"/>
          <p:cNvSpPr/>
          <p:nvPr/>
        </p:nvSpPr>
        <p:spPr>
          <a:xfrm>
            <a:off x="982980" y="2118840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1" name="object 1891"/>
          <p:cNvSpPr/>
          <p:nvPr/>
        </p:nvSpPr>
        <p:spPr>
          <a:xfrm>
            <a:off x="982980" y="2093963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803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2" name="object 1892"/>
          <p:cNvSpPr/>
          <p:nvPr/>
        </p:nvSpPr>
        <p:spPr>
          <a:xfrm>
            <a:off x="982980" y="2069759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80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3" name="object 1893"/>
          <p:cNvSpPr/>
          <p:nvPr/>
        </p:nvSpPr>
        <p:spPr>
          <a:xfrm>
            <a:off x="982980" y="2045554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80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4" name="object 1894"/>
          <p:cNvSpPr/>
          <p:nvPr/>
        </p:nvSpPr>
        <p:spPr>
          <a:xfrm>
            <a:off x="982980" y="2020677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5" name="object 1895"/>
          <p:cNvSpPr/>
          <p:nvPr/>
        </p:nvSpPr>
        <p:spPr>
          <a:xfrm>
            <a:off x="982980" y="1996472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6" name="object 1896"/>
          <p:cNvSpPr/>
          <p:nvPr/>
        </p:nvSpPr>
        <p:spPr>
          <a:xfrm>
            <a:off x="982980" y="1972267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7" name="object 1897"/>
          <p:cNvSpPr/>
          <p:nvPr/>
        </p:nvSpPr>
        <p:spPr>
          <a:xfrm>
            <a:off x="982980" y="1948063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8" name="object 1898"/>
          <p:cNvSpPr/>
          <p:nvPr/>
        </p:nvSpPr>
        <p:spPr>
          <a:xfrm>
            <a:off x="982980" y="1923858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9" name="object 1899"/>
          <p:cNvSpPr/>
          <p:nvPr/>
        </p:nvSpPr>
        <p:spPr>
          <a:xfrm>
            <a:off x="982980" y="1899653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0" name="object 1900"/>
          <p:cNvSpPr/>
          <p:nvPr/>
        </p:nvSpPr>
        <p:spPr>
          <a:xfrm>
            <a:off x="982980" y="1875449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1" name="object 1901"/>
          <p:cNvSpPr/>
          <p:nvPr/>
        </p:nvSpPr>
        <p:spPr>
          <a:xfrm>
            <a:off x="982980" y="1851244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2" name="object 1902"/>
          <p:cNvSpPr/>
          <p:nvPr/>
        </p:nvSpPr>
        <p:spPr>
          <a:xfrm>
            <a:off x="992392" y="1840486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3" name="object 1903"/>
          <p:cNvSpPr/>
          <p:nvPr/>
        </p:nvSpPr>
        <p:spPr>
          <a:xfrm>
            <a:off x="1016597" y="1840486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4" name="object 1904"/>
          <p:cNvSpPr/>
          <p:nvPr/>
        </p:nvSpPr>
        <p:spPr>
          <a:xfrm>
            <a:off x="1040802" y="1840486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5" name="object 1905"/>
          <p:cNvSpPr/>
          <p:nvPr/>
        </p:nvSpPr>
        <p:spPr>
          <a:xfrm>
            <a:off x="1065006" y="1840486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6" name="object 1906"/>
          <p:cNvSpPr/>
          <p:nvPr/>
        </p:nvSpPr>
        <p:spPr>
          <a:xfrm>
            <a:off x="1089211" y="1840486"/>
            <a:ext cx="14792" cy="0"/>
          </a:xfrm>
          <a:custGeom>
            <a:avLst/>
            <a:gdLst/>
            <a:ahLst/>
            <a:cxnLst/>
            <a:rect l="l" t="t" r="r" b="b"/>
            <a:pathLst>
              <a:path w="16764">
                <a:moveTo>
                  <a:pt x="0" y="0"/>
                </a:moveTo>
                <a:lnTo>
                  <a:pt x="16764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7" name="object 1907"/>
          <p:cNvSpPr/>
          <p:nvPr/>
        </p:nvSpPr>
        <p:spPr>
          <a:xfrm>
            <a:off x="1113416" y="1840486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8" name="object 1908"/>
          <p:cNvSpPr/>
          <p:nvPr/>
        </p:nvSpPr>
        <p:spPr>
          <a:xfrm>
            <a:off x="1137621" y="1840486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9" name="object 1909"/>
          <p:cNvSpPr/>
          <p:nvPr/>
        </p:nvSpPr>
        <p:spPr>
          <a:xfrm>
            <a:off x="1161825" y="1840486"/>
            <a:ext cx="14792" cy="0"/>
          </a:xfrm>
          <a:custGeom>
            <a:avLst/>
            <a:gdLst/>
            <a:ahLst/>
            <a:cxnLst/>
            <a:rect l="l" t="t" r="r" b="b"/>
            <a:pathLst>
              <a:path w="16764">
                <a:moveTo>
                  <a:pt x="0" y="0"/>
                </a:moveTo>
                <a:lnTo>
                  <a:pt x="16764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0" name="object 1910"/>
          <p:cNvSpPr/>
          <p:nvPr/>
        </p:nvSpPr>
        <p:spPr>
          <a:xfrm>
            <a:off x="1187374" y="1840486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1" name="object 1911"/>
          <p:cNvSpPr/>
          <p:nvPr/>
        </p:nvSpPr>
        <p:spPr>
          <a:xfrm>
            <a:off x="1211579" y="1840486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2" name="object 1912"/>
          <p:cNvSpPr/>
          <p:nvPr/>
        </p:nvSpPr>
        <p:spPr>
          <a:xfrm>
            <a:off x="1235784" y="184048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3" name="object 1913"/>
          <p:cNvSpPr/>
          <p:nvPr/>
        </p:nvSpPr>
        <p:spPr>
          <a:xfrm>
            <a:off x="1259989" y="1840486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4" name="object 1914"/>
          <p:cNvSpPr/>
          <p:nvPr/>
        </p:nvSpPr>
        <p:spPr>
          <a:xfrm>
            <a:off x="1284193" y="1840486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5" name="object 1915"/>
          <p:cNvSpPr/>
          <p:nvPr/>
        </p:nvSpPr>
        <p:spPr>
          <a:xfrm>
            <a:off x="1308398" y="1840486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6" name="object 1916"/>
          <p:cNvSpPr/>
          <p:nvPr/>
        </p:nvSpPr>
        <p:spPr>
          <a:xfrm>
            <a:off x="1332603" y="184048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7" name="object 1917"/>
          <p:cNvSpPr/>
          <p:nvPr/>
        </p:nvSpPr>
        <p:spPr>
          <a:xfrm>
            <a:off x="1356808" y="1840486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8" name="object 1918"/>
          <p:cNvSpPr/>
          <p:nvPr/>
        </p:nvSpPr>
        <p:spPr>
          <a:xfrm>
            <a:off x="1381012" y="1840486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9" name="object 1919"/>
          <p:cNvSpPr/>
          <p:nvPr/>
        </p:nvSpPr>
        <p:spPr>
          <a:xfrm>
            <a:off x="1405217" y="1840486"/>
            <a:ext cx="14792" cy="0"/>
          </a:xfrm>
          <a:custGeom>
            <a:avLst/>
            <a:gdLst/>
            <a:ahLst/>
            <a:cxnLst/>
            <a:rect l="l" t="t" r="r" b="b"/>
            <a:pathLst>
              <a:path w="16764">
                <a:moveTo>
                  <a:pt x="0" y="0"/>
                </a:moveTo>
                <a:lnTo>
                  <a:pt x="16764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0" name="object 1920"/>
          <p:cNvSpPr/>
          <p:nvPr/>
        </p:nvSpPr>
        <p:spPr>
          <a:xfrm>
            <a:off x="1429421" y="1840486"/>
            <a:ext cx="14792" cy="0"/>
          </a:xfrm>
          <a:custGeom>
            <a:avLst/>
            <a:gdLst/>
            <a:ahLst/>
            <a:cxnLst/>
            <a:rect l="l" t="t" r="r" b="b"/>
            <a:pathLst>
              <a:path w="16764">
                <a:moveTo>
                  <a:pt x="0" y="0"/>
                </a:moveTo>
                <a:lnTo>
                  <a:pt x="16764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1" name="object 1921"/>
          <p:cNvSpPr/>
          <p:nvPr/>
        </p:nvSpPr>
        <p:spPr>
          <a:xfrm>
            <a:off x="1454971" y="1840486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2" name="object 1922"/>
          <p:cNvSpPr/>
          <p:nvPr/>
        </p:nvSpPr>
        <p:spPr>
          <a:xfrm>
            <a:off x="1479176" y="1840486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3" name="object 1923"/>
          <p:cNvSpPr/>
          <p:nvPr/>
        </p:nvSpPr>
        <p:spPr>
          <a:xfrm>
            <a:off x="1503380" y="1840486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4" name="object 1924"/>
          <p:cNvSpPr/>
          <p:nvPr/>
        </p:nvSpPr>
        <p:spPr>
          <a:xfrm>
            <a:off x="2622176" y="184048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5" name="object 1925"/>
          <p:cNvSpPr/>
          <p:nvPr/>
        </p:nvSpPr>
        <p:spPr>
          <a:xfrm>
            <a:off x="2646381" y="184048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6" name="object 1926"/>
          <p:cNvSpPr/>
          <p:nvPr/>
        </p:nvSpPr>
        <p:spPr>
          <a:xfrm>
            <a:off x="2670586" y="184048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7" name="object 1927"/>
          <p:cNvSpPr/>
          <p:nvPr/>
        </p:nvSpPr>
        <p:spPr>
          <a:xfrm>
            <a:off x="2694790" y="184048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8" name="object 1928"/>
          <p:cNvSpPr/>
          <p:nvPr/>
        </p:nvSpPr>
        <p:spPr>
          <a:xfrm>
            <a:off x="2718995" y="184048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9" name="object 1929"/>
          <p:cNvSpPr/>
          <p:nvPr/>
        </p:nvSpPr>
        <p:spPr>
          <a:xfrm>
            <a:off x="2743199" y="1840486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0" name="object 1930"/>
          <p:cNvSpPr/>
          <p:nvPr/>
        </p:nvSpPr>
        <p:spPr>
          <a:xfrm>
            <a:off x="2767404" y="1840486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1" name="object 1931"/>
          <p:cNvSpPr/>
          <p:nvPr/>
        </p:nvSpPr>
        <p:spPr>
          <a:xfrm>
            <a:off x="2791608" y="1840486"/>
            <a:ext cx="14792" cy="0"/>
          </a:xfrm>
          <a:custGeom>
            <a:avLst/>
            <a:gdLst/>
            <a:ahLst/>
            <a:cxnLst/>
            <a:rect l="l" t="t" r="r" b="b"/>
            <a:pathLst>
              <a:path w="16764">
                <a:moveTo>
                  <a:pt x="0" y="0"/>
                </a:moveTo>
                <a:lnTo>
                  <a:pt x="16764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2" name="object 1932"/>
          <p:cNvSpPr/>
          <p:nvPr/>
        </p:nvSpPr>
        <p:spPr>
          <a:xfrm>
            <a:off x="2815814" y="1840486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3" name="object 1933"/>
          <p:cNvSpPr/>
          <p:nvPr/>
        </p:nvSpPr>
        <p:spPr>
          <a:xfrm>
            <a:off x="2840018" y="1840486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4" name="object 1934"/>
          <p:cNvSpPr/>
          <p:nvPr/>
        </p:nvSpPr>
        <p:spPr>
          <a:xfrm>
            <a:off x="2856155" y="1853933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5" name="object 1935"/>
          <p:cNvSpPr/>
          <p:nvPr/>
        </p:nvSpPr>
        <p:spPr>
          <a:xfrm>
            <a:off x="2856155" y="1878810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80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6" name="object 1936"/>
          <p:cNvSpPr/>
          <p:nvPr/>
        </p:nvSpPr>
        <p:spPr>
          <a:xfrm>
            <a:off x="2856155" y="1903015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80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7" name="object 1937"/>
          <p:cNvSpPr/>
          <p:nvPr/>
        </p:nvSpPr>
        <p:spPr>
          <a:xfrm>
            <a:off x="2856155" y="1927220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803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8" name="object 1938"/>
          <p:cNvSpPr/>
          <p:nvPr/>
        </p:nvSpPr>
        <p:spPr>
          <a:xfrm>
            <a:off x="2856155" y="1951424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80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9" name="object 1939"/>
          <p:cNvSpPr/>
          <p:nvPr/>
        </p:nvSpPr>
        <p:spPr>
          <a:xfrm>
            <a:off x="2856155" y="1976301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0" name="object 1940"/>
          <p:cNvSpPr/>
          <p:nvPr/>
        </p:nvSpPr>
        <p:spPr>
          <a:xfrm>
            <a:off x="2856155" y="2000506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1" name="object 1941"/>
          <p:cNvSpPr/>
          <p:nvPr/>
        </p:nvSpPr>
        <p:spPr>
          <a:xfrm>
            <a:off x="2856155" y="2024711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2" name="object 1942"/>
          <p:cNvSpPr/>
          <p:nvPr/>
        </p:nvSpPr>
        <p:spPr>
          <a:xfrm>
            <a:off x="2856155" y="2048916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3" name="object 1943"/>
          <p:cNvSpPr/>
          <p:nvPr/>
        </p:nvSpPr>
        <p:spPr>
          <a:xfrm>
            <a:off x="2856155" y="2073120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4" name="object 1944"/>
          <p:cNvSpPr/>
          <p:nvPr/>
        </p:nvSpPr>
        <p:spPr>
          <a:xfrm>
            <a:off x="2856155" y="2097325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5" name="object 1945"/>
          <p:cNvSpPr/>
          <p:nvPr/>
        </p:nvSpPr>
        <p:spPr>
          <a:xfrm>
            <a:off x="2856155" y="2121530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6" name="object 1946"/>
          <p:cNvSpPr/>
          <p:nvPr/>
        </p:nvSpPr>
        <p:spPr>
          <a:xfrm>
            <a:off x="2856155" y="2146407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80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7" name="object 1947"/>
          <p:cNvSpPr/>
          <p:nvPr/>
        </p:nvSpPr>
        <p:spPr>
          <a:xfrm>
            <a:off x="2856155" y="2170611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80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8" name="object 1948"/>
          <p:cNvSpPr/>
          <p:nvPr/>
        </p:nvSpPr>
        <p:spPr>
          <a:xfrm>
            <a:off x="2856155" y="2194816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803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9" name="object 1949"/>
          <p:cNvSpPr/>
          <p:nvPr/>
        </p:nvSpPr>
        <p:spPr>
          <a:xfrm>
            <a:off x="2856155" y="2219021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80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0" name="object 1950"/>
          <p:cNvSpPr/>
          <p:nvPr/>
        </p:nvSpPr>
        <p:spPr>
          <a:xfrm>
            <a:off x="2856155" y="2243898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1" name="object 1951"/>
          <p:cNvSpPr/>
          <p:nvPr/>
        </p:nvSpPr>
        <p:spPr>
          <a:xfrm>
            <a:off x="2856155" y="2268103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2" name="object 1952"/>
          <p:cNvSpPr/>
          <p:nvPr/>
        </p:nvSpPr>
        <p:spPr>
          <a:xfrm>
            <a:off x="2856155" y="2292307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3" name="object 1953"/>
          <p:cNvSpPr/>
          <p:nvPr/>
        </p:nvSpPr>
        <p:spPr>
          <a:xfrm>
            <a:off x="2856155" y="2316512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4" name="object 1954"/>
          <p:cNvSpPr/>
          <p:nvPr/>
        </p:nvSpPr>
        <p:spPr>
          <a:xfrm>
            <a:off x="2856155" y="2340717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5" name="object 1955"/>
          <p:cNvSpPr/>
          <p:nvPr/>
        </p:nvSpPr>
        <p:spPr>
          <a:xfrm>
            <a:off x="2856155" y="2364921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6" name="object 1956"/>
          <p:cNvSpPr/>
          <p:nvPr/>
        </p:nvSpPr>
        <p:spPr>
          <a:xfrm>
            <a:off x="2856155" y="2389126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7" name="object 1957"/>
          <p:cNvSpPr/>
          <p:nvPr/>
        </p:nvSpPr>
        <p:spPr>
          <a:xfrm>
            <a:off x="2856155" y="2413331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8" name="object 1958"/>
          <p:cNvSpPr/>
          <p:nvPr/>
        </p:nvSpPr>
        <p:spPr>
          <a:xfrm>
            <a:off x="2856155" y="2438208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80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9" name="object 1959"/>
          <p:cNvSpPr/>
          <p:nvPr/>
        </p:nvSpPr>
        <p:spPr>
          <a:xfrm>
            <a:off x="2856155" y="2462413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803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0" name="object 1960"/>
          <p:cNvSpPr/>
          <p:nvPr/>
        </p:nvSpPr>
        <p:spPr>
          <a:xfrm>
            <a:off x="2856155" y="2486617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80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1" name="object 1961"/>
          <p:cNvSpPr/>
          <p:nvPr/>
        </p:nvSpPr>
        <p:spPr>
          <a:xfrm>
            <a:off x="2856155" y="2510822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80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2" name="object 1962"/>
          <p:cNvSpPr/>
          <p:nvPr/>
        </p:nvSpPr>
        <p:spPr>
          <a:xfrm>
            <a:off x="2856155" y="2535699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3" name="object 1963"/>
          <p:cNvSpPr/>
          <p:nvPr/>
        </p:nvSpPr>
        <p:spPr>
          <a:xfrm>
            <a:off x="982980" y="2549147"/>
            <a:ext cx="4033" cy="13446"/>
          </a:xfrm>
          <a:custGeom>
            <a:avLst/>
            <a:gdLst/>
            <a:ahLst/>
            <a:cxnLst/>
            <a:rect l="l" t="t" r="r" b="b"/>
            <a:pathLst>
              <a:path w="4571" h="15239">
                <a:moveTo>
                  <a:pt x="3047" y="13715"/>
                </a:moveTo>
                <a:lnTo>
                  <a:pt x="4571" y="15239"/>
                </a:lnTo>
                <a:lnTo>
                  <a:pt x="4571" y="0"/>
                </a:lnTo>
                <a:lnTo>
                  <a:pt x="0" y="0"/>
                </a:lnTo>
                <a:lnTo>
                  <a:pt x="0" y="15239"/>
                </a:lnTo>
                <a:lnTo>
                  <a:pt x="4571" y="15239"/>
                </a:lnTo>
                <a:lnTo>
                  <a:pt x="3047" y="137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4" name="object 1964"/>
          <p:cNvSpPr/>
          <p:nvPr/>
        </p:nvSpPr>
        <p:spPr>
          <a:xfrm>
            <a:off x="3895612" y="1582303"/>
            <a:ext cx="51099" cy="47064"/>
          </a:xfrm>
          <a:custGeom>
            <a:avLst/>
            <a:gdLst/>
            <a:ahLst/>
            <a:cxnLst/>
            <a:rect l="l" t="t" r="r" b="b"/>
            <a:pathLst>
              <a:path w="57912" h="53339">
                <a:moveTo>
                  <a:pt x="28955" y="0"/>
                </a:moveTo>
                <a:lnTo>
                  <a:pt x="21336" y="0"/>
                </a:lnTo>
                <a:lnTo>
                  <a:pt x="13715" y="3047"/>
                </a:lnTo>
                <a:lnTo>
                  <a:pt x="9143" y="7619"/>
                </a:lnTo>
                <a:lnTo>
                  <a:pt x="3048" y="13715"/>
                </a:lnTo>
                <a:lnTo>
                  <a:pt x="0" y="19811"/>
                </a:lnTo>
                <a:lnTo>
                  <a:pt x="0" y="27431"/>
                </a:lnTo>
                <a:lnTo>
                  <a:pt x="0" y="33527"/>
                </a:lnTo>
                <a:lnTo>
                  <a:pt x="3048" y="39623"/>
                </a:lnTo>
                <a:lnTo>
                  <a:pt x="9143" y="44195"/>
                </a:lnTo>
                <a:lnTo>
                  <a:pt x="13715" y="50291"/>
                </a:lnTo>
                <a:lnTo>
                  <a:pt x="21336" y="53339"/>
                </a:lnTo>
                <a:lnTo>
                  <a:pt x="28955" y="53339"/>
                </a:lnTo>
                <a:lnTo>
                  <a:pt x="38100" y="53339"/>
                </a:lnTo>
                <a:lnTo>
                  <a:pt x="44196" y="50291"/>
                </a:lnTo>
                <a:lnTo>
                  <a:pt x="50291" y="44195"/>
                </a:lnTo>
                <a:lnTo>
                  <a:pt x="56387" y="39623"/>
                </a:lnTo>
                <a:lnTo>
                  <a:pt x="57912" y="33527"/>
                </a:lnTo>
                <a:lnTo>
                  <a:pt x="57912" y="27431"/>
                </a:lnTo>
                <a:lnTo>
                  <a:pt x="57912" y="21335"/>
                </a:lnTo>
                <a:lnTo>
                  <a:pt x="56387" y="15239"/>
                </a:lnTo>
                <a:lnTo>
                  <a:pt x="51815" y="10667"/>
                </a:lnTo>
                <a:lnTo>
                  <a:pt x="45719" y="3047"/>
                </a:lnTo>
                <a:lnTo>
                  <a:pt x="38100" y="0"/>
                </a:lnTo>
                <a:lnTo>
                  <a:pt x="28955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5" name="object 1965"/>
          <p:cNvSpPr/>
          <p:nvPr/>
        </p:nvSpPr>
        <p:spPr>
          <a:xfrm>
            <a:off x="3302597" y="1582303"/>
            <a:ext cx="48409" cy="47064"/>
          </a:xfrm>
          <a:custGeom>
            <a:avLst/>
            <a:gdLst/>
            <a:ahLst/>
            <a:cxnLst/>
            <a:rect l="l" t="t" r="r" b="b"/>
            <a:pathLst>
              <a:path w="54863" h="53339">
                <a:moveTo>
                  <a:pt x="27432" y="0"/>
                </a:moveTo>
                <a:lnTo>
                  <a:pt x="19812" y="0"/>
                </a:lnTo>
                <a:lnTo>
                  <a:pt x="13716" y="3047"/>
                </a:lnTo>
                <a:lnTo>
                  <a:pt x="7620" y="7619"/>
                </a:lnTo>
                <a:lnTo>
                  <a:pt x="3048" y="13715"/>
                </a:lnTo>
                <a:lnTo>
                  <a:pt x="0" y="19811"/>
                </a:lnTo>
                <a:lnTo>
                  <a:pt x="0" y="28955"/>
                </a:lnTo>
                <a:lnTo>
                  <a:pt x="0" y="35051"/>
                </a:lnTo>
                <a:lnTo>
                  <a:pt x="3048" y="41147"/>
                </a:lnTo>
                <a:lnTo>
                  <a:pt x="7620" y="45719"/>
                </a:lnTo>
                <a:lnTo>
                  <a:pt x="12192" y="50291"/>
                </a:lnTo>
                <a:lnTo>
                  <a:pt x="18287" y="53339"/>
                </a:lnTo>
                <a:lnTo>
                  <a:pt x="27432" y="53339"/>
                </a:lnTo>
                <a:lnTo>
                  <a:pt x="36575" y="53339"/>
                </a:lnTo>
                <a:lnTo>
                  <a:pt x="42672" y="50291"/>
                </a:lnTo>
                <a:lnTo>
                  <a:pt x="47244" y="45719"/>
                </a:lnTo>
                <a:lnTo>
                  <a:pt x="53339" y="41147"/>
                </a:lnTo>
                <a:lnTo>
                  <a:pt x="54863" y="35051"/>
                </a:lnTo>
                <a:lnTo>
                  <a:pt x="54863" y="28955"/>
                </a:lnTo>
                <a:lnTo>
                  <a:pt x="54863" y="19811"/>
                </a:lnTo>
                <a:lnTo>
                  <a:pt x="51816" y="13715"/>
                </a:lnTo>
                <a:lnTo>
                  <a:pt x="47244" y="7619"/>
                </a:lnTo>
                <a:lnTo>
                  <a:pt x="42672" y="3047"/>
                </a:lnTo>
                <a:lnTo>
                  <a:pt x="35051" y="0"/>
                </a:lnTo>
                <a:lnTo>
                  <a:pt x="27432" y="0"/>
                </a:lnTo>
                <a:close/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6" name="object 1966"/>
          <p:cNvSpPr/>
          <p:nvPr/>
        </p:nvSpPr>
        <p:spPr>
          <a:xfrm>
            <a:off x="3205778" y="1582303"/>
            <a:ext cx="52444" cy="47064"/>
          </a:xfrm>
          <a:custGeom>
            <a:avLst/>
            <a:gdLst/>
            <a:ahLst/>
            <a:cxnLst/>
            <a:rect l="l" t="t" r="r" b="b"/>
            <a:pathLst>
              <a:path w="59436" h="53339">
                <a:moveTo>
                  <a:pt x="28955" y="0"/>
                </a:moveTo>
                <a:lnTo>
                  <a:pt x="21336" y="0"/>
                </a:lnTo>
                <a:lnTo>
                  <a:pt x="15239" y="3047"/>
                </a:lnTo>
                <a:lnTo>
                  <a:pt x="9144" y="7619"/>
                </a:lnTo>
                <a:lnTo>
                  <a:pt x="3048" y="13715"/>
                </a:lnTo>
                <a:lnTo>
                  <a:pt x="0" y="19811"/>
                </a:lnTo>
                <a:lnTo>
                  <a:pt x="0" y="27431"/>
                </a:lnTo>
                <a:lnTo>
                  <a:pt x="0" y="33527"/>
                </a:lnTo>
                <a:lnTo>
                  <a:pt x="3048" y="39623"/>
                </a:lnTo>
                <a:lnTo>
                  <a:pt x="9144" y="44195"/>
                </a:lnTo>
                <a:lnTo>
                  <a:pt x="15239" y="50291"/>
                </a:lnTo>
                <a:lnTo>
                  <a:pt x="21336" y="53339"/>
                </a:lnTo>
                <a:lnTo>
                  <a:pt x="28955" y="53339"/>
                </a:lnTo>
                <a:lnTo>
                  <a:pt x="38100" y="53339"/>
                </a:lnTo>
                <a:lnTo>
                  <a:pt x="44196" y="50291"/>
                </a:lnTo>
                <a:lnTo>
                  <a:pt x="50291" y="44195"/>
                </a:lnTo>
                <a:lnTo>
                  <a:pt x="56387" y="39623"/>
                </a:lnTo>
                <a:lnTo>
                  <a:pt x="59436" y="33527"/>
                </a:lnTo>
                <a:lnTo>
                  <a:pt x="59436" y="27431"/>
                </a:lnTo>
                <a:lnTo>
                  <a:pt x="59436" y="21335"/>
                </a:lnTo>
                <a:lnTo>
                  <a:pt x="56387" y="15239"/>
                </a:lnTo>
                <a:lnTo>
                  <a:pt x="51815" y="10667"/>
                </a:lnTo>
                <a:lnTo>
                  <a:pt x="47244" y="3047"/>
                </a:lnTo>
                <a:lnTo>
                  <a:pt x="39624" y="0"/>
                </a:lnTo>
                <a:lnTo>
                  <a:pt x="28955" y="0"/>
                </a:lnTo>
                <a:close/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7" name="object 1967"/>
          <p:cNvSpPr/>
          <p:nvPr/>
        </p:nvSpPr>
        <p:spPr>
          <a:xfrm>
            <a:off x="2813124" y="1582303"/>
            <a:ext cx="47064" cy="14792"/>
          </a:xfrm>
          <a:custGeom>
            <a:avLst/>
            <a:gdLst/>
            <a:ahLst/>
            <a:cxnLst/>
            <a:rect l="l" t="t" r="r" b="b"/>
            <a:pathLst>
              <a:path w="53339" h="16764">
                <a:moveTo>
                  <a:pt x="25907" y="0"/>
                </a:moveTo>
                <a:lnTo>
                  <a:pt x="19812" y="0"/>
                </a:lnTo>
                <a:lnTo>
                  <a:pt x="15239" y="1523"/>
                </a:lnTo>
                <a:lnTo>
                  <a:pt x="10668" y="4571"/>
                </a:lnTo>
                <a:lnTo>
                  <a:pt x="6095" y="6095"/>
                </a:lnTo>
                <a:lnTo>
                  <a:pt x="1524" y="10667"/>
                </a:lnTo>
                <a:lnTo>
                  <a:pt x="0" y="16763"/>
                </a:lnTo>
                <a:lnTo>
                  <a:pt x="12212" y="16764"/>
                </a:lnTo>
                <a:lnTo>
                  <a:pt x="24820" y="16764"/>
                </a:lnTo>
                <a:lnTo>
                  <a:pt x="37700" y="16763"/>
                </a:lnTo>
                <a:lnTo>
                  <a:pt x="50727" y="16764"/>
                </a:lnTo>
                <a:lnTo>
                  <a:pt x="53339" y="16763"/>
                </a:lnTo>
                <a:lnTo>
                  <a:pt x="50292" y="10667"/>
                </a:lnTo>
                <a:lnTo>
                  <a:pt x="47243" y="6095"/>
                </a:lnTo>
                <a:lnTo>
                  <a:pt x="42671" y="4571"/>
                </a:lnTo>
                <a:lnTo>
                  <a:pt x="38100" y="1523"/>
                </a:lnTo>
                <a:lnTo>
                  <a:pt x="33527" y="0"/>
                </a:lnTo>
                <a:lnTo>
                  <a:pt x="25907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8" name="object 1968"/>
          <p:cNvSpPr/>
          <p:nvPr/>
        </p:nvSpPr>
        <p:spPr>
          <a:xfrm>
            <a:off x="2615452" y="1582303"/>
            <a:ext cx="51099" cy="47064"/>
          </a:xfrm>
          <a:custGeom>
            <a:avLst/>
            <a:gdLst/>
            <a:ahLst/>
            <a:cxnLst/>
            <a:rect l="l" t="t" r="r" b="b"/>
            <a:pathLst>
              <a:path w="57912" h="53339">
                <a:moveTo>
                  <a:pt x="28956" y="0"/>
                </a:moveTo>
                <a:lnTo>
                  <a:pt x="21336" y="0"/>
                </a:lnTo>
                <a:lnTo>
                  <a:pt x="13716" y="3047"/>
                </a:lnTo>
                <a:lnTo>
                  <a:pt x="7620" y="7619"/>
                </a:lnTo>
                <a:lnTo>
                  <a:pt x="3048" y="13715"/>
                </a:lnTo>
                <a:lnTo>
                  <a:pt x="0" y="19811"/>
                </a:lnTo>
                <a:lnTo>
                  <a:pt x="0" y="27431"/>
                </a:lnTo>
                <a:lnTo>
                  <a:pt x="0" y="33527"/>
                </a:lnTo>
                <a:lnTo>
                  <a:pt x="3048" y="39623"/>
                </a:lnTo>
                <a:lnTo>
                  <a:pt x="7620" y="44195"/>
                </a:lnTo>
                <a:lnTo>
                  <a:pt x="13716" y="50291"/>
                </a:lnTo>
                <a:lnTo>
                  <a:pt x="21336" y="53339"/>
                </a:lnTo>
                <a:lnTo>
                  <a:pt x="28956" y="53339"/>
                </a:lnTo>
                <a:lnTo>
                  <a:pt x="36576" y="53339"/>
                </a:lnTo>
                <a:lnTo>
                  <a:pt x="44196" y="50291"/>
                </a:lnTo>
                <a:lnTo>
                  <a:pt x="50292" y="44195"/>
                </a:lnTo>
                <a:lnTo>
                  <a:pt x="54864" y="39623"/>
                </a:lnTo>
                <a:lnTo>
                  <a:pt x="57912" y="33527"/>
                </a:lnTo>
                <a:lnTo>
                  <a:pt x="57912" y="27431"/>
                </a:lnTo>
                <a:lnTo>
                  <a:pt x="57912" y="21335"/>
                </a:lnTo>
                <a:lnTo>
                  <a:pt x="56387" y="15239"/>
                </a:lnTo>
                <a:lnTo>
                  <a:pt x="51816" y="10667"/>
                </a:lnTo>
                <a:lnTo>
                  <a:pt x="45720" y="3047"/>
                </a:lnTo>
                <a:lnTo>
                  <a:pt x="38100" y="0"/>
                </a:lnTo>
                <a:lnTo>
                  <a:pt x="28956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9" name="object 1969"/>
          <p:cNvSpPr/>
          <p:nvPr/>
        </p:nvSpPr>
        <p:spPr>
          <a:xfrm>
            <a:off x="3383280" y="1567511"/>
            <a:ext cx="90094" cy="77993"/>
          </a:xfrm>
          <a:custGeom>
            <a:avLst/>
            <a:gdLst/>
            <a:ahLst/>
            <a:cxnLst/>
            <a:rect l="l" t="t" r="r" b="b"/>
            <a:pathLst>
              <a:path w="102107" h="88392">
                <a:moveTo>
                  <a:pt x="12191" y="0"/>
                </a:moveTo>
                <a:lnTo>
                  <a:pt x="18287" y="0"/>
                </a:lnTo>
                <a:lnTo>
                  <a:pt x="25907" y="0"/>
                </a:lnTo>
                <a:lnTo>
                  <a:pt x="33527" y="0"/>
                </a:lnTo>
                <a:lnTo>
                  <a:pt x="33527" y="12235"/>
                </a:lnTo>
                <a:lnTo>
                  <a:pt x="33527" y="24814"/>
                </a:lnTo>
                <a:lnTo>
                  <a:pt x="33527" y="37639"/>
                </a:lnTo>
                <a:lnTo>
                  <a:pt x="33527" y="50615"/>
                </a:lnTo>
                <a:lnTo>
                  <a:pt x="33527" y="57912"/>
                </a:lnTo>
                <a:lnTo>
                  <a:pt x="33527" y="60960"/>
                </a:lnTo>
                <a:lnTo>
                  <a:pt x="33527" y="64008"/>
                </a:lnTo>
                <a:lnTo>
                  <a:pt x="36575" y="67056"/>
                </a:lnTo>
                <a:lnTo>
                  <a:pt x="38099" y="68580"/>
                </a:lnTo>
                <a:lnTo>
                  <a:pt x="41147" y="70104"/>
                </a:lnTo>
                <a:lnTo>
                  <a:pt x="44195" y="70104"/>
                </a:lnTo>
                <a:lnTo>
                  <a:pt x="48767" y="70104"/>
                </a:lnTo>
                <a:lnTo>
                  <a:pt x="51815" y="68580"/>
                </a:lnTo>
                <a:lnTo>
                  <a:pt x="56387" y="67056"/>
                </a:lnTo>
                <a:lnTo>
                  <a:pt x="60959" y="65532"/>
                </a:lnTo>
                <a:lnTo>
                  <a:pt x="65531" y="62484"/>
                </a:lnTo>
                <a:lnTo>
                  <a:pt x="71627" y="59436"/>
                </a:lnTo>
                <a:lnTo>
                  <a:pt x="71627" y="46297"/>
                </a:lnTo>
                <a:lnTo>
                  <a:pt x="71627" y="33460"/>
                </a:lnTo>
                <a:lnTo>
                  <a:pt x="71627" y="21225"/>
                </a:lnTo>
                <a:lnTo>
                  <a:pt x="71627" y="19812"/>
                </a:lnTo>
                <a:lnTo>
                  <a:pt x="70103" y="19812"/>
                </a:lnTo>
                <a:lnTo>
                  <a:pt x="68579" y="19812"/>
                </a:lnTo>
                <a:lnTo>
                  <a:pt x="65531" y="19812"/>
                </a:lnTo>
                <a:lnTo>
                  <a:pt x="60959" y="19812"/>
                </a:lnTo>
                <a:lnTo>
                  <a:pt x="57911" y="18287"/>
                </a:lnTo>
                <a:lnTo>
                  <a:pt x="56387" y="16764"/>
                </a:lnTo>
                <a:lnTo>
                  <a:pt x="54863" y="15240"/>
                </a:lnTo>
                <a:lnTo>
                  <a:pt x="53339" y="12192"/>
                </a:lnTo>
                <a:lnTo>
                  <a:pt x="53339" y="9144"/>
                </a:lnTo>
                <a:lnTo>
                  <a:pt x="53339" y="6096"/>
                </a:lnTo>
                <a:lnTo>
                  <a:pt x="54863" y="4572"/>
                </a:lnTo>
                <a:lnTo>
                  <a:pt x="56387" y="3048"/>
                </a:lnTo>
                <a:lnTo>
                  <a:pt x="57911" y="0"/>
                </a:lnTo>
                <a:lnTo>
                  <a:pt x="60959" y="0"/>
                </a:lnTo>
                <a:lnTo>
                  <a:pt x="65531" y="0"/>
                </a:lnTo>
                <a:lnTo>
                  <a:pt x="74675" y="0"/>
                </a:lnTo>
                <a:lnTo>
                  <a:pt x="82295" y="0"/>
                </a:lnTo>
                <a:lnTo>
                  <a:pt x="89915" y="0"/>
                </a:lnTo>
                <a:lnTo>
                  <a:pt x="89915" y="12554"/>
                </a:lnTo>
                <a:lnTo>
                  <a:pt x="89915" y="25318"/>
                </a:lnTo>
                <a:lnTo>
                  <a:pt x="89915" y="38160"/>
                </a:lnTo>
                <a:lnTo>
                  <a:pt x="89915" y="50946"/>
                </a:lnTo>
                <a:lnTo>
                  <a:pt x="89915" y="63542"/>
                </a:lnTo>
                <a:lnTo>
                  <a:pt x="89915" y="65532"/>
                </a:lnTo>
                <a:lnTo>
                  <a:pt x="94487" y="65532"/>
                </a:lnTo>
                <a:lnTo>
                  <a:pt x="97535" y="67056"/>
                </a:lnTo>
                <a:lnTo>
                  <a:pt x="99059" y="68580"/>
                </a:lnTo>
                <a:lnTo>
                  <a:pt x="100583" y="70104"/>
                </a:lnTo>
                <a:lnTo>
                  <a:pt x="102107" y="73152"/>
                </a:lnTo>
                <a:lnTo>
                  <a:pt x="102107" y="76200"/>
                </a:lnTo>
                <a:lnTo>
                  <a:pt x="102107" y="79248"/>
                </a:lnTo>
                <a:lnTo>
                  <a:pt x="100583" y="80772"/>
                </a:lnTo>
                <a:lnTo>
                  <a:pt x="99059" y="82296"/>
                </a:lnTo>
                <a:lnTo>
                  <a:pt x="97535" y="85344"/>
                </a:lnTo>
                <a:lnTo>
                  <a:pt x="71627" y="85344"/>
                </a:lnTo>
                <a:lnTo>
                  <a:pt x="71627" y="83820"/>
                </a:lnTo>
                <a:lnTo>
                  <a:pt x="71627" y="82296"/>
                </a:lnTo>
                <a:lnTo>
                  <a:pt x="71627" y="80772"/>
                </a:lnTo>
                <a:lnTo>
                  <a:pt x="67055" y="83820"/>
                </a:lnTo>
                <a:lnTo>
                  <a:pt x="62483" y="85344"/>
                </a:lnTo>
                <a:lnTo>
                  <a:pt x="57911" y="86868"/>
                </a:lnTo>
                <a:lnTo>
                  <a:pt x="51815" y="88392"/>
                </a:lnTo>
                <a:lnTo>
                  <a:pt x="47243" y="88392"/>
                </a:lnTo>
                <a:lnTo>
                  <a:pt x="44195" y="88392"/>
                </a:lnTo>
                <a:lnTo>
                  <a:pt x="38099" y="88392"/>
                </a:lnTo>
                <a:lnTo>
                  <a:pt x="32003" y="86868"/>
                </a:lnTo>
                <a:lnTo>
                  <a:pt x="27431" y="85344"/>
                </a:lnTo>
                <a:lnTo>
                  <a:pt x="22859" y="82296"/>
                </a:lnTo>
                <a:lnTo>
                  <a:pt x="19811" y="77724"/>
                </a:lnTo>
                <a:lnTo>
                  <a:pt x="18287" y="73152"/>
                </a:lnTo>
                <a:lnTo>
                  <a:pt x="15239" y="70104"/>
                </a:lnTo>
                <a:lnTo>
                  <a:pt x="15239" y="19812"/>
                </a:lnTo>
                <a:lnTo>
                  <a:pt x="13715" y="19812"/>
                </a:lnTo>
                <a:lnTo>
                  <a:pt x="12191" y="19812"/>
                </a:lnTo>
                <a:lnTo>
                  <a:pt x="7620" y="19812"/>
                </a:lnTo>
                <a:lnTo>
                  <a:pt x="4572" y="18287"/>
                </a:lnTo>
                <a:lnTo>
                  <a:pt x="1524" y="16764"/>
                </a:lnTo>
                <a:lnTo>
                  <a:pt x="0" y="15240"/>
                </a:lnTo>
                <a:lnTo>
                  <a:pt x="0" y="12192"/>
                </a:lnTo>
                <a:lnTo>
                  <a:pt x="0" y="9144"/>
                </a:lnTo>
                <a:lnTo>
                  <a:pt x="0" y="6096"/>
                </a:lnTo>
                <a:lnTo>
                  <a:pt x="0" y="4572"/>
                </a:lnTo>
                <a:lnTo>
                  <a:pt x="1524" y="3048"/>
                </a:lnTo>
                <a:lnTo>
                  <a:pt x="4572" y="0"/>
                </a:lnTo>
                <a:lnTo>
                  <a:pt x="7620" y="0"/>
                </a:lnTo>
                <a:lnTo>
                  <a:pt x="12191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0" name="object 1970"/>
          <p:cNvSpPr/>
          <p:nvPr/>
        </p:nvSpPr>
        <p:spPr>
          <a:xfrm>
            <a:off x="3980329" y="1564822"/>
            <a:ext cx="83371" cy="77992"/>
          </a:xfrm>
          <a:custGeom>
            <a:avLst/>
            <a:gdLst/>
            <a:ahLst/>
            <a:cxnLst/>
            <a:rect l="l" t="t" r="r" b="b"/>
            <a:pathLst>
              <a:path w="94487" h="88391">
                <a:moveTo>
                  <a:pt x="71627" y="0"/>
                </a:moveTo>
                <a:lnTo>
                  <a:pt x="77724" y="0"/>
                </a:lnTo>
                <a:lnTo>
                  <a:pt x="83819" y="3047"/>
                </a:lnTo>
                <a:lnTo>
                  <a:pt x="88391" y="7619"/>
                </a:lnTo>
                <a:lnTo>
                  <a:pt x="92963" y="10667"/>
                </a:lnTo>
                <a:lnTo>
                  <a:pt x="94487" y="13715"/>
                </a:lnTo>
                <a:lnTo>
                  <a:pt x="94487" y="16763"/>
                </a:lnTo>
                <a:lnTo>
                  <a:pt x="94487" y="19812"/>
                </a:lnTo>
                <a:lnTo>
                  <a:pt x="94487" y="21335"/>
                </a:lnTo>
                <a:lnTo>
                  <a:pt x="91439" y="24383"/>
                </a:lnTo>
                <a:lnTo>
                  <a:pt x="89915" y="25907"/>
                </a:lnTo>
                <a:lnTo>
                  <a:pt x="88391" y="27431"/>
                </a:lnTo>
                <a:lnTo>
                  <a:pt x="85343" y="27431"/>
                </a:lnTo>
                <a:lnTo>
                  <a:pt x="83819" y="27431"/>
                </a:lnTo>
                <a:lnTo>
                  <a:pt x="80772" y="25907"/>
                </a:lnTo>
                <a:lnTo>
                  <a:pt x="77724" y="22859"/>
                </a:lnTo>
                <a:lnTo>
                  <a:pt x="76200" y="21335"/>
                </a:lnTo>
                <a:lnTo>
                  <a:pt x="73151" y="19812"/>
                </a:lnTo>
                <a:lnTo>
                  <a:pt x="71627" y="19812"/>
                </a:lnTo>
                <a:lnTo>
                  <a:pt x="68579" y="19812"/>
                </a:lnTo>
                <a:lnTo>
                  <a:pt x="65531" y="21335"/>
                </a:lnTo>
                <a:lnTo>
                  <a:pt x="59436" y="24383"/>
                </a:lnTo>
                <a:lnTo>
                  <a:pt x="54863" y="27431"/>
                </a:lnTo>
                <a:lnTo>
                  <a:pt x="48767" y="33527"/>
                </a:lnTo>
                <a:lnTo>
                  <a:pt x="41148" y="39623"/>
                </a:lnTo>
                <a:lnTo>
                  <a:pt x="41148" y="52909"/>
                </a:lnTo>
                <a:lnTo>
                  <a:pt x="41147" y="65208"/>
                </a:lnTo>
                <a:lnTo>
                  <a:pt x="41148" y="68579"/>
                </a:lnTo>
                <a:lnTo>
                  <a:pt x="53855" y="68579"/>
                </a:lnTo>
                <a:lnTo>
                  <a:pt x="66519" y="68579"/>
                </a:lnTo>
                <a:lnTo>
                  <a:pt x="67055" y="68579"/>
                </a:lnTo>
                <a:lnTo>
                  <a:pt x="71627" y="68579"/>
                </a:lnTo>
                <a:lnTo>
                  <a:pt x="74675" y="70103"/>
                </a:lnTo>
                <a:lnTo>
                  <a:pt x="76200" y="71627"/>
                </a:lnTo>
                <a:lnTo>
                  <a:pt x="77724" y="73151"/>
                </a:lnTo>
                <a:lnTo>
                  <a:pt x="79248" y="76200"/>
                </a:lnTo>
                <a:lnTo>
                  <a:pt x="79248" y="79247"/>
                </a:lnTo>
                <a:lnTo>
                  <a:pt x="79248" y="82295"/>
                </a:lnTo>
                <a:lnTo>
                  <a:pt x="77724" y="83819"/>
                </a:lnTo>
                <a:lnTo>
                  <a:pt x="76200" y="85343"/>
                </a:lnTo>
                <a:lnTo>
                  <a:pt x="74675" y="88391"/>
                </a:lnTo>
                <a:lnTo>
                  <a:pt x="28956" y="88391"/>
                </a:lnTo>
                <a:lnTo>
                  <a:pt x="16256" y="88391"/>
                </a:lnTo>
                <a:lnTo>
                  <a:pt x="12191" y="88391"/>
                </a:lnTo>
                <a:lnTo>
                  <a:pt x="7619" y="88391"/>
                </a:lnTo>
                <a:lnTo>
                  <a:pt x="4572" y="88391"/>
                </a:lnTo>
                <a:lnTo>
                  <a:pt x="3048" y="85343"/>
                </a:lnTo>
                <a:lnTo>
                  <a:pt x="0" y="83819"/>
                </a:lnTo>
                <a:lnTo>
                  <a:pt x="0" y="82295"/>
                </a:lnTo>
                <a:lnTo>
                  <a:pt x="0" y="79247"/>
                </a:lnTo>
                <a:lnTo>
                  <a:pt x="0" y="76200"/>
                </a:lnTo>
                <a:lnTo>
                  <a:pt x="0" y="73151"/>
                </a:lnTo>
                <a:lnTo>
                  <a:pt x="3048" y="71627"/>
                </a:lnTo>
                <a:lnTo>
                  <a:pt x="4572" y="70103"/>
                </a:lnTo>
                <a:lnTo>
                  <a:pt x="7619" y="68579"/>
                </a:lnTo>
                <a:lnTo>
                  <a:pt x="12191" y="68579"/>
                </a:lnTo>
                <a:lnTo>
                  <a:pt x="15239" y="68579"/>
                </a:lnTo>
                <a:lnTo>
                  <a:pt x="19812" y="68579"/>
                </a:lnTo>
                <a:lnTo>
                  <a:pt x="22860" y="68579"/>
                </a:lnTo>
                <a:lnTo>
                  <a:pt x="22860" y="55879"/>
                </a:lnTo>
                <a:lnTo>
                  <a:pt x="22860" y="43179"/>
                </a:lnTo>
                <a:lnTo>
                  <a:pt x="22860" y="30479"/>
                </a:lnTo>
                <a:lnTo>
                  <a:pt x="22860" y="22859"/>
                </a:lnTo>
                <a:lnTo>
                  <a:pt x="19812" y="22859"/>
                </a:lnTo>
                <a:lnTo>
                  <a:pt x="18287" y="22859"/>
                </a:lnTo>
                <a:lnTo>
                  <a:pt x="16763" y="22859"/>
                </a:lnTo>
                <a:lnTo>
                  <a:pt x="12191" y="22859"/>
                </a:lnTo>
                <a:lnTo>
                  <a:pt x="9143" y="21335"/>
                </a:lnTo>
                <a:lnTo>
                  <a:pt x="6096" y="19812"/>
                </a:lnTo>
                <a:lnTo>
                  <a:pt x="4572" y="18287"/>
                </a:lnTo>
                <a:lnTo>
                  <a:pt x="4572" y="15239"/>
                </a:lnTo>
                <a:lnTo>
                  <a:pt x="4572" y="12191"/>
                </a:lnTo>
                <a:lnTo>
                  <a:pt x="4572" y="9143"/>
                </a:lnTo>
                <a:lnTo>
                  <a:pt x="4572" y="7619"/>
                </a:lnTo>
                <a:lnTo>
                  <a:pt x="6096" y="6095"/>
                </a:lnTo>
                <a:lnTo>
                  <a:pt x="9143" y="3047"/>
                </a:lnTo>
                <a:lnTo>
                  <a:pt x="12191" y="3047"/>
                </a:lnTo>
                <a:lnTo>
                  <a:pt x="16763" y="3047"/>
                </a:lnTo>
                <a:lnTo>
                  <a:pt x="24384" y="3047"/>
                </a:lnTo>
                <a:lnTo>
                  <a:pt x="32003" y="3047"/>
                </a:lnTo>
                <a:lnTo>
                  <a:pt x="41148" y="3047"/>
                </a:lnTo>
                <a:lnTo>
                  <a:pt x="41148" y="6095"/>
                </a:lnTo>
                <a:lnTo>
                  <a:pt x="41148" y="10667"/>
                </a:lnTo>
                <a:lnTo>
                  <a:pt x="41148" y="15239"/>
                </a:lnTo>
                <a:lnTo>
                  <a:pt x="48767" y="9143"/>
                </a:lnTo>
                <a:lnTo>
                  <a:pt x="54863" y="4571"/>
                </a:lnTo>
                <a:lnTo>
                  <a:pt x="59436" y="3047"/>
                </a:lnTo>
                <a:lnTo>
                  <a:pt x="64007" y="1523"/>
                </a:lnTo>
                <a:lnTo>
                  <a:pt x="68579" y="0"/>
                </a:lnTo>
                <a:lnTo>
                  <a:pt x="71627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1" name="object 1971"/>
          <p:cNvSpPr/>
          <p:nvPr/>
        </p:nvSpPr>
        <p:spPr>
          <a:xfrm>
            <a:off x="3879476" y="1564822"/>
            <a:ext cx="83371" cy="80681"/>
          </a:xfrm>
          <a:custGeom>
            <a:avLst/>
            <a:gdLst/>
            <a:ahLst/>
            <a:cxnLst/>
            <a:rect l="l" t="t" r="r" b="b"/>
            <a:pathLst>
              <a:path w="94487" h="91439">
                <a:moveTo>
                  <a:pt x="47243" y="0"/>
                </a:moveTo>
                <a:lnTo>
                  <a:pt x="56387" y="0"/>
                </a:lnTo>
                <a:lnTo>
                  <a:pt x="64007" y="3047"/>
                </a:lnTo>
                <a:lnTo>
                  <a:pt x="71627" y="6095"/>
                </a:lnTo>
                <a:lnTo>
                  <a:pt x="81750" y="13933"/>
                </a:lnTo>
                <a:lnTo>
                  <a:pt x="89668" y="23976"/>
                </a:lnTo>
                <a:lnTo>
                  <a:pt x="92963" y="32003"/>
                </a:lnTo>
                <a:lnTo>
                  <a:pt x="94487" y="39623"/>
                </a:lnTo>
                <a:lnTo>
                  <a:pt x="94487" y="47243"/>
                </a:lnTo>
                <a:lnTo>
                  <a:pt x="94487" y="54863"/>
                </a:lnTo>
                <a:lnTo>
                  <a:pt x="92963" y="62483"/>
                </a:lnTo>
                <a:lnTo>
                  <a:pt x="89915" y="68579"/>
                </a:lnTo>
                <a:lnTo>
                  <a:pt x="85343" y="76200"/>
                </a:lnTo>
                <a:lnTo>
                  <a:pt x="79247" y="80771"/>
                </a:lnTo>
                <a:lnTo>
                  <a:pt x="71627" y="85343"/>
                </a:lnTo>
                <a:lnTo>
                  <a:pt x="64007" y="89915"/>
                </a:lnTo>
                <a:lnTo>
                  <a:pt x="56387" y="91439"/>
                </a:lnTo>
                <a:lnTo>
                  <a:pt x="47243" y="91439"/>
                </a:lnTo>
                <a:lnTo>
                  <a:pt x="39623" y="91439"/>
                </a:lnTo>
                <a:lnTo>
                  <a:pt x="32003" y="89915"/>
                </a:lnTo>
                <a:lnTo>
                  <a:pt x="24383" y="85343"/>
                </a:lnTo>
                <a:lnTo>
                  <a:pt x="16763" y="82295"/>
                </a:lnTo>
                <a:lnTo>
                  <a:pt x="10667" y="76200"/>
                </a:lnTo>
                <a:lnTo>
                  <a:pt x="6096" y="68579"/>
                </a:lnTo>
                <a:lnTo>
                  <a:pt x="1524" y="62483"/>
                </a:lnTo>
                <a:lnTo>
                  <a:pt x="0" y="54863"/>
                </a:lnTo>
                <a:lnTo>
                  <a:pt x="0" y="47243"/>
                </a:lnTo>
                <a:lnTo>
                  <a:pt x="0" y="39623"/>
                </a:lnTo>
                <a:lnTo>
                  <a:pt x="3048" y="32003"/>
                </a:lnTo>
                <a:lnTo>
                  <a:pt x="6096" y="24383"/>
                </a:lnTo>
                <a:lnTo>
                  <a:pt x="13933" y="14261"/>
                </a:lnTo>
                <a:lnTo>
                  <a:pt x="23976" y="6343"/>
                </a:lnTo>
                <a:lnTo>
                  <a:pt x="24383" y="6095"/>
                </a:lnTo>
                <a:lnTo>
                  <a:pt x="32003" y="3047"/>
                </a:lnTo>
                <a:lnTo>
                  <a:pt x="39623" y="0"/>
                </a:lnTo>
                <a:lnTo>
                  <a:pt x="47243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2" name="object 1972"/>
          <p:cNvSpPr/>
          <p:nvPr/>
        </p:nvSpPr>
        <p:spPr>
          <a:xfrm>
            <a:off x="3488167" y="1564822"/>
            <a:ext cx="82026" cy="80681"/>
          </a:xfrm>
          <a:custGeom>
            <a:avLst/>
            <a:gdLst/>
            <a:ahLst/>
            <a:cxnLst/>
            <a:rect l="l" t="t" r="r" b="b"/>
            <a:pathLst>
              <a:path w="92963" h="91439">
                <a:moveTo>
                  <a:pt x="47244" y="0"/>
                </a:moveTo>
                <a:lnTo>
                  <a:pt x="51815" y="0"/>
                </a:lnTo>
                <a:lnTo>
                  <a:pt x="56387" y="0"/>
                </a:lnTo>
                <a:lnTo>
                  <a:pt x="60960" y="1523"/>
                </a:lnTo>
                <a:lnTo>
                  <a:pt x="65532" y="3047"/>
                </a:lnTo>
                <a:lnTo>
                  <a:pt x="68580" y="4571"/>
                </a:lnTo>
                <a:lnTo>
                  <a:pt x="73151" y="6095"/>
                </a:lnTo>
                <a:lnTo>
                  <a:pt x="74675" y="4571"/>
                </a:lnTo>
                <a:lnTo>
                  <a:pt x="77724" y="3047"/>
                </a:lnTo>
                <a:lnTo>
                  <a:pt x="79248" y="3047"/>
                </a:lnTo>
                <a:lnTo>
                  <a:pt x="82296" y="3047"/>
                </a:lnTo>
                <a:lnTo>
                  <a:pt x="83820" y="4571"/>
                </a:lnTo>
                <a:lnTo>
                  <a:pt x="86868" y="6095"/>
                </a:lnTo>
                <a:lnTo>
                  <a:pt x="88392" y="7619"/>
                </a:lnTo>
                <a:lnTo>
                  <a:pt x="88392" y="36575"/>
                </a:lnTo>
                <a:lnTo>
                  <a:pt x="86868" y="38100"/>
                </a:lnTo>
                <a:lnTo>
                  <a:pt x="83820" y="39623"/>
                </a:lnTo>
                <a:lnTo>
                  <a:pt x="82296" y="41147"/>
                </a:lnTo>
                <a:lnTo>
                  <a:pt x="79248" y="41147"/>
                </a:lnTo>
                <a:lnTo>
                  <a:pt x="77724" y="41147"/>
                </a:lnTo>
                <a:lnTo>
                  <a:pt x="74675" y="41147"/>
                </a:lnTo>
                <a:lnTo>
                  <a:pt x="73151" y="39623"/>
                </a:lnTo>
                <a:lnTo>
                  <a:pt x="71627" y="38100"/>
                </a:lnTo>
                <a:lnTo>
                  <a:pt x="71627" y="35051"/>
                </a:lnTo>
                <a:lnTo>
                  <a:pt x="70103" y="32003"/>
                </a:lnTo>
                <a:lnTo>
                  <a:pt x="70103" y="28955"/>
                </a:lnTo>
                <a:lnTo>
                  <a:pt x="68580" y="25907"/>
                </a:lnTo>
                <a:lnTo>
                  <a:pt x="65532" y="24383"/>
                </a:lnTo>
                <a:lnTo>
                  <a:pt x="60960" y="21335"/>
                </a:lnTo>
                <a:lnTo>
                  <a:pt x="54863" y="19812"/>
                </a:lnTo>
                <a:lnTo>
                  <a:pt x="47244" y="19812"/>
                </a:lnTo>
                <a:lnTo>
                  <a:pt x="38100" y="19812"/>
                </a:lnTo>
                <a:lnTo>
                  <a:pt x="30480" y="22859"/>
                </a:lnTo>
                <a:lnTo>
                  <a:pt x="25908" y="27431"/>
                </a:lnTo>
                <a:lnTo>
                  <a:pt x="21336" y="33527"/>
                </a:lnTo>
                <a:lnTo>
                  <a:pt x="18287" y="39623"/>
                </a:lnTo>
                <a:lnTo>
                  <a:pt x="18287" y="48767"/>
                </a:lnTo>
                <a:lnTo>
                  <a:pt x="18287" y="54863"/>
                </a:lnTo>
                <a:lnTo>
                  <a:pt x="19812" y="60959"/>
                </a:lnTo>
                <a:lnTo>
                  <a:pt x="25908" y="65531"/>
                </a:lnTo>
                <a:lnTo>
                  <a:pt x="35173" y="71033"/>
                </a:lnTo>
                <a:lnTo>
                  <a:pt x="50082" y="73151"/>
                </a:lnTo>
                <a:lnTo>
                  <a:pt x="50292" y="73151"/>
                </a:lnTo>
                <a:lnTo>
                  <a:pt x="57912" y="73151"/>
                </a:lnTo>
                <a:lnTo>
                  <a:pt x="64008" y="71627"/>
                </a:lnTo>
                <a:lnTo>
                  <a:pt x="68580" y="70103"/>
                </a:lnTo>
                <a:lnTo>
                  <a:pt x="71627" y="68579"/>
                </a:lnTo>
                <a:lnTo>
                  <a:pt x="74675" y="67055"/>
                </a:lnTo>
                <a:lnTo>
                  <a:pt x="77724" y="65531"/>
                </a:lnTo>
                <a:lnTo>
                  <a:pt x="79248" y="62483"/>
                </a:lnTo>
                <a:lnTo>
                  <a:pt x="82296" y="60959"/>
                </a:lnTo>
                <a:lnTo>
                  <a:pt x="83820" y="60959"/>
                </a:lnTo>
                <a:lnTo>
                  <a:pt x="86868" y="60959"/>
                </a:lnTo>
                <a:lnTo>
                  <a:pt x="88392" y="62483"/>
                </a:lnTo>
                <a:lnTo>
                  <a:pt x="91439" y="64007"/>
                </a:lnTo>
                <a:lnTo>
                  <a:pt x="92963" y="65531"/>
                </a:lnTo>
                <a:lnTo>
                  <a:pt x="92963" y="68579"/>
                </a:lnTo>
                <a:lnTo>
                  <a:pt x="92963" y="71627"/>
                </a:lnTo>
                <a:lnTo>
                  <a:pt x="92963" y="74675"/>
                </a:lnTo>
                <a:lnTo>
                  <a:pt x="91439" y="79247"/>
                </a:lnTo>
                <a:lnTo>
                  <a:pt x="85344" y="83819"/>
                </a:lnTo>
                <a:lnTo>
                  <a:pt x="75311" y="87894"/>
                </a:lnTo>
                <a:lnTo>
                  <a:pt x="63144" y="90552"/>
                </a:lnTo>
                <a:lnTo>
                  <a:pt x="48768" y="91439"/>
                </a:lnTo>
                <a:lnTo>
                  <a:pt x="34877" y="90218"/>
                </a:lnTo>
                <a:lnTo>
                  <a:pt x="22983" y="86555"/>
                </a:lnTo>
                <a:lnTo>
                  <a:pt x="15239" y="82295"/>
                </a:lnTo>
                <a:lnTo>
                  <a:pt x="6316" y="72907"/>
                </a:lnTo>
                <a:lnTo>
                  <a:pt x="1366" y="61006"/>
                </a:lnTo>
                <a:lnTo>
                  <a:pt x="0" y="48767"/>
                </a:lnTo>
                <a:lnTo>
                  <a:pt x="1545" y="35283"/>
                </a:lnTo>
                <a:lnTo>
                  <a:pt x="5936" y="23235"/>
                </a:lnTo>
                <a:lnTo>
                  <a:pt x="12192" y="13715"/>
                </a:lnTo>
                <a:lnTo>
                  <a:pt x="22430" y="6021"/>
                </a:lnTo>
                <a:lnTo>
                  <a:pt x="34399" y="1450"/>
                </a:lnTo>
                <a:lnTo>
                  <a:pt x="47244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3" name="object 1973"/>
          <p:cNvSpPr/>
          <p:nvPr/>
        </p:nvSpPr>
        <p:spPr>
          <a:xfrm>
            <a:off x="3189642" y="1564822"/>
            <a:ext cx="84716" cy="80681"/>
          </a:xfrm>
          <a:custGeom>
            <a:avLst/>
            <a:gdLst/>
            <a:ahLst/>
            <a:cxnLst/>
            <a:rect l="l" t="t" r="r" b="b"/>
            <a:pathLst>
              <a:path w="96012" h="91439">
                <a:moveTo>
                  <a:pt x="47243" y="0"/>
                </a:moveTo>
                <a:lnTo>
                  <a:pt x="56387" y="0"/>
                </a:lnTo>
                <a:lnTo>
                  <a:pt x="64008" y="3047"/>
                </a:lnTo>
                <a:lnTo>
                  <a:pt x="71627" y="6095"/>
                </a:lnTo>
                <a:lnTo>
                  <a:pt x="81750" y="13933"/>
                </a:lnTo>
                <a:lnTo>
                  <a:pt x="89668" y="23976"/>
                </a:lnTo>
                <a:lnTo>
                  <a:pt x="92963" y="32003"/>
                </a:lnTo>
                <a:lnTo>
                  <a:pt x="96012" y="39623"/>
                </a:lnTo>
                <a:lnTo>
                  <a:pt x="96012" y="47243"/>
                </a:lnTo>
                <a:lnTo>
                  <a:pt x="96012" y="54863"/>
                </a:lnTo>
                <a:lnTo>
                  <a:pt x="92963" y="62483"/>
                </a:lnTo>
                <a:lnTo>
                  <a:pt x="89915" y="68579"/>
                </a:lnTo>
                <a:lnTo>
                  <a:pt x="85343" y="76200"/>
                </a:lnTo>
                <a:lnTo>
                  <a:pt x="79248" y="80771"/>
                </a:lnTo>
                <a:lnTo>
                  <a:pt x="71627" y="85343"/>
                </a:lnTo>
                <a:lnTo>
                  <a:pt x="64008" y="89915"/>
                </a:lnTo>
                <a:lnTo>
                  <a:pt x="56387" y="91439"/>
                </a:lnTo>
                <a:lnTo>
                  <a:pt x="47243" y="91439"/>
                </a:lnTo>
                <a:lnTo>
                  <a:pt x="39624" y="91439"/>
                </a:lnTo>
                <a:lnTo>
                  <a:pt x="32003" y="89915"/>
                </a:lnTo>
                <a:lnTo>
                  <a:pt x="24384" y="85343"/>
                </a:lnTo>
                <a:lnTo>
                  <a:pt x="16763" y="82295"/>
                </a:lnTo>
                <a:lnTo>
                  <a:pt x="10667" y="76200"/>
                </a:lnTo>
                <a:lnTo>
                  <a:pt x="6096" y="68579"/>
                </a:lnTo>
                <a:lnTo>
                  <a:pt x="3048" y="62483"/>
                </a:lnTo>
                <a:lnTo>
                  <a:pt x="0" y="54863"/>
                </a:lnTo>
                <a:lnTo>
                  <a:pt x="0" y="47243"/>
                </a:lnTo>
                <a:lnTo>
                  <a:pt x="0" y="39623"/>
                </a:lnTo>
                <a:lnTo>
                  <a:pt x="3048" y="32003"/>
                </a:lnTo>
                <a:lnTo>
                  <a:pt x="6096" y="24383"/>
                </a:lnTo>
                <a:lnTo>
                  <a:pt x="13933" y="14261"/>
                </a:lnTo>
                <a:lnTo>
                  <a:pt x="23976" y="6343"/>
                </a:lnTo>
                <a:lnTo>
                  <a:pt x="24384" y="6095"/>
                </a:lnTo>
                <a:lnTo>
                  <a:pt x="32003" y="3047"/>
                </a:lnTo>
                <a:lnTo>
                  <a:pt x="39624" y="0"/>
                </a:lnTo>
                <a:lnTo>
                  <a:pt x="47243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4" name="object 1974"/>
          <p:cNvSpPr/>
          <p:nvPr/>
        </p:nvSpPr>
        <p:spPr>
          <a:xfrm>
            <a:off x="3092823" y="1564821"/>
            <a:ext cx="84716" cy="77993"/>
          </a:xfrm>
          <a:custGeom>
            <a:avLst/>
            <a:gdLst/>
            <a:ahLst/>
            <a:cxnLst/>
            <a:rect l="l" t="t" r="r" b="b"/>
            <a:pathLst>
              <a:path w="96012" h="88392">
                <a:moveTo>
                  <a:pt x="73151" y="0"/>
                </a:moveTo>
                <a:lnTo>
                  <a:pt x="79248" y="0"/>
                </a:lnTo>
                <a:lnTo>
                  <a:pt x="83819" y="3047"/>
                </a:lnTo>
                <a:lnTo>
                  <a:pt x="89915" y="7619"/>
                </a:lnTo>
                <a:lnTo>
                  <a:pt x="94487" y="10667"/>
                </a:lnTo>
                <a:lnTo>
                  <a:pt x="96012" y="13715"/>
                </a:lnTo>
                <a:lnTo>
                  <a:pt x="96012" y="16763"/>
                </a:lnTo>
                <a:lnTo>
                  <a:pt x="96012" y="19812"/>
                </a:lnTo>
                <a:lnTo>
                  <a:pt x="94487" y="21335"/>
                </a:lnTo>
                <a:lnTo>
                  <a:pt x="92963" y="24383"/>
                </a:lnTo>
                <a:lnTo>
                  <a:pt x="91439" y="25907"/>
                </a:lnTo>
                <a:lnTo>
                  <a:pt x="88391" y="27431"/>
                </a:lnTo>
                <a:lnTo>
                  <a:pt x="86867" y="27431"/>
                </a:lnTo>
                <a:lnTo>
                  <a:pt x="83819" y="27431"/>
                </a:lnTo>
                <a:lnTo>
                  <a:pt x="82295" y="25907"/>
                </a:lnTo>
                <a:lnTo>
                  <a:pt x="79248" y="22859"/>
                </a:lnTo>
                <a:lnTo>
                  <a:pt x="76200" y="21335"/>
                </a:lnTo>
                <a:lnTo>
                  <a:pt x="74675" y="19812"/>
                </a:lnTo>
                <a:lnTo>
                  <a:pt x="73151" y="19812"/>
                </a:lnTo>
                <a:lnTo>
                  <a:pt x="70103" y="19812"/>
                </a:lnTo>
                <a:lnTo>
                  <a:pt x="67055" y="21335"/>
                </a:lnTo>
                <a:lnTo>
                  <a:pt x="60960" y="24383"/>
                </a:lnTo>
                <a:lnTo>
                  <a:pt x="56387" y="27431"/>
                </a:lnTo>
                <a:lnTo>
                  <a:pt x="50291" y="33527"/>
                </a:lnTo>
                <a:lnTo>
                  <a:pt x="42671" y="39623"/>
                </a:lnTo>
                <a:lnTo>
                  <a:pt x="42671" y="52909"/>
                </a:lnTo>
                <a:lnTo>
                  <a:pt x="42671" y="65208"/>
                </a:lnTo>
                <a:lnTo>
                  <a:pt x="42671" y="68579"/>
                </a:lnTo>
                <a:lnTo>
                  <a:pt x="54796" y="68580"/>
                </a:lnTo>
                <a:lnTo>
                  <a:pt x="68042" y="68580"/>
                </a:lnTo>
                <a:lnTo>
                  <a:pt x="68579" y="68579"/>
                </a:lnTo>
                <a:lnTo>
                  <a:pt x="73151" y="68579"/>
                </a:lnTo>
                <a:lnTo>
                  <a:pt x="76200" y="70103"/>
                </a:lnTo>
                <a:lnTo>
                  <a:pt x="77724" y="71627"/>
                </a:lnTo>
                <a:lnTo>
                  <a:pt x="79248" y="73151"/>
                </a:lnTo>
                <a:lnTo>
                  <a:pt x="80771" y="76200"/>
                </a:lnTo>
                <a:lnTo>
                  <a:pt x="80771" y="79247"/>
                </a:lnTo>
                <a:lnTo>
                  <a:pt x="80771" y="82295"/>
                </a:lnTo>
                <a:lnTo>
                  <a:pt x="79248" y="83819"/>
                </a:lnTo>
                <a:lnTo>
                  <a:pt x="77724" y="85343"/>
                </a:lnTo>
                <a:lnTo>
                  <a:pt x="76200" y="88391"/>
                </a:lnTo>
                <a:lnTo>
                  <a:pt x="73151" y="88391"/>
                </a:lnTo>
                <a:lnTo>
                  <a:pt x="68579" y="88391"/>
                </a:lnTo>
                <a:lnTo>
                  <a:pt x="56205" y="88392"/>
                </a:lnTo>
                <a:lnTo>
                  <a:pt x="43727" y="88392"/>
                </a:lnTo>
                <a:lnTo>
                  <a:pt x="31039" y="88391"/>
                </a:lnTo>
                <a:lnTo>
                  <a:pt x="18038" y="88391"/>
                </a:lnTo>
                <a:lnTo>
                  <a:pt x="12191" y="88391"/>
                </a:lnTo>
                <a:lnTo>
                  <a:pt x="9143" y="88391"/>
                </a:lnTo>
                <a:lnTo>
                  <a:pt x="4571" y="88391"/>
                </a:lnTo>
                <a:lnTo>
                  <a:pt x="3048" y="85343"/>
                </a:lnTo>
                <a:lnTo>
                  <a:pt x="1524" y="83819"/>
                </a:lnTo>
                <a:lnTo>
                  <a:pt x="0" y="82295"/>
                </a:lnTo>
                <a:lnTo>
                  <a:pt x="0" y="79247"/>
                </a:lnTo>
                <a:lnTo>
                  <a:pt x="0" y="76200"/>
                </a:lnTo>
                <a:lnTo>
                  <a:pt x="1524" y="73151"/>
                </a:lnTo>
                <a:lnTo>
                  <a:pt x="3048" y="71627"/>
                </a:lnTo>
                <a:lnTo>
                  <a:pt x="4571" y="70103"/>
                </a:lnTo>
                <a:lnTo>
                  <a:pt x="9143" y="68579"/>
                </a:lnTo>
                <a:lnTo>
                  <a:pt x="12191" y="68579"/>
                </a:lnTo>
                <a:lnTo>
                  <a:pt x="16763" y="68579"/>
                </a:lnTo>
                <a:lnTo>
                  <a:pt x="19812" y="68579"/>
                </a:lnTo>
                <a:lnTo>
                  <a:pt x="24383" y="68579"/>
                </a:lnTo>
                <a:lnTo>
                  <a:pt x="24383" y="55879"/>
                </a:lnTo>
                <a:lnTo>
                  <a:pt x="24383" y="43179"/>
                </a:lnTo>
                <a:lnTo>
                  <a:pt x="24383" y="30479"/>
                </a:lnTo>
                <a:lnTo>
                  <a:pt x="24383" y="22859"/>
                </a:lnTo>
                <a:lnTo>
                  <a:pt x="21336" y="22859"/>
                </a:lnTo>
                <a:lnTo>
                  <a:pt x="19812" y="22859"/>
                </a:lnTo>
                <a:lnTo>
                  <a:pt x="16763" y="22859"/>
                </a:lnTo>
                <a:lnTo>
                  <a:pt x="12191" y="22859"/>
                </a:lnTo>
                <a:lnTo>
                  <a:pt x="9143" y="21335"/>
                </a:lnTo>
                <a:lnTo>
                  <a:pt x="7619" y="19812"/>
                </a:lnTo>
                <a:lnTo>
                  <a:pt x="6095" y="18287"/>
                </a:lnTo>
                <a:lnTo>
                  <a:pt x="4571" y="15239"/>
                </a:lnTo>
                <a:lnTo>
                  <a:pt x="4571" y="12191"/>
                </a:lnTo>
                <a:lnTo>
                  <a:pt x="4571" y="9143"/>
                </a:lnTo>
                <a:lnTo>
                  <a:pt x="6095" y="7619"/>
                </a:lnTo>
                <a:lnTo>
                  <a:pt x="7619" y="6095"/>
                </a:lnTo>
                <a:lnTo>
                  <a:pt x="9143" y="3047"/>
                </a:lnTo>
                <a:lnTo>
                  <a:pt x="12191" y="3047"/>
                </a:lnTo>
                <a:lnTo>
                  <a:pt x="16763" y="3047"/>
                </a:lnTo>
                <a:lnTo>
                  <a:pt x="29471" y="3047"/>
                </a:lnTo>
                <a:lnTo>
                  <a:pt x="42135" y="3047"/>
                </a:lnTo>
                <a:lnTo>
                  <a:pt x="42671" y="3047"/>
                </a:lnTo>
                <a:lnTo>
                  <a:pt x="42671" y="6095"/>
                </a:lnTo>
                <a:lnTo>
                  <a:pt x="42671" y="10667"/>
                </a:lnTo>
                <a:lnTo>
                  <a:pt x="42671" y="15239"/>
                </a:lnTo>
                <a:lnTo>
                  <a:pt x="50291" y="9143"/>
                </a:lnTo>
                <a:lnTo>
                  <a:pt x="56387" y="4571"/>
                </a:lnTo>
                <a:lnTo>
                  <a:pt x="60960" y="3047"/>
                </a:lnTo>
                <a:lnTo>
                  <a:pt x="64007" y="1523"/>
                </a:lnTo>
                <a:lnTo>
                  <a:pt x="68579" y="0"/>
                </a:lnTo>
                <a:lnTo>
                  <a:pt x="73151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5" name="object 1975"/>
          <p:cNvSpPr/>
          <p:nvPr/>
        </p:nvSpPr>
        <p:spPr>
          <a:xfrm>
            <a:off x="2794298" y="1564822"/>
            <a:ext cx="84716" cy="80681"/>
          </a:xfrm>
          <a:custGeom>
            <a:avLst/>
            <a:gdLst/>
            <a:ahLst/>
            <a:cxnLst/>
            <a:rect l="l" t="t" r="r" b="b"/>
            <a:pathLst>
              <a:path w="96012" h="91439">
                <a:moveTo>
                  <a:pt x="47243" y="0"/>
                </a:moveTo>
                <a:lnTo>
                  <a:pt x="54863" y="0"/>
                </a:lnTo>
                <a:lnTo>
                  <a:pt x="60960" y="1523"/>
                </a:lnTo>
                <a:lnTo>
                  <a:pt x="68580" y="4571"/>
                </a:lnTo>
                <a:lnTo>
                  <a:pt x="74675" y="7619"/>
                </a:lnTo>
                <a:lnTo>
                  <a:pt x="79248" y="10667"/>
                </a:lnTo>
                <a:lnTo>
                  <a:pt x="82295" y="13715"/>
                </a:lnTo>
                <a:lnTo>
                  <a:pt x="86868" y="18287"/>
                </a:lnTo>
                <a:lnTo>
                  <a:pt x="89916" y="24383"/>
                </a:lnTo>
                <a:lnTo>
                  <a:pt x="92963" y="30479"/>
                </a:lnTo>
                <a:lnTo>
                  <a:pt x="94487" y="35051"/>
                </a:lnTo>
                <a:lnTo>
                  <a:pt x="96012" y="41147"/>
                </a:lnTo>
                <a:lnTo>
                  <a:pt x="96012" y="47243"/>
                </a:lnTo>
                <a:lnTo>
                  <a:pt x="96012" y="50291"/>
                </a:lnTo>
                <a:lnTo>
                  <a:pt x="96012" y="53339"/>
                </a:lnTo>
                <a:lnTo>
                  <a:pt x="96012" y="54863"/>
                </a:lnTo>
                <a:lnTo>
                  <a:pt x="83170" y="54863"/>
                </a:lnTo>
                <a:lnTo>
                  <a:pt x="70499" y="54863"/>
                </a:lnTo>
                <a:lnTo>
                  <a:pt x="57912" y="54863"/>
                </a:lnTo>
                <a:lnTo>
                  <a:pt x="45324" y="54863"/>
                </a:lnTo>
                <a:lnTo>
                  <a:pt x="32653" y="54864"/>
                </a:lnTo>
                <a:lnTo>
                  <a:pt x="19812" y="54863"/>
                </a:lnTo>
                <a:lnTo>
                  <a:pt x="21336" y="60959"/>
                </a:lnTo>
                <a:lnTo>
                  <a:pt x="25907" y="64007"/>
                </a:lnTo>
                <a:lnTo>
                  <a:pt x="30480" y="67055"/>
                </a:lnTo>
                <a:lnTo>
                  <a:pt x="35051" y="71627"/>
                </a:lnTo>
                <a:lnTo>
                  <a:pt x="41148" y="73151"/>
                </a:lnTo>
                <a:lnTo>
                  <a:pt x="50292" y="73151"/>
                </a:lnTo>
                <a:lnTo>
                  <a:pt x="60424" y="72077"/>
                </a:lnTo>
                <a:lnTo>
                  <a:pt x="74292" y="68291"/>
                </a:lnTo>
                <a:lnTo>
                  <a:pt x="77724" y="67055"/>
                </a:lnTo>
                <a:lnTo>
                  <a:pt x="82295" y="67055"/>
                </a:lnTo>
                <a:lnTo>
                  <a:pt x="85343" y="65531"/>
                </a:lnTo>
                <a:lnTo>
                  <a:pt x="86868" y="65531"/>
                </a:lnTo>
                <a:lnTo>
                  <a:pt x="89916" y="65531"/>
                </a:lnTo>
                <a:lnTo>
                  <a:pt x="91439" y="67055"/>
                </a:lnTo>
                <a:lnTo>
                  <a:pt x="92963" y="68579"/>
                </a:lnTo>
                <a:lnTo>
                  <a:pt x="94487" y="70103"/>
                </a:lnTo>
                <a:lnTo>
                  <a:pt x="96012" y="73151"/>
                </a:lnTo>
                <a:lnTo>
                  <a:pt x="96012" y="76200"/>
                </a:lnTo>
                <a:lnTo>
                  <a:pt x="96012" y="77723"/>
                </a:lnTo>
                <a:lnTo>
                  <a:pt x="94487" y="80771"/>
                </a:lnTo>
                <a:lnTo>
                  <a:pt x="92963" y="82295"/>
                </a:lnTo>
                <a:lnTo>
                  <a:pt x="89916" y="83819"/>
                </a:lnTo>
                <a:lnTo>
                  <a:pt x="83819" y="86867"/>
                </a:lnTo>
                <a:lnTo>
                  <a:pt x="74675" y="88391"/>
                </a:lnTo>
                <a:lnTo>
                  <a:pt x="62052" y="91028"/>
                </a:lnTo>
                <a:lnTo>
                  <a:pt x="49486" y="91439"/>
                </a:lnTo>
                <a:lnTo>
                  <a:pt x="48768" y="91439"/>
                </a:lnTo>
                <a:lnTo>
                  <a:pt x="34606" y="89894"/>
                </a:lnTo>
                <a:lnTo>
                  <a:pt x="22924" y="85503"/>
                </a:lnTo>
                <a:lnTo>
                  <a:pt x="13716" y="79247"/>
                </a:lnTo>
                <a:lnTo>
                  <a:pt x="5784" y="69003"/>
                </a:lnTo>
                <a:lnTo>
                  <a:pt x="1224" y="57240"/>
                </a:lnTo>
                <a:lnTo>
                  <a:pt x="0" y="45719"/>
                </a:lnTo>
                <a:lnTo>
                  <a:pt x="1830" y="32151"/>
                </a:lnTo>
                <a:lnTo>
                  <a:pt x="7603" y="20930"/>
                </a:lnTo>
                <a:lnTo>
                  <a:pt x="15239" y="13715"/>
                </a:lnTo>
                <a:lnTo>
                  <a:pt x="25853" y="5535"/>
                </a:lnTo>
                <a:lnTo>
                  <a:pt x="37684" y="1003"/>
                </a:lnTo>
                <a:lnTo>
                  <a:pt x="47243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6" name="object 1976"/>
          <p:cNvSpPr/>
          <p:nvPr/>
        </p:nvSpPr>
        <p:spPr>
          <a:xfrm>
            <a:off x="2698824" y="1564821"/>
            <a:ext cx="84716" cy="77993"/>
          </a:xfrm>
          <a:custGeom>
            <a:avLst/>
            <a:gdLst/>
            <a:ahLst/>
            <a:cxnLst/>
            <a:rect l="l" t="t" r="r" b="b"/>
            <a:pathLst>
              <a:path w="96012" h="88392">
                <a:moveTo>
                  <a:pt x="73152" y="0"/>
                </a:moveTo>
                <a:lnTo>
                  <a:pt x="79248" y="0"/>
                </a:lnTo>
                <a:lnTo>
                  <a:pt x="83820" y="3047"/>
                </a:lnTo>
                <a:lnTo>
                  <a:pt x="89916" y="7619"/>
                </a:lnTo>
                <a:lnTo>
                  <a:pt x="94488" y="10667"/>
                </a:lnTo>
                <a:lnTo>
                  <a:pt x="96012" y="13715"/>
                </a:lnTo>
                <a:lnTo>
                  <a:pt x="96012" y="16763"/>
                </a:lnTo>
                <a:lnTo>
                  <a:pt x="96012" y="19812"/>
                </a:lnTo>
                <a:lnTo>
                  <a:pt x="94488" y="21335"/>
                </a:lnTo>
                <a:lnTo>
                  <a:pt x="92964" y="24383"/>
                </a:lnTo>
                <a:lnTo>
                  <a:pt x="91440" y="25907"/>
                </a:lnTo>
                <a:lnTo>
                  <a:pt x="88392" y="27431"/>
                </a:lnTo>
                <a:lnTo>
                  <a:pt x="86868" y="27431"/>
                </a:lnTo>
                <a:lnTo>
                  <a:pt x="83820" y="27431"/>
                </a:lnTo>
                <a:lnTo>
                  <a:pt x="82296" y="25907"/>
                </a:lnTo>
                <a:lnTo>
                  <a:pt x="79248" y="22859"/>
                </a:lnTo>
                <a:lnTo>
                  <a:pt x="76200" y="21335"/>
                </a:lnTo>
                <a:lnTo>
                  <a:pt x="74676" y="19812"/>
                </a:lnTo>
                <a:lnTo>
                  <a:pt x="73152" y="19812"/>
                </a:lnTo>
                <a:lnTo>
                  <a:pt x="70104" y="19812"/>
                </a:lnTo>
                <a:lnTo>
                  <a:pt x="65532" y="21335"/>
                </a:lnTo>
                <a:lnTo>
                  <a:pt x="60960" y="24383"/>
                </a:lnTo>
                <a:lnTo>
                  <a:pt x="56388" y="27431"/>
                </a:lnTo>
                <a:lnTo>
                  <a:pt x="50292" y="33527"/>
                </a:lnTo>
                <a:lnTo>
                  <a:pt x="42672" y="39623"/>
                </a:lnTo>
                <a:lnTo>
                  <a:pt x="42672" y="52909"/>
                </a:lnTo>
                <a:lnTo>
                  <a:pt x="42672" y="65208"/>
                </a:lnTo>
                <a:lnTo>
                  <a:pt x="42672" y="68579"/>
                </a:lnTo>
                <a:lnTo>
                  <a:pt x="54796" y="68579"/>
                </a:lnTo>
                <a:lnTo>
                  <a:pt x="68042" y="68580"/>
                </a:lnTo>
                <a:lnTo>
                  <a:pt x="68580" y="68579"/>
                </a:lnTo>
                <a:lnTo>
                  <a:pt x="73152" y="68579"/>
                </a:lnTo>
                <a:lnTo>
                  <a:pt x="76200" y="70103"/>
                </a:lnTo>
                <a:lnTo>
                  <a:pt x="77724" y="71627"/>
                </a:lnTo>
                <a:lnTo>
                  <a:pt x="79248" y="73151"/>
                </a:lnTo>
                <a:lnTo>
                  <a:pt x="80772" y="76200"/>
                </a:lnTo>
                <a:lnTo>
                  <a:pt x="80772" y="79247"/>
                </a:lnTo>
                <a:lnTo>
                  <a:pt x="80772" y="82295"/>
                </a:lnTo>
                <a:lnTo>
                  <a:pt x="79248" y="83819"/>
                </a:lnTo>
                <a:lnTo>
                  <a:pt x="77724" y="85343"/>
                </a:lnTo>
                <a:lnTo>
                  <a:pt x="76200" y="88391"/>
                </a:lnTo>
                <a:lnTo>
                  <a:pt x="73152" y="88391"/>
                </a:lnTo>
                <a:lnTo>
                  <a:pt x="68580" y="88391"/>
                </a:lnTo>
                <a:lnTo>
                  <a:pt x="56205" y="88392"/>
                </a:lnTo>
                <a:lnTo>
                  <a:pt x="43727" y="88392"/>
                </a:lnTo>
                <a:lnTo>
                  <a:pt x="31039" y="88391"/>
                </a:lnTo>
                <a:lnTo>
                  <a:pt x="18038" y="88391"/>
                </a:lnTo>
                <a:lnTo>
                  <a:pt x="12192" y="88391"/>
                </a:lnTo>
                <a:lnTo>
                  <a:pt x="9143" y="88391"/>
                </a:lnTo>
                <a:lnTo>
                  <a:pt x="4572" y="88391"/>
                </a:lnTo>
                <a:lnTo>
                  <a:pt x="3048" y="85343"/>
                </a:lnTo>
                <a:lnTo>
                  <a:pt x="1524" y="83819"/>
                </a:lnTo>
                <a:lnTo>
                  <a:pt x="0" y="82295"/>
                </a:lnTo>
                <a:lnTo>
                  <a:pt x="0" y="79247"/>
                </a:lnTo>
                <a:lnTo>
                  <a:pt x="0" y="76200"/>
                </a:lnTo>
                <a:lnTo>
                  <a:pt x="1524" y="73151"/>
                </a:lnTo>
                <a:lnTo>
                  <a:pt x="3048" y="71627"/>
                </a:lnTo>
                <a:lnTo>
                  <a:pt x="4572" y="70103"/>
                </a:lnTo>
                <a:lnTo>
                  <a:pt x="9143" y="68579"/>
                </a:lnTo>
                <a:lnTo>
                  <a:pt x="12192" y="68579"/>
                </a:lnTo>
                <a:lnTo>
                  <a:pt x="16764" y="68579"/>
                </a:lnTo>
                <a:lnTo>
                  <a:pt x="19812" y="68579"/>
                </a:lnTo>
                <a:lnTo>
                  <a:pt x="24384" y="68579"/>
                </a:lnTo>
                <a:lnTo>
                  <a:pt x="24384" y="55879"/>
                </a:lnTo>
                <a:lnTo>
                  <a:pt x="24384" y="43179"/>
                </a:lnTo>
                <a:lnTo>
                  <a:pt x="24384" y="30479"/>
                </a:lnTo>
                <a:lnTo>
                  <a:pt x="24384" y="22859"/>
                </a:lnTo>
                <a:lnTo>
                  <a:pt x="21336" y="22859"/>
                </a:lnTo>
                <a:lnTo>
                  <a:pt x="19812" y="22859"/>
                </a:lnTo>
                <a:lnTo>
                  <a:pt x="16764" y="22859"/>
                </a:lnTo>
                <a:lnTo>
                  <a:pt x="12192" y="22859"/>
                </a:lnTo>
                <a:lnTo>
                  <a:pt x="9143" y="21335"/>
                </a:lnTo>
                <a:lnTo>
                  <a:pt x="7620" y="19812"/>
                </a:lnTo>
                <a:lnTo>
                  <a:pt x="6096" y="18287"/>
                </a:lnTo>
                <a:lnTo>
                  <a:pt x="4572" y="15239"/>
                </a:lnTo>
                <a:lnTo>
                  <a:pt x="4572" y="12191"/>
                </a:lnTo>
                <a:lnTo>
                  <a:pt x="4572" y="9143"/>
                </a:lnTo>
                <a:lnTo>
                  <a:pt x="6096" y="7619"/>
                </a:lnTo>
                <a:lnTo>
                  <a:pt x="7620" y="6095"/>
                </a:lnTo>
                <a:lnTo>
                  <a:pt x="9143" y="3047"/>
                </a:lnTo>
                <a:lnTo>
                  <a:pt x="12192" y="3047"/>
                </a:lnTo>
                <a:lnTo>
                  <a:pt x="16764" y="3047"/>
                </a:lnTo>
                <a:lnTo>
                  <a:pt x="29471" y="3047"/>
                </a:lnTo>
                <a:lnTo>
                  <a:pt x="42135" y="3047"/>
                </a:lnTo>
                <a:lnTo>
                  <a:pt x="42672" y="3047"/>
                </a:lnTo>
                <a:lnTo>
                  <a:pt x="42672" y="6095"/>
                </a:lnTo>
                <a:lnTo>
                  <a:pt x="42672" y="10667"/>
                </a:lnTo>
                <a:lnTo>
                  <a:pt x="42672" y="15239"/>
                </a:lnTo>
                <a:lnTo>
                  <a:pt x="50292" y="9143"/>
                </a:lnTo>
                <a:lnTo>
                  <a:pt x="56388" y="4571"/>
                </a:lnTo>
                <a:lnTo>
                  <a:pt x="60960" y="3047"/>
                </a:lnTo>
                <a:lnTo>
                  <a:pt x="64008" y="1523"/>
                </a:lnTo>
                <a:lnTo>
                  <a:pt x="68580" y="0"/>
                </a:lnTo>
                <a:lnTo>
                  <a:pt x="73152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7" name="object 1977"/>
          <p:cNvSpPr/>
          <p:nvPr/>
        </p:nvSpPr>
        <p:spPr>
          <a:xfrm>
            <a:off x="2599316" y="1564822"/>
            <a:ext cx="83371" cy="80681"/>
          </a:xfrm>
          <a:custGeom>
            <a:avLst/>
            <a:gdLst/>
            <a:ahLst/>
            <a:cxnLst/>
            <a:rect l="l" t="t" r="r" b="b"/>
            <a:pathLst>
              <a:path w="94487" h="91439">
                <a:moveTo>
                  <a:pt x="47243" y="0"/>
                </a:moveTo>
                <a:lnTo>
                  <a:pt x="54864" y="0"/>
                </a:lnTo>
                <a:lnTo>
                  <a:pt x="64008" y="3047"/>
                </a:lnTo>
                <a:lnTo>
                  <a:pt x="71628" y="6095"/>
                </a:lnTo>
                <a:lnTo>
                  <a:pt x="79248" y="10667"/>
                </a:lnTo>
                <a:lnTo>
                  <a:pt x="85343" y="16763"/>
                </a:lnTo>
                <a:lnTo>
                  <a:pt x="88392" y="24383"/>
                </a:lnTo>
                <a:lnTo>
                  <a:pt x="92964" y="32003"/>
                </a:lnTo>
                <a:lnTo>
                  <a:pt x="94487" y="39623"/>
                </a:lnTo>
                <a:lnTo>
                  <a:pt x="94487" y="47243"/>
                </a:lnTo>
                <a:lnTo>
                  <a:pt x="94487" y="54863"/>
                </a:lnTo>
                <a:lnTo>
                  <a:pt x="92964" y="62483"/>
                </a:lnTo>
                <a:lnTo>
                  <a:pt x="88392" y="68579"/>
                </a:lnTo>
                <a:lnTo>
                  <a:pt x="85343" y="76200"/>
                </a:lnTo>
                <a:lnTo>
                  <a:pt x="79248" y="80771"/>
                </a:lnTo>
                <a:lnTo>
                  <a:pt x="71628" y="85343"/>
                </a:lnTo>
                <a:lnTo>
                  <a:pt x="64008" y="89915"/>
                </a:lnTo>
                <a:lnTo>
                  <a:pt x="54864" y="91439"/>
                </a:lnTo>
                <a:lnTo>
                  <a:pt x="47243" y="91439"/>
                </a:lnTo>
                <a:lnTo>
                  <a:pt x="38100" y="91439"/>
                </a:lnTo>
                <a:lnTo>
                  <a:pt x="30480" y="89915"/>
                </a:lnTo>
                <a:lnTo>
                  <a:pt x="22860" y="85343"/>
                </a:lnTo>
                <a:lnTo>
                  <a:pt x="15240" y="82295"/>
                </a:lnTo>
                <a:lnTo>
                  <a:pt x="9143" y="76200"/>
                </a:lnTo>
                <a:lnTo>
                  <a:pt x="6096" y="68579"/>
                </a:lnTo>
                <a:lnTo>
                  <a:pt x="1524" y="62483"/>
                </a:lnTo>
                <a:lnTo>
                  <a:pt x="0" y="54863"/>
                </a:lnTo>
                <a:lnTo>
                  <a:pt x="0" y="47243"/>
                </a:lnTo>
                <a:lnTo>
                  <a:pt x="0" y="39623"/>
                </a:lnTo>
                <a:lnTo>
                  <a:pt x="1524" y="32003"/>
                </a:lnTo>
                <a:lnTo>
                  <a:pt x="6096" y="24383"/>
                </a:lnTo>
                <a:lnTo>
                  <a:pt x="9143" y="16763"/>
                </a:lnTo>
                <a:lnTo>
                  <a:pt x="15240" y="10667"/>
                </a:lnTo>
                <a:lnTo>
                  <a:pt x="22860" y="6095"/>
                </a:lnTo>
                <a:lnTo>
                  <a:pt x="30480" y="3047"/>
                </a:lnTo>
                <a:lnTo>
                  <a:pt x="39624" y="0"/>
                </a:lnTo>
                <a:lnTo>
                  <a:pt x="47243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8" name="object 1978"/>
          <p:cNvSpPr/>
          <p:nvPr/>
        </p:nvSpPr>
        <p:spPr>
          <a:xfrm>
            <a:off x="3025588" y="1559443"/>
            <a:ext cx="37651" cy="32272"/>
          </a:xfrm>
          <a:custGeom>
            <a:avLst/>
            <a:gdLst/>
            <a:ahLst/>
            <a:cxnLst/>
            <a:rect l="l" t="t" r="r" b="b"/>
            <a:pathLst>
              <a:path w="42671" h="36575">
                <a:moveTo>
                  <a:pt x="0" y="0"/>
                </a:moveTo>
                <a:lnTo>
                  <a:pt x="0" y="12700"/>
                </a:lnTo>
                <a:lnTo>
                  <a:pt x="0" y="25400"/>
                </a:lnTo>
                <a:lnTo>
                  <a:pt x="0" y="36575"/>
                </a:lnTo>
                <a:lnTo>
                  <a:pt x="6095" y="36575"/>
                </a:lnTo>
                <a:lnTo>
                  <a:pt x="10667" y="36575"/>
                </a:lnTo>
                <a:lnTo>
                  <a:pt x="16763" y="36575"/>
                </a:lnTo>
                <a:lnTo>
                  <a:pt x="24383" y="36575"/>
                </a:lnTo>
                <a:lnTo>
                  <a:pt x="30479" y="33527"/>
                </a:lnTo>
                <a:lnTo>
                  <a:pt x="36575" y="30479"/>
                </a:lnTo>
                <a:lnTo>
                  <a:pt x="41148" y="25908"/>
                </a:lnTo>
                <a:lnTo>
                  <a:pt x="42671" y="21336"/>
                </a:lnTo>
                <a:lnTo>
                  <a:pt x="42671" y="16763"/>
                </a:lnTo>
                <a:lnTo>
                  <a:pt x="42671" y="12191"/>
                </a:lnTo>
                <a:lnTo>
                  <a:pt x="41148" y="7619"/>
                </a:lnTo>
                <a:lnTo>
                  <a:pt x="36575" y="4572"/>
                </a:lnTo>
                <a:lnTo>
                  <a:pt x="33527" y="1524"/>
                </a:lnTo>
                <a:lnTo>
                  <a:pt x="27431" y="0"/>
                </a:lnTo>
                <a:lnTo>
                  <a:pt x="21336" y="0"/>
                </a:lnTo>
                <a:lnTo>
                  <a:pt x="13715" y="0"/>
                </a:lnTo>
                <a:lnTo>
                  <a:pt x="7619" y="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9" name="object 1979"/>
          <p:cNvSpPr/>
          <p:nvPr/>
        </p:nvSpPr>
        <p:spPr>
          <a:xfrm>
            <a:off x="2996004" y="1541961"/>
            <a:ext cx="83372" cy="100853"/>
          </a:xfrm>
          <a:custGeom>
            <a:avLst/>
            <a:gdLst/>
            <a:ahLst/>
            <a:cxnLst/>
            <a:rect l="l" t="t" r="r" b="b"/>
            <a:pathLst>
              <a:path w="94487" h="114300">
                <a:moveTo>
                  <a:pt x="12192" y="0"/>
                </a:moveTo>
                <a:lnTo>
                  <a:pt x="24478" y="0"/>
                </a:lnTo>
                <a:lnTo>
                  <a:pt x="37006" y="0"/>
                </a:lnTo>
                <a:lnTo>
                  <a:pt x="50016" y="0"/>
                </a:lnTo>
                <a:lnTo>
                  <a:pt x="54864" y="0"/>
                </a:lnTo>
                <a:lnTo>
                  <a:pt x="68474" y="1655"/>
                </a:lnTo>
                <a:lnTo>
                  <a:pt x="79624" y="7044"/>
                </a:lnTo>
                <a:lnTo>
                  <a:pt x="83819" y="10668"/>
                </a:lnTo>
                <a:lnTo>
                  <a:pt x="91505" y="21313"/>
                </a:lnTo>
                <a:lnTo>
                  <a:pt x="94406" y="33662"/>
                </a:lnTo>
                <a:lnTo>
                  <a:pt x="94488" y="36576"/>
                </a:lnTo>
                <a:lnTo>
                  <a:pt x="94488" y="42672"/>
                </a:lnTo>
                <a:lnTo>
                  <a:pt x="92964" y="47244"/>
                </a:lnTo>
                <a:lnTo>
                  <a:pt x="91440" y="53340"/>
                </a:lnTo>
                <a:lnTo>
                  <a:pt x="89916" y="56388"/>
                </a:lnTo>
                <a:lnTo>
                  <a:pt x="86868" y="60960"/>
                </a:lnTo>
                <a:lnTo>
                  <a:pt x="82295" y="64008"/>
                </a:lnTo>
                <a:lnTo>
                  <a:pt x="77723" y="68580"/>
                </a:lnTo>
                <a:lnTo>
                  <a:pt x="73152" y="70104"/>
                </a:lnTo>
                <a:lnTo>
                  <a:pt x="68580" y="73152"/>
                </a:lnTo>
                <a:lnTo>
                  <a:pt x="64007" y="74676"/>
                </a:lnTo>
                <a:lnTo>
                  <a:pt x="33528" y="74676"/>
                </a:lnTo>
                <a:lnTo>
                  <a:pt x="33528" y="82296"/>
                </a:lnTo>
                <a:lnTo>
                  <a:pt x="33528" y="88392"/>
                </a:lnTo>
                <a:lnTo>
                  <a:pt x="33528" y="94488"/>
                </a:lnTo>
                <a:lnTo>
                  <a:pt x="39623" y="94488"/>
                </a:lnTo>
                <a:lnTo>
                  <a:pt x="45719" y="94488"/>
                </a:lnTo>
                <a:lnTo>
                  <a:pt x="51816" y="94488"/>
                </a:lnTo>
                <a:lnTo>
                  <a:pt x="56388" y="94488"/>
                </a:lnTo>
                <a:lnTo>
                  <a:pt x="59435" y="96012"/>
                </a:lnTo>
                <a:lnTo>
                  <a:pt x="60959" y="97536"/>
                </a:lnTo>
                <a:lnTo>
                  <a:pt x="62483" y="99060"/>
                </a:lnTo>
                <a:lnTo>
                  <a:pt x="64007" y="102108"/>
                </a:lnTo>
                <a:lnTo>
                  <a:pt x="64007" y="105156"/>
                </a:lnTo>
                <a:lnTo>
                  <a:pt x="64007" y="108204"/>
                </a:lnTo>
                <a:lnTo>
                  <a:pt x="62483" y="109728"/>
                </a:lnTo>
                <a:lnTo>
                  <a:pt x="60959" y="111252"/>
                </a:lnTo>
                <a:lnTo>
                  <a:pt x="59435" y="114300"/>
                </a:lnTo>
                <a:lnTo>
                  <a:pt x="56388" y="114300"/>
                </a:lnTo>
                <a:lnTo>
                  <a:pt x="51816" y="114300"/>
                </a:lnTo>
                <a:lnTo>
                  <a:pt x="38996" y="114300"/>
                </a:lnTo>
                <a:lnTo>
                  <a:pt x="26514" y="114300"/>
                </a:lnTo>
                <a:lnTo>
                  <a:pt x="13768" y="114300"/>
                </a:lnTo>
                <a:lnTo>
                  <a:pt x="12192" y="114300"/>
                </a:lnTo>
                <a:lnTo>
                  <a:pt x="7619" y="114300"/>
                </a:lnTo>
                <a:lnTo>
                  <a:pt x="4572" y="114300"/>
                </a:lnTo>
                <a:lnTo>
                  <a:pt x="3048" y="111252"/>
                </a:lnTo>
                <a:lnTo>
                  <a:pt x="1524" y="109728"/>
                </a:lnTo>
                <a:lnTo>
                  <a:pt x="0" y="108204"/>
                </a:lnTo>
                <a:lnTo>
                  <a:pt x="0" y="105156"/>
                </a:lnTo>
                <a:lnTo>
                  <a:pt x="0" y="102108"/>
                </a:lnTo>
                <a:lnTo>
                  <a:pt x="1524" y="99060"/>
                </a:lnTo>
                <a:lnTo>
                  <a:pt x="3048" y="97536"/>
                </a:lnTo>
                <a:lnTo>
                  <a:pt x="4572" y="96012"/>
                </a:lnTo>
                <a:lnTo>
                  <a:pt x="7619" y="94488"/>
                </a:lnTo>
                <a:lnTo>
                  <a:pt x="12192" y="94488"/>
                </a:lnTo>
                <a:lnTo>
                  <a:pt x="13716" y="94488"/>
                </a:lnTo>
                <a:lnTo>
                  <a:pt x="15240" y="94488"/>
                </a:lnTo>
                <a:lnTo>
                  <a:pt x="15239" y="81929"/>
                </a:lnTo>
                <a:lnTo>
                  <a:pt x="15239" y="69197"/>
                </a:lnTo>
                <a:lnTo>
                  <a:pt x="15240" y="56380"/>
                </a:lnTo>
                <a:lnTo>
                  <a:pt x="15240" y="43568"/>
                </a:lnTo>
                <a:lnTo>
                  <a:pt x="15240" y="30852"/>
                </a:lnTo>
                <a:lnTo>
                  <a:pt x="15240" y="19812"/>
                </a:lnTo>
                <a:lnTo>
                  <a:pt x="13716" y="19812"/>
                </a:lnTo>
                <a:lnTo>
                  <a:pt x="12192" y="19812"/>
                </a:lnTo>
                <a:lnTo>
                  <a:pt x="7619" y="19812"/>
                </a:lnTo>
                <a:lnTo>
                  <a:pt x="4572" y="18288"/>
                </a:lnTo>
                <a:lnTo>
                  <a:pt x="3048" y="16764"/>
                </a:lnTo>
                <a:lnTo>
                  <a:pt x="1524" y="15240"/>
                </a:lnTo>
                <a:lnTo>
                  <a:pt x="0" y="12192"/>
                </a:lnTo>
                <a:lnTo>
                  <a:pt x="0" y="9144"/>
                </a:lnTo>
                <a:lnTo>
                  <a:pt x="0" y="6096"/>
                </a:lnTo>
                <a:lnTo>
                  <a:pt x="1524" y="4572"/>
                </a:lnTo>
                <a:lnTo>
                  <a:pt x="3048" y="3048"/>
                </a:lnTo>
                <a:lnTo>
                  <a:pt x="4572" y="0"/>
                </a:lnTo>
                <a:lnTo>
                  <a:pt x="7619" y="0"/>
                </a:lnTo>
                <a:lnTo>
                  <a:pt x="12192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0" name="object 1980"/>
          <p:cNvSpPr/>
          <p:nvPr/>
        </p:nvSpPr>
        <p:spPr>
          <a:xfrm>
            <a:off x="3589020" y="1540617"/>
            <a:ext cx="83371" cy="104887"/>
          </a:xfrm>
          <a:custGeom>
            <a:avLst/>
            <a:gdLst/>
            <a:ahLst/>
            <a:cxnLst/>
            <a:rect l="l" t="t" r="r" b="b"/>
            <a:pathLst>
              <a:path w="94487" h="118872">
                <a:moveTo>
                  <a:pt x="27432" y="0"/>
                </a:moveTo>
                <a:lnTo>
                  <a:pt x="30480" y="0"/>
                </a:lnTo>
                <a:lnTo>
                  <a:pt x="33527" y="0"/>
                </a:lnTo>
                <a:lnTo>
                  <a:pt x="35051" y="3048"/>
                </a:lnTo>
                <a:lnTo>
                  <a:pt x="36575" y="4572"/>
                </a:lnTo>
                <a:lnTo>
                  <a:pt x="36575" y="7620"/>
                </a:lnTo>
                <a:lnTo>
                  <a:pt x="36575" y="12191"/>
                </a:lnTo>
                <a:lnTo>
                  <a:pt x="36575" y="18287"/>
                </a:lnTo>
                <a:lnTo>
                  <a:pt x="36575" y="24384"/>
                </a:lnTo>
                <a:lnTo>
                  <a:pt x="36575" y="30479"/>
                </a:lnTo>
                <a:lnTo>
                  <a:pt x="49372" y="30479"/>
                </a:lnTo>
                <a:lnTo>
                  <a:pt x="61839" y="30479"/>
                </a:lnTo>
                <a:lnTo>
                  <a:pt x="71627" y="30479"/>
                </a:lnTo>
                <a:lnTo>
                  <a:pt x="76200" y="30479"/>
                </a:lnTo>
                <a:lnTo>
                  <a:pt x="79248" y="30479"/>
                </a:lnTo>
                <a:lnTo>
                  <a:pt x="80772" y="33527"/>
                </a:lnTo>
                <a:lnTo>
                  <a:pt x="82296" y="35051"/>
                </a:lnTo>
                <a:lnTo>
                  <a:pt x="83820" y="36575"/>
                </a:lnTo>
                <a:lnTo>
                  <a:pt x="83820" y="39624"/>
                </a:lnTo>
                <a:lnTo>
                  <a:pt x="83820" y="42672"/>
                </a:lnTo>
                <a:lnTo>
                  <a:pt x="82296" y="45720"/>
                </a:lnTo>
                <a:lnTo>
                  <a:pt x="80772" y="47244"/>
                </a:lnTo>
                <a:lnTo>
                  <a:pt x="79248" y="48767"/>
                </a:lnTo>
                <a:lnTo>
                  <a:pt x="76200" y="50291"/>
                </a:lnTo>
                <a:lnTo>
                  <a:pt x="71627" y="50291"/>
                </a:lnTo>
                <a:lnTo>
                  <a:pt x="58831" y="50291"/>
                </a:lnTo>
                <a:lnTo>
                  <a:pt x="46364" y="50291"/>
                </a:lnTo>
                <a:lnTo>
                  <a:pt x="36575" y="50291"/>
                </a:lnTo>
                <a:lnTo>
                  <a:pt x="36576" y="62879"/>
                </a:lnTo>
                <a:lnTo>
                  <a:pt x="36575" y="75804"/>
                </a:lnTo>
                <a:lnTo>
                  <a:pt x="36575" y="88391"/>
                </a:lnTo>
                <a:lnTo>
                  <a:pt x="36575" y="92963"/>
                </a:lnTo>
                <a:lnTo>
                  <a:pt x="38100" y="96012"/>
                </a:lnTo>
                <a:lnTo>
                  <a:pt x="39624" y="96012"/>
                </a:lnTo>
                <a:lnTo>
                  <a:pt x="42672" y="99060"/>
                </a:lnTo>
                <a:lnTo>
                  <a:pt x="47244" y="100584"/>
                </a:lnTo>
                <a:lnTo>
                  <a:pt x="53339" y="100584"/>
                </a:lnTo>
                <a:lnTo>
                  <a:pt x="66082" y="98720"/>
                </a:lnTo>
                <a:lnTo>
                  <a:pt x="77873" y="93762"/>
                </a:lnTo>
                <a:lnTo>
                  <a:pt x="79248" y="92963"/>
                </a:lnTo>
                <a:lnTo>
                  <a:pt x="82296" y="91439"/>
                </a:lnTo>
                <a:lnTo>
                  <a:pt x="83820" y="91439"/>
                </a:lnTo>
                <a:lnTo>
                  <a:pt x="86868" y="91439"/>
                </a:lnTo>
                <a:lnTo>
                  <a:pt x="88392" y="91439"/>
                </a:lnTo>
                <a:lnTo>
                  <a:pt x="89915" y="91439"/>
                </a:lnTo>
                <a:lnTo>
                  <a:pt x="92963" y="94487"/>
                </a:lnTo>
                <a:lnTo>
                  <a:pt x="94487" y="96012"/>
                </a:lnTo>
                <a:lnTo>
                  <a:pt x="94487" y="97536"/>
                </a:lnTo>
                <a:lnTo>
                  <a:pt x="94487" y="100584"/>
                </a:lnTo>
                <a:lnTo>
                  <a:pt x="94487" y="103632"/>
                </a:lnTo>
                <a:lnTo>
                  <a:pt x="94487" y="105155"/>
                </a:lnTo>
                <a:lnTo>
                  <a:pt x="91439" y="106679"/>
                </a:lnTo>
                <a:lnTo>
                  <a:pt x="89915" y="109727"/>
                </a:lnTo>
                <a:lnTo>
                  <a:pt x="83820" y="112775"/>
                </a:lnTo>
                <a:lnTo>
                  <a:pt x="74675" y="115824"/>
                </a:lnTo>
                <a:lnTo>
                  <a:pt x="65532" y="117348"/>
                </a:lnTo>
                <a:lnTo>
                  <a:pt x="59436" y="118872"/>
                </a:lnTo>
                <a:lnTo>
                  <a:pt x="53339" y="118872"/>
                </a:lnTo>
                <a:lnTo>
                  <a:pt x="38855" y="117543"/>
                </a:lnTo>
                <a:lnTo>
                  <a:pt x="28535" y="112291"/>
                </a:lnTo>
                <a:lnTo>
                  <a:pt x="27432" y="111251"/>
                </a:lnTo>
                <a:lnTo>
                  <a:pt x="21336" y="106679"/>
                </a:lnTo>
                <a:lnTo>
                  <a:pt x="18287" y="100584"/>
                </a:lnTo>
                <a:lnTo>
                  <a:pt x="18287" y="92963"/>
                </a:lnTo>
                <a:lnTo>
                  <a:pt x="18288" y="79721"/>
                </a:lnTo>
                <a:lnTo>
                  <a:pt x="18287" y="67048"/>
                </a:lnTo>
                <a:lnTo>
                  <a:pt x="18287" y="54702"/>
                </a:lnTo>
                <a:lnTo>
                  <a:pt x="18287" y="50291"/>
                </a:lnTo>
                <a:lnTo>
                  <a:pt x="16763" y="50291"/>
                </a:lnTo>
                <a:lnTo>
                  <a:pt x="15239" y="50291"/>
                </a:lnTo>
                <a:lnTo>
                  <a:pt x="12192" y="50291"/>
                </a:lnTo>
                <a:lnTo>
                  <a:pt x="7620" y="50291"/>
                </a:lnTo>
                <a:lnTo>
                  <a:pt x="4572" y="48767"/>
                </a:lnTo>
                <a:lnTo>
                  <a:pt x="3048" y="47244"/>
                </a:lnTo>
                <a:lnTo>
                  <a:pt x="1524" y="45720"/>
                </a:lnTo>
                <a:lnTo>
                  <a:pt x="0" y="42672"/>
                </a:lnTo>
                <a:lnTo>
                  <a:pt x="0" y="39624"/>
                </a:lnTo>
                <a:lnTo>
                  <a:pt x="0" y="36575"/>
                </a:lnTo>
                <a:lnTo>
                  <a:pt x="1524" y="35051"/>
                </a:lnTo>
                <a:lnTo>
                  <a:pt x="3048" y="33527"/>
                </a:lnTo>
                <a:lnTo>
                  <a:pt x="4572" y="30479"/>
                </a:lnTo>
                <a:lnTo>
                  <a:pt x="18287" y="30479"/>
                </a:lnTo>
                <a:lnTo>
                  <a:pt x="18287" y="24384"/>
                </a:lnTo>
                <a:lnTo>
                  <a:pt x="18287" y="18287"/>
                </a:lnTo>
                <a:lnTo>
                  <a:pt x="18287" y="12191"/>
                </a:lnTo>
                <a:lnTo>
                  <a:pt x="18287" y="7620"/>
                </a:lnTo>
                <a:lnTo>
                  <a:pt x="19812" y="4572"/>
                </a:lnTo>
                <a:lnTo>
                  <a:pt x="21336" y="3048"/>
                </a:lnTo>
                <a:lnTo>
                  <a:pt x="22860" y="0"/>
                </a:lnTo>
                <a:lnTo>
                  <a:pt x="25908" y="0"/>
                </a:lnTo>
                <a:lnTo>
                  <a:pt x="27432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1" name="object 1981"/>
          <p:cNvSpPr/>
          <p:nvPr/>
        </p:nvSpPr>
        <p:spPr>
          <a:xfrm>
            <a:off x="2498463" y="1539272"/>
            <a:ext cx="87406" cy="106232"/>
          </a:xfrm>
          <a:custGeom>
            <a:avLst/>
            <a:gdLst/>
            <a:ahLst/>
            <a:cxnLst/>
            <a:rect l="l" t="t" r="r" b="b"/>
            <a:pathLst>
              <a:path w="99060" h="120396">
                <a:moveTo>
                  <a:pt x="50292" y="0"/>
                </a:moveTo>
                <a:lnTo>
                  <a:pt x="56387" y="0"/>
                </a:lnTo>
                <a:lnTo>
                  <a:pt x="60960" y="0"/>
                </a:lnTo>
                <a:lnTo>
                  <a:pt x="65531" y="1524"/>
                </a:lnTo>
                <a:lnTo>
                  <a:pt x="70104" y="3048"/>
                </a:lnTo>
                <a:lnTo>
                  <a:pt x="74675" y="4572"/>
                </a:lnTo>
                <a:lnTo>
                  <a:pt x="77724" y="7620"/>
                </a:lnTo>
                <a:lnTo>
                  <a:pt x="79248" y="6096"/>
                </a:lnTo>
                <a:lnTo>
                  <a:pt x="80772" y="4572"/>
                </a:lnTo>
                <a:lnTo>
                  <a:pt x="82296" y="4572"/>
                </a:lnTo>
                <a:lnTo>
                  <a:pt x="83819" y="3048"/>
                </a:lnTo>
                <a:lnTo>
                  <a:pt x="85343" y="3048"/>
                </a:lnTo>
                <a:lnTo>
                  <a:pt x="86868" y="3048"/>
                </a:lnTo>
                <a:lnTo>
                  <a:pt x="88392" y="3048"/>
                </a:lnTo>
                <a:lnTo>
                  <a:pt x="91440" y="4572"/>
                </a:lnTo>
                <a:lnTo>
                  <a:pt x="92964" y="6096"/>
                </a:lnTo>
                <a:lnTo>
                  <a:pt x="94487" y="7620"/>
                </a:lnTo>
                <a:lnTo>
                  <a:pt x="96012" y="10668"/>
                </a:lnTo>
                <a:lnTo>
                  <a:pt x="96012" y="15239"/>
                </a:lnTo>
                <a:lnTo>
                  <a:pt x="96012" y="21336"/>
                </a:lnTo>
                <a:lnTo>
                  <a:pt x="96012" y="27432"/>
                </a:lnTo>
                <a:lnTo>
                  <a:pt x="96012" y="32003"/>
                </a:lnTo>
                <a:lnTo>
                  <a:pt x="96012" y="36575"/>
                </a:lnTo>
                <a:lnTo>
                  <a:pt x="94487" y="39624"/>
                </a:lnTo>
                <a:lnTo>
                  <a:pt x="92964" y="42672"/>
                </a:lnTo>
                <a:lnTo>
                  <a:pt x="91440" y="44196"/>
                </a:lnTo>
                <a:lnTo>
                  <a:pt x="88392" y="45720"/>
                </a:lnTo>
                <a:lnTo>
                  <a:pt x="86868" y="45720"/>
                </a:lnTo>
                <a:lnTo>
                  <a:pt x="83819" y="45720"/>
                </a:lnTo>
                <a:lnTo>
                  <a:pt x="82296" y="44196"/>
                </a:lnTo>
                <a:lnTo>
                  <a:pt x="80772" y="42672"/>
                </a:lnTo>
                <a:lnTo>
                  <a:pt x="79248" y="41148"/>
                </a:lnTo>
                <a:lnTo>
                  <a:pt x="77724" y="39624"/>
                </a:lnTo>
                <a:lnTo>
                  <a:pt x="77724" y="35051"/>
                </a:lnTo>
                <a:lnTo>
                  <a:pt x="76200" y="32003"/>
                </a:lnTo>
                <a:lnTo>
                  <a:pt x="76200" y="30479"/>
                </a:lnTo>
                <a:lnTo>
                  <a:pt x="74675" y="28956"/>
                </a:lnTo>
                <a:lnTo>
                  <a:pt x="71628" y="25908"/>
                </a:lnTo>
                <a:lnTo>
                  <a:pt x="68580" y="24384"/>
                </a:lnTo>
                <a:lnTo>
                  <a:pt x="64008" y="21336"/>
                </a:lnTo>
                <a:lnTo>
                  <a:pt x="59436" y="19812"/>
                </a:lnTo>
                <a:lnTo>
                  <a:pt x="56387" y="19812"/>
                </a:lnTo>
                <a:lnTo>
                  <a:pt x="51816" y="19812"/>
                </a:lnTo>
                <a:lnTo>
                  <a:pt x="45719" y="19812"/>
                </a:lnTo>
                <a:lnTo>
                  <a:pt x="41148" y="21336"/>
                </a:lnTo>
                <a:lnTo>
                  <a:pt x="36575" y="22860"/>
                </a:lnTo>
                <a:lnTo>
                  <a:pt x="32004" y="25908"/>
                </a:lnTo>
                <a:lnTo>
                  <a:pt x="27431" y="30479"/>
                </a:lnTo>
                <a:lnTo>
                  <a:pt x="24384" y="35051"/>
                </a:lnTo>
                <a:lnTo>
                  <a:pt x="19812" y="41148"/>
                </a:lnTo>
                <a:lnTo>
                  <a:pt x="18287" y="47244"/>
                </a:lnTo>
                <a:lnTo>
                  <a:pt x="18287" y="56387"/>
                </a:lnTo>
                <a:lnTo>
                  <a:pt x="18287" y="59436"/>
                </a:lnTo>
                <a:lnTo>
                  <a:pt x="18287" y="64008"/>
                </a:lnTo>
                <a:lnTo>
                  <a:pt x="18287" y="68579"/>
                </a:lnTo>
                <a:lnTo>
                  <a:pt x="18287" y="77724"/>
                </a:lnTo>
                <a:lnTo>
                  <a:pt x="21336" y="85344"/>
                </a:lnTo>
                <a:lnTo>
                  <a:pt x="28956" y="91439"/>
                </a:lnTo>
                <a:lnTo>
                  <a:pt x="39212" y="97939"/>
                </a:lnTo>
                <a:lnTo>
                  <a:pt x="52474" y="100531"/>
                </a:lnTo>
                <a:lnTo>
                  <a:pt x="54864" y="100584"/>
                </a:lnTo>
                <a:lnTo>
                  <a:pt x="62484" y="100584"/>
                </a:lnTo>
                <a:lnTo>
                  <a:pt x="67056" y="100584"/>
                </a:lnTo>
                <a:lnTo>
                  <a:pt x="71628" y="97536"/>
                </a:lnTo>
                <a:lnTo>
                  <a:pt x="74675" y="97536"/>
                </a:lnTo>
                <a:lnTo>
                  <a:pt x="77724" y="94487"/>
                </a:lnTo>
                <a:lnTo>
                  <a:pt x="80772" y="91439"/>
                </a:lnTo>
                <a:lnTo>
                  <a:pt x="82296" y="89915"/>
                </a:lnTo>
                <a:lnTo>
                  <a:pt x="83819" y="88391"/>
                </a:lnTo>
                <a:lnTo>
                  <a:pt x="85343" y="86868"/>
                </a:lnTo>
                <a:lnTo>
                  <a:pt x="86868" y="86868"/>
                </a:lnTo>
                <a:lnTo>
                  <a:pt x="88392" y="86868"/>
                </a:lnTo>
                <a:lnTo>
                  <a:pt x="89916" y="86868"/>
                </a:lnTo>
                <a:lnTo>
                  <a:pt x="91440" y="86868"/>
                </a:lnTo>
                <a:lnTo>
                  <a:pt x="94487" y="86868"/>
                </a:lnTo>
                <a:lnTo>
                  <a:pt x="96012" y="89915"/>
                </a:lnTo>
                <a:lnTo>
                  <a:pt x="97536" y="91439"/>
                </a:lnTo>
                <a:lnTo>
                  <a:pt x="99060" y="94487"/>
                </a:lnTo>
                <a:lnTo>
                  <a:pt x="99060" y="96012"/>
                </a:lnTo>
                <a:lnTo>
                  <a:pt x="99060" y="99060"/>
                </a:lnTo>
                <a:lnTo>
                  <a:pt x="97536" y="102108"/>
                </a:lnTo>
                <a:lnTo>
                  <a:pt x="94487" y="105156"/>
                </a:lnTo>
                <a:lnTo>
                  <a:pt x="91440" y="109727"/>
                </a:lnTo>
                <a:lnTo>
                  <a:pt x="86868" y="112775"/>
                </a:lnTo>
                <a:lnTo>
                  <a:pt x="80772" y="115824"/>
                </a:lnTo>
                <a:lnTo>
                  <a:pt x="68842" y="119172"/>
                </a:lnTo>
                <a:lnTo>
                  <a:pt x="55811" y="120390"/>
                </a:lnTo>
                <a:lnTo>
                  <a:pt x="54864" y="120396"/>
                </a:lnTo>
                <a:lnTo>
                  <a:pt x="41995" y="119340"/>
                </a:lnTo>
                <a:lnTo>
                  <a:pt x="30074" y="115245"/>
                </a:lnTo>
                <a:lnTo>
                  <a:pt x="25908" y="112775"/>
                </a:lnTo>
                <a:lnTo>
                  <a:pt x="18287" y="109727"/>
                </a:lnTo>
                <a:lnTo>
                  <a:pt x="12192" y="103632"/>
                </a:lnTo>
                <a:lnTo>
                  <a:pt x="7619" y="96012"/>
                </a:lnTo>
                <a:lnTo>
                  <a:pt x="2546" y="83775"/>
                </a:lnTo>
                <a:lnTo>
                  <a:pt x="104" y="71538"/>
                </a:lnTo>
                <a:lnTo>
                  <a:pt x="0" y="68579"/>
                </a:lnTo>
                <a:lnTo>
                  <a:pt x="0" y="64008"/>
                </a:lnTo>
                <a:lnTo>
                  <a:pt x="0" y="59436"/>
                </a:lnTo>
                <a:lnTo>
                  <a:pt x="0" y="54863"/>
                </a:lnTo>
                <a:lnTo>
                  <a:pt x="1684" y="42627"/>
                </a:lnTo>
                <a:lnTo>
                  <a:pt x="6195" y="30390"/>
                </a:lnTo>
                <a:lnTo>
                  <a:pt x="7619" y="27432"/>
                </a:lnTo>
                <a:lnTo>
                  <a:pt x="15094" y="16380"/>
                </a:lnTo>
                <a:lnTo>
                  <a:pt x="24598" y="8430"/>
                </a:lnTo>
                <a:lnTo>
                  <a:pt x="37459" y="2118"/>
                </a:lnTo>
                <a:lnTo>
                  <a:pt x="50134" y="0"/>
                </a:lnTo>
                <a:lnTo>
                  <a:pt x="50292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2" name="object 1982"/>
          <p:cNvSpPr/>
          <p:nvPr/>
        </p:nvSpPr>
        <p:spPr>
          <a:xfrm>
            <a:off x="3786691" y="1535238"/>
            <a:ext cx="80682" cy="107576"/>
          </a:xfrm>
          <a:custGeom>
            <a:avLst/>
            <a:gdLst/>
            <a:ahLst/>
            <a:cxnLst/>
            <a:rect l="l" t="t" r="r" b="b"/>
            <a:pathLst>
              <a:path w="91440" h="121920">
                <a:moveTo>
                  <a:pt x="57912" y="0"/>
                </a:moveTo>
                <a:lnTo>
                  <a:pt x="62484" y="0"/>
                </a:lnTo>
                <a:lnTo>
                  <a:pt x="68580" y="0"/>
                </a:lnTo>
                <a:lnTo>
                  <a:pt x="74675" y="1524"/>
                </a:lnTo>
                <a:lnTo>
                  <a:pt x="82296" y="1524"/>
                </a:lnTo>
                <a:lnTo>
                  <a:pt x="85344" y="3048"/>
                </a:lnTo>
                <a:lnTo>
                  <a:pt x="88392" y="4572"/>
                </a:lnTo>
                <a:lnTo>
                  <a:pt x="89916" y="6096"/>
                </a:lnTo>
                <a:lnTo>
                  <a:pt x="91440" y="9144"/>
                </a:lnTo>
                <a:lnTo>
                  <a:pt x="91440" y="12192"/>
                </a:lnTo>
                <a:lnTo>
                  <a:pt x="91440" y="15240"/>
                </a:lnTo>
                <a:lnTo>
                  <a:pt x="89916" y="16763"/>
                </a:lnTo>
                <a:lnTo>
                  <a:pt x="88392" y="19812"/>
                </a:lnTo>
                <a:lnTo>
                  <a:pt x="86868" y="21336"/>
                </a:lnTo>
                <a:lnTo>
                  <a:pt x="77724" y="21336"/>
                </a:lnTo>
                <a:lnTo>
                  <a:pt x="70104" y="19812"/>
                </a:lnTo>
                <a:lnTo>
                  <a:pt x="62484" y="18287"/>
                </a:lnTo>
                <a:lnTo>
                  <a:pt x="56387" y="18287"/>
                </a:lnTo>
                <a:lnTo>
                  <a:pt x="50292" y="18287"/>
                </a:lnTo>
                <a:lnTo>
                  <a:pt x="47244" y="19812"/>
                </a:lnTo>
                <a:lnTo>
                  <a:pt x="44196" y="21336"/>
                </a:lnTo>
                <a:lnTo>
                  <a:pt x="42672" y="24384"/>
                </a:lnTo>
                <a:lnTo>
                  <a:pt x="41148" y="25908"/>
                </a:lnTo>
                <a:lnTo>
                  <a:pt x="41148" y="28956"/>
                </a:lnTo>
                <a:lnTo>
                  <a:pt x="41148" y="32004"/>
                </a:lnTo>
                <a:lnTo>
                  <a:pt x="41148" y="33528"/>
                </a:lnTo>
                <a:lnTo>
                  <a:pt x="41148" y="36575"/>
                </a:lnTo>
                <a:lnTo>
                  <a:pt x="53848" y="36575"/>
                </a:lnTo>
                <a:lnTo>
                  <a:pt x="66548" y="36575"/>
                </a:lnTo>
                <a:lnTo>
                  <a:pt x="68580" y="36575"/>
                </a:lnTo>
                <a:lnTo>
                  <a:pt x="73152" y="36575"/>
                </a:lnTo>
                <a:lnTo>
                  <a:pt x="76200" y="36575"/>
                </a:lnTo>
                <a:lnTo>
                  <a:pt x="79248" y="39624"/>
                </a:lnTo>
                <a:lnTo>
                  <a:pt x="80772" y="41148"/>
                </a:lnTo>
                <a:lnTo>
                  <a:pt x="80772" y="42672"/>
                </a:lnTo>
                <a:lnTo>
                  <a:pt x="80772" y="45720"/>
                </a:lnTo>
                <a:lnTo>
                  <a:pt x="80772" y="48768"/>
                </a:lnTo>
                <a:lnTo>
                  <a:pt x="80772" y="51816"/>
                </a:lnTo>
                <a:lnTo>
                  <a:pt x="79248" y="53340"/>
                </a:lnTo>
                <a:lnTo>
                  <a:pt x="76200" y="54863"/>
                </a:lnTo>
                <a:lnTo>
                  <a:pt x="73152" y="56387"/>
                </a:lnTo>
                <a:lnTo>
                  <a:pt x="68580" y="56387"/>
                </a:lnTo>
                <a:lnTo>
                  <a:pt x="55880" y="56387"/>
                </a:lnTo>
                <a:lnTo>
                  <a:pt x="43180" y="56387"/>
                </a:lnTo>
                <a:lnTo>
                  <a:pt x="41148" y="56387"/>
                </a:lnTo>
                <a:lnTo>
                  <a:pt x="41148" y="69088"/>
                </a:lnTo>
                <a:lnTo>
                  <a:pt x="41148" y="81788"/>
                </a:lnTo>
                <a:lnTo>
                  <a:pt x="41148" y="94487"/>
                </a:lnTo>
                <a:lnTo>
                  <a:pt x="41148" y="102108"/>
                </a:lnTo>
                <a:lnTo>
                  <a:pt x="53855" y="102108"/>
                </a:lnTo>
                <a:lnTo>
                  <a:pt x="66519" y="102108"/>
                </a:lnTo>
                <a:lnTo>
                  <a:pt x="67056" y="102108"/>
                </a:lnTo>
                <a:lnTo>
                  <a:pt x="71628" y="102108"/>
                </a:lnTo>
                <a:lnTo>
                  <a:pt x="74675" y="103632"/>
                </a:lnTo>
                <a:lnTo>
                  <a:pt x="76200" y="105156"/>
                </a:lnTo>
                <a:lnTo>
                  <a:pt x="77724" y="106680"/>
                </a:lnTo>
                <a:lnTo>
                  <a:pt x="79248" y="109728"/>
                </a:lnTo>
                <a:lnTo>
                  <a:pt x="79248" y="112775"/>
                </a:lnTo>
                <a:lnTo>
                  <a:pt x="79248" y="115824"/>
                </a:lnTo>
                <a:lnTo>
                  <a:pt x="77724" y="117348"/>
                </a:lnTo>
                <a:lnTo>
                  <a:pt x="76200" y="118872"/>
                </a:lnTo>
                <a:lnTo>
                  <a:pt x="74675" y="121920"/>
                </a:lnTo>
                <a:lnTo>
                  <a:pt x="28956" y="121920"/>
                </a:lnTo>
                <a:lnTo>
                  <a:pt x="16256" y="121919"/>
                </a:lnTo>
                <a:lnTo>
                  <a:pt x="12192" y="121920"/>
                </a:lnTo>
                <a:lnTo>
                  <a:pt x="7620" y="121920"/>
                </a:lnTo>
                <a:lnTo>
                  <a:pt x="4572" y="121920"/>
                </a:lnTo>
                <a:lnTo>
                  <a:pt x="1524" y="118872"/>
                </a:lnTo>
                <a:lnTo>
                  <a:pt x="0" y="117348"/>
                </a:lnTo>
                <a:lnTo>
                  <a:pt x="0" y="115824"/>
                </a:lnTo>
                <a:lnTo>
                  <a:pt x="0" y="112775"/>
                </a:lnTo>
                <a:lnTo>
                  <a:pt x="0" y="109728"/>
                </a:lnTo>
                <a:lnTo>
                  <a:pt x="0" y="106680"/>
                </a:lnTo>
                <a:lnTo>
                  <a:pt x="1524" y="105156"/>
                </a:lnTo>
                <a:lnTo>
                  <a:pt x="4572" y="103632"/>
                </a:lnTo>
                <a:lnTo>
                  <a:pt x="7620" y="102108"/>
                </a:lnTo>
                <a:lnTo>
                  <a:pt x="12192" y="102108"/>
                </a:lnTo>
                <a:lnTo>
                  <a:pt x="15240" y="102108"/>
                </a:lnTo>
                <a:lnTo>
                  <a:pt x="18287" y="102108"/>
                </a:lnTo>
                <a:lnTo>
                  <a:pt x="22860" y="102108"/>
                </a:lnTo>
                <a:lnTo>
                  <a:pt x="22860" y="89408"/>
                </a:lnTo>
                <a:lnTo>
                  <a:pt x="22860" y="76708"/>
                </a:lnTo>
                <a:lnTo>
                  <a:pt x="22860" y="64007"/>
                </a:lnTo>
                <a:lnTo>
                  <a:pt x="22860" y="56387"/>
                </a:lnTo>
                <a:lnTo>
                  <a:pt x="19812" y="56387"/>
                </a:lnTo>
                <a:lnTo>
                  <a:pt x="16764" y="56387"/>
                </a:lnTo>
                <a:lnTo>
                  <a:pt x="13716" y="56387"/>
                </a:lnTo>
                <a:lnTo>
                  <a:pt x="9144" y="56387"/>
                </a:lnTo>
                <a:lnTo>
                  <a:pt x="6096" y="54863"/>
                </a:lnTo>
                <a:lnTo>
                  <a:pt x="4572" y="53340"/>
                </a:lnTo>
                <a:lnTo>
                  <a:pt x="3048" y="51816"/>
                </a:lnTo>
                <a:lnTo>
                  <a:pt x="1524" y="48768"/>
                </a:lnTo>
                <a:lnTo>
                  <a:pt x="1524" y="45720"/>
                </a:lnTo>
                <a:lnTo>
                  <a:pt x="1524" y="42672"/>
                </a:lnTo>
                <a:lnTo>
                  <a:pt x="3048" y="41148"/>
                </a:lnTo>
                <a:lnTo>
                  <a:pt x="4572" y="39624"/>
                </a:lnTo>
                <a:lnTo>
                  <a:pt x="6096" y="36575"/>
                </a:lnTo>
                <a:lnTo>
                  <a:pt x="22860" y="36575"/>
                </a:lnTo>
                <a:lnTo>
                  <a:pt x="22860" y="33528"/>
                </a:lnTo>
                <a:lnTo>
                  <a:pt x="22860" y="32004"/>
                </a:lnTo>
                <a:lnTo>
                  <a:pt x="22860" y="28956"/>
                </a:lnTo>
                <a:lnTo>
                  <a:pt x="22860" y="19812"/>
                </a:lnTo>
                <a:lnTo>
                  <a:pt x="25908" y="13716"/>
                </a:lnTo>
                <a:lnTo>
                  <a:pt x="32004" y="7620"/>
                </a:lnTo>
                <a:lnTo>
                  <a:pt x="41932" y="1735"/>
                </a:lnTo>
                <a:lnTo>
                  <a:pt x="55785" y="16"/>
                </a:lnTo>
                <a:lnTo>
                  <a:pt x="57912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3" name="object 1983"/>
          <p:cNvSpPr/>
          <p:nvPr/>
        </p:nvSpPr>
        <p:spPr>
          <a:xfrm>
            <a:off x="3286461" y="1535238"/>
            <a:ext cx="94129" cy="110266"/>
          </a:xfrm>
          <a:custGeom>
            <a:avLst/>
            <a:gdLst/>
            <a:ahLst/>
            <a:cxnLst/>
            <a:rect l="l" t="t" r="r" b="b"/>
            <a:pathLst>
              <a:path w="106680" h="124968">
                <a:moveTo>
                  <a:pt x="70104" y="0"/>
                </a:moveTo>
                <a:lnTo>
                  <a:pt x="77724" y="0"/>
                </a:lnTo>
                <a:lnTo>
                  <a:pt x="85344" y="0"/>
                </a:lnTo>
                <a:lnTo>
                  <a:pt x="91439" y="0"/>
                </a:lnTo>
                <a:lnTo>
                  <a:pt x="91440" y="12575"/>
                </a:lnTo>
                <a:lnTo>
                  <a:pt x="91440" y="25256"/>
                </a:lnTo>
                <a:lnTo>
                  <a:pt x="91439" y="38009"/>
                </a:lnTo>
                <a:lnTo>
                  <a:pt x="91440" y="50798"/>
                </a:lnTo>
                <a:lnTo>
                  <a:pt x="91439" y="63587"/>
                </a:lnTo>
                <a:lnTo>
                  <a:pt x="91439" y="76342"/>
                </a:lnTo>
                <a:lnTo>
                  <a:pt x="91440" y="89027"/>
                </a:lnTo>
                <a:lnTo>
                  <a:pt x="91439" y="101607"/>
                </a:lnTo>
                <a:lnTo>
                  <a:pt x="91439" y="102108"/>
                </a:lnTo>
                <a:lnTo>
                  <a:pt x="92963" y="102108"/>
                </a:lnTo>
                <a:lnTo>
                  <a:pt x="94487" y="102108"/>
                </a:lnTo>
                <a:lnTo>
                  <a:pt x="99060" y="102108"/>
                </a:lnTo>
                <a:lnTo>
                  <a:pt x="102108" y="103632"/>
                </a:lnTo>
                <a:lnTo>
                  <a:pt x="103632" y="105156"/>
                </a:lnTo>
                <a:lnTo>
                  <a:pt x="106680" y="106680"/>
                </a:lnTo>
                <a:lnTo>
                  <a:pt x="106680" y="109728"/>
                </a:lnTo>
                <a:lnTo>
                  <a:pt x="106680" y="112775"/>
                </a:lnTo>
                <a:lnTo>
                  <a:pt x="106680" y="115824"/>
                </a:lnTo>
                <a:lnTo>
                  <a:pt x="106680" y="117348"/>
                </a:lnTo>
                <a:lnTo>
                  <a:pt x="103632" y="118872"/>
                </a:lnTo>
                <a:lnTo>
                  <a:pt x="102108" y="121920"/>
                </a:lnTo>
                <a:lnTo>
                  <a:pt x="99060" y="121920"/>
                </a:lnTo>
                <a:lnTo>
                  <a:pt x="94487" y="121920"/>
                </a:lnTo>
                <a:lnTo>
                  <a:pt x="88392" y="121920"/>
                </a:lnTo>
                <a:lnTo>
                  <a:pt x="80772" y="121920"/>
                </a:lnTo>
                <a:lnTo>
                  <a:pt x="73151" y="121920"/>
                </a:lnTo>
                <a:lnTo>
                  <a:pt x="73151" y="120396"/>
                </a:lnTo>
                <a:lnTo>
                  <a:pt x="73151" y="118872"/>
                </a:lnTo>
                <a:lnTo>
                  <a:pt x="73151" y="117348"/>
                </a:lnTo>
                <a:lnTo>
                  <a:pt x="68580" y="120396"/>
                </a:lnTo>
                <a:lnTo>
                  <a:pt x="65532" y="121920"/>
                </a:lnTo>
                <a:lnTo>
                  <a:pt x="60960" y="123444"/>
                </a:lnTo>
                <a:lnTo>
                  <a:pt x="56387" y="124968"/>
                </a:lnTo>
                <a:lnTo>
                  <a:pt x="51815" y="124968"/>
                </a:lnTo>
                <a:lnTo>
                  <a:pt x="45720" y="124968"/>
                </a:lnTo>
                <a:lnTo>
                  <a:pt x="31718" y="123555"/>
                </a:lnTo>
                <a:lnTo>
                  <a:pt x="20232" y="118694"/>
                </a:lnTo>
                <a:lnTo>
                  <a:pt x="13715" y="112775"/>
                </a:lnTo>
                <a:lnTo>
                  <a:pt x="5535" y="102548"/>
                </a:lnTo>
                <a:lnTo>
                  <a:pt x="1003" y="90990"/>
                </a:lnTo>
                <a:lnTo>
                  <a:pt x="0" y="80772"/>
                </a:lnTo>
                <a:lnTo>
                  <a:pt x="1685" y="68080"/>
                </a:lnTo>
                <a:lnTo>
                  <a:pt x="6743" y="56176"/>
                </a:lnTo>
                <a:lnTo>
                  <a:pt x="13715" y="47244"/>
                </a:lnTo>
                <a:lnTo>
                  <a:pt x="24329" y="39063"/>
                </a:lnTo>
                <a:lnTo>
                  <a:pt x="36160" y="34531"/>
                </a:lnTo>
                <a:lnTo>
                  <a:pt x="45720" y="33528"/>
                </a:lnTo>
                <a:lnTo>
                  <a:pt x="50292" y="33528"/>
                </a:lnTo>
                <a:lnTo>
                  <a:pt x="54863" y="35051"/>
                </a:lnTo>
                <a:lnTo>
                  <a:pt x="59436" y="36575"/>
                </a:lnTo>
                <a:lnTo>
                  <a:pt x="64008" y="38100"/>
                </a:lnTo>
                <a:lnTo>
                  <a:pt x="68580" y="39624"/>
                </a:lnTo>
                <a:lnTo>
                  <a:pt x="73151" y="42672"/>
                </a:lnTo>
                <a:lnTo>
                  <a:pt x="73151" y="35051"/>
                </a:lnTo>
                <a:lnTo>
                  <a:pt x="73151" y="27432"/>
                </a:lnTo>
                <a:lnTo>
                  <a:pt x="73151" y="18287"/>
                </a:lnTo>
                <a:lnTo>
                  <a:pt x="71627" y="18287"/>
                </a:lnTo>
                <a:lnTo>
                  <a:pt x="70104" y="18287"/>
                </a:lnTo>
                <a:lnTo>
                  <a:pt x="65532" y="18287"/>
                </a:lnTo>
                <a:lnTo>
                  <a:pt x="62484" y="18287"/>
                </a:lnTo>
                <a:lnTo>
                  <a:pt x="60960" y="16763"/>
                </a:lnTo>
                <a:lnTo>
                  <a:pt x="59436" y="13716"/>
                </a:lnTo>
                <a:lnTo>
                  <a:pt x="57912" y="12192"/>
                </a:lnTo>
                <a:lnTo>
                  <a:pt x="57912" y="9144"/>
                </a:lnTo>
                <a:lnTo>
                  <a:pt x="57912" y="6096"/>
                </a:lnTo>
                <a:lnTo>
                  <a:pt x="59436" y="4572"/>
                </a:lnTo>
                <a:lnTo>
                  <a:pt x="60960" y="1524"/>
                </a:lnTo>
                <a:lnTo>
                  <a:pt x="62484" y="0"/>
                </a:lnTo>
                <a:lnTo>
                  <a:pt x="65532" y="0"/>
                </a:lnTo>
                <a:lnTo>
                  <a:pt x="70104" y="0"/>
                </a:lnTo>
                <a:close/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4" name="object 1984"/>
          <p:cNvSpPr/>
          <p:nvPr/>
        </p:nvSpPr>
        <p:spPr>
          <a:xfrm>
            <a:off x="1803250" y="1311344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5842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5" name="object 1985"/>
          <p:cNvSpPr/>
          <p:nvPr/>
        </p:nvSpPr>
        <p:spPr>
          <a:xfrm>
            <a:off x="1803250" y="1314034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3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6" name="object 1986"/>
          <p:cNvSpPr/>
          <p:nvPr/>
        </p:nvSpPr>
        <p:spPr>
          <a:xfrm>
            <a:off x="1803250" y="1315379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7" name="object 1987"/>
          <p:cNvSpPr/>
          <p:nvPr/>
        </p:nvSpPr>
        <p:spPr>
          <a:xfrm>
            <a:off x="1803250" y="1316723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8C8C8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8" name="object 1988"/>
          <p:cNvSpPr/>
          <p:nvPr/>
        </p:nvSpPr>
        <p:spPr>
          <a:xfrm>
            <a:off x="1803250" y="1318068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90909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9" name="object 1989"/>
          <p:cNvSpPr/>
          <p:nvPr/>
        </p:nvSpPr>
        <p:spPr>
          <a:xfrm>
            <a:off x="1803250" y="1319413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93939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0" name="object 1990"/>
          <p:cNvSpPr/>
          <p:nvPr/>
        </p:nvSpPr>
        <p:spPr>
          <a:xfrm>
            <a:off x="1803250" y="1320757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1" name="object 1991"/>
          <p:cNvSpPr/>
          <p:nvPr/>
        </p:nvSpPr>
        <p:spPr>
          <a:xfrm>
            <a:off x="1803250" y="1322102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9C9C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2" name="object 1992"/>
          <p:cNvSpPr/>
          <p:nvPr/>
        </p:nvSpPr>
        <p:spPr>
          <a:xfrm>
            <a:off x="1803250" y="1323447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3" name="object 1993"/>
          <p:cNvSpPr/>
          <p:nvPr/>
        </p:nvSpPr>
        <p:spPr>
          <a:xfrm>
            <a:off x="1803250" y="1324791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4" name="object 1994"/>
          <p:cNvSpPr/>
          <p:nvPr/>
        </p:nvSpPr>
        <p:spPr>
          <a:xfrm>
            <a:off x="1803250" y="1326136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A8A8A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5" name="object 1995"/>
          <p:cNvSpPr/>
          <p:nvPr/>
        </p:nvSpPr>
        <p:spPr>
          <a:xfrm>
            <a:off x="1803250" y="1327481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AEAEA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6" name="object 1996"/>
          <p:cNvSpPr/>
          <p:nvPr/>
        </p:nvSpPr>
        <p:spPr>
          <a:xfrm>
            <a:off x="1803250" y="1328826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7" name="object 1997"/>
          <p:cNvSpPr/>
          <p:nvPr/>
        </p:nvSpPr>
        <p:spPr>
          <a:xfrm>
            <a:off x="1803250" y="1330170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B5B5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8" name="object 1998"/>
          <p:cNvSpPr/>
          <p:nvPr/>
        </p:nvSpPr>
        <p:spPr>
          <a:xfrm>
            <a:off x="1803250" y="1331515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3">
            <a:solidFill>
              <a:srgbClr val="BABA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9" name="object 1999"/>
          <p:cNvSpPr/>
          <p:nvPr/>
        </p:nvSpPr>
        <p:spPr>
          <a:xfrm>
            <a:off x="1803250" y="1332860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BDBDB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0" name="object 2000"/>
          <p:cNvSpPr/>
          <p:nvPr/>
        </p:nvSpPr>
        <p:spPr>
          <a:xfrm>
            <a:off x="1803250" y="1334204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C3C3C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1" name="object 2001"/>
          <p:cNvSpPr/>
          <p:nvPr/>
        </p:nvSpPr>
        <p:spPr>
          <a:xfrm>
            <a:off x="1803250" y="1335549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C6C6C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2" name="object 2002"/>
          <p:cNvSpPr/>
          <p:nvPr/>
        </p:nvSpPr>
        <p:spPr>
          <a:xfrm>
            <a:off x="1803250" y="1336894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CACAC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3" name="object 2003"/>
          <p:cNvSpPr/>
          <p:nvPr/>
        </p:nvSpPr>
        <p:spPr>
          <a:xfrm>
            <a:off x="1803250" y="1338239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4" name="object 2004"/>
          <p:cNvSpPr/>
          <p:nvPr/>
        </p:nvSpPr>
        <p:spPr>
          <a:xfrm>
            <a:off x="1803250" y="1339583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5" name="object 2005"/>
          <p:cNvSpPr/>
          <p:nvPr/>
        </p:nvSpPr>
        <p:spPr>
          <a:xfrm>
            <a:off x="1803250" y="1340928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D8D8D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6" name="object 2006"/>
          <p:cNvSpPr/>
          <p:nvPr/>
        </p:nvSpPr>
        <p:spPr>
          <a:xfrm>
            <a:off x="1803250" y="1342273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7" name="object 2007"/>
          <p:cNvSpPr/>
          <p:nvPr/>
        </p:nvSpPr>
        <p:spPr>
          <a:xfrm>
            <a:off x="1803250" y="1343617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8" name="object 2008"/>
          <p:cNvSpPr/>
          <p:nvPr/>
        </p:nvSpPr>
        <p:spPr>
          <a:xfrm>
            <a:off x="1803250" y="1344962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E4E4E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9" name="object 2009"/>
          <p:cNvSpPr/>
          <p:nvPr/>
        </p:nvSpPr>
        <p:spPr>
          <a:xfrm>
            <a:off x="1803250" y="1346307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E8E8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0" name="object 2010"/>
          <p:cNvSpPr/>
          <p:nvPr/>
        </p:nvSpPr>
        <p:spPr>
          <a:xfrm>
            <a:off x="1803250" y="1347651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3">
            <a:solidFill>
              <a:srgbClr val="EBEBE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1" name="object 2011"/>
          <p:cNvSpPr/>
          <p:nvPr/>
        </p:nvSpPr>
        <p:spPr>
          <a:xfrm>
            <a:off x="1803250" y="1348996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EFEF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2" name="object 2012"/>
          <p:cNvSpPr/>
          <p:nvPr/>
        </p:nvSpPr>
        <p:spPr>
          <a:xfrm>
            <a:off x="1803250" y="1350341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F4F4F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3" name="object 2013"/>
          <p:cNvSpPr/>
          <p:nvPr/>
        </p:nvSpPr>
        <p:spPr>
          <a:xfrm>
            <a:off x="1803250" y="1351686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F9F9F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4" name="object 2014"/>
          <p:cNvSpPr/>
          <p:nvPr/>
        </p:nvSpPr>
        <p:spPr>
          <a:xfrm>
            <a:off x="1803250" y="1353030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EBEBE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5" name="object 2015"/>
          <p:cNvSpPr/>
          <p:nvPr/>
        </p:nvSpPr>
        <p:spPr>
          <a:xfrm>
            <a:off x="1803250" y="1354375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6" name="object 2016"/>
          <p:cNvSpPr/>
          <p:nvPr/>
        </p:nvSpPr>
        <p:spPr>
          <a:xfrm>
            <a:off x="1803250" y="1355720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ACAC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7" name="object 2017"/>
          <p:cNvSpPr/>
          <p:nvPr/>
        </p:nvSpPr>
        <p:spPr>
          <a:xfrm>
            <a:off x="1803250" y="1357064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8" name="object 2018"/>
          <p:cNvSpPr/>
          <p:nvPr/>
        </p:nvSpPr>
        <p:spPr>
          <a:xfrm>
            <a:off x="1803250" y="1358409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4848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9" name="object 2019"/>
          <p:cNvSpPr/>
          <p:nvPr/>
        </p:nvSpPr>
        <p:spPr>
          <a:xfrm>
            <a:off x="1803250" y="1359754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3D3D3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0" name="object 2020"/>
          <p:cNvSpPr/>
          <p:nvPr/>
        </p:nvSpPr>
        <p:spPr>
          <a:xfrm>
            <a:off x="1803250" y="1361099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3333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1" name="object 2021"/>
          <p:cNvSpPr/>
          <p:nvPr/>
        </p:nvSpPr>
        <p:spPr>
          <a:xfrm>
            <a:off x="1803250" y="1362443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3B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2" name="object 2022"/>
          <p:cNvSpPr/>
          <p:nvPr/>
        </p:nvSpPr>
        <p:spPr>
          <a:xfrm>
            <a:off x="1803250" y="1363788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4646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3" name="object 2023"/>
          <p:cNvSpPr/>
          <p:nvPr/>
        </p:nvSpPr>
        <p:spPr>
          <a:xfrm>
            <a:off x="1803250" y="1365133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3">
            <a:solidFill>
              <a:srgbClr val="5252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4" name="object 2024"/>
          <p:cNvSpPr/>
          <p:nvPr/>
        </p:nvSpPr>
        <p:spPr>
          <a:xfrm>
            <a:off x="1803250" y="1366477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5E5E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5" name="object 2025"/>
          <p:cNvSpPr/>
          <p:nvPr/>
        </p:nvSpPr>
        <p:spPr>
          <a:xfrm>
            <a:off x="1803250" y="1367822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6" name="object 2026"/>
          <p:cNvSpPr/>
          <p:nvPr/>
        </p:nvSpPr>
        <p:spPr>
          <a:xfrm>
            <a:off x="1803250" y="1369167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7" name="object 2027"/>
          <p:cNvSpPr/>
          <p:nvPr/>
        </p:nvSpPr>
        <p:spPr>
          <a:xfrm>
            <a:off x="1803250" y="1370511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8" name="object 2028"/>
          <p:cNvSpPr/>
          <p:nvPr/>
        </p:nvSpPr>
        <p:spPr>
          <a:xfrm>
            <a:off x="1803250" y="1371856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90909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9" name="object 2029"/>
          <p:cNvSpPr/>
          <p:nvPr/>
        </p:nvSpPr>
        <p:spPr>
          <a:xfrm>
            <a:off x="1803250" y="1373201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9C9C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0" name="object 2030"/>
          <p:cNvSpPr/>
          <p:nvPr/>
        </p:nvSpPr>
        <p:spPr>
          <a:xfrm>
            <a:off x="1803250" y="1374546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A8A8A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1" name="object 2031"/>
          <p:cNvSpPr/>
          <p:nvPr/>
        </p:nvSpPr>
        <p:spPr>
          <a:xfrm>
            <a:off x="1803250" y="1375890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B3B3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2" name="object 2032"/>
          <p:cNvSpPr/>
          <p:nvPr/>
        </p:nvSpPr>
        <p:spPr>
          <a:xfrm>
            <a:off x="1803250" y="1377235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BFBF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3" name="object 2033"/>
          <p:cNvSpPr/>
          <p:nvPr/>
        </p:nvSpPr>
        <p:spPr>
          <a:xfrm>
            <a:off x="1803250" y="1378580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4" name="object 2034"/>
          <p:cNvSpPr/>
          <p:nvPr/>
        </p:nvSpPr>
        <p:spPr>
          <a:xfrm>
            <a:off x="1803250" y="1378692"/>
            <a:ext cx="2263139" cy="25324"/>
          </a:xfrm>
          <a:custGeom>
            <a:avLst/>
            <a:gdLst/>
            <a:ahLst/>
            <a:cxnLst/>
            <a:rect l="l" t="t" r="r" b="b"/>
            <a:pathLst>
              <a:path w="2564891" h="28701">
                <a:moveTo>
                  <a:pt x="0" y="28701"/>
                </a:moveTo>
                <a:lnTo>
                  <a:pt x="2564891" y="28701"/>
                </a:lnTo>
                <a:lnTo>
                  <a:pt x="2564891" y="0"/>
                </a:lnTo>
                <a:lnTo>
                  <a:pt x="0" y="0"/>
                </a:lnTo>
                <a:lnTo>
                  <a:pt x="0" y="28701"/>
                </a:lnTo>
                <a:close/>
              </a:path>
            </a:pathLst>
          </a:custGeom>
          <a:solidFill>
            <a:srgbClr val="CFCFC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5" name="object 2035"/>
          <p:cNvSpPr/>
          <p:nvPr/>
        </p:nvSpPr>
        <p:spPr>
          <a:xfrm>
            <a:off x="1803250" y="1402897"/>
            <a:ext cx="2263139" cy="2465"/>
          </a:xfrm>
          <a:custGeom>
            <a:avLst/>
            <a:gdLst/>
            <a:ahLst/>
            <a:cxnLst/>
            <a:rect l="l" t="t" r="r" b="b"/>
            <a:pathLst>
              <a:path w="2564891" h="2794">
                <a:moveTo>
                  <a:pt x="0" y="2794"/>
                </a:moveTo>
                <a:lnTo>
                  <a:pt x="2564891" y="2794"/>
                </a:lnTo>
                <a:lnTo>
                  <a:pt x="2564891" y="0"/>
                </a:lnTo>
                <a:lnTo>
                  <a:pt x="0" y="0"/>
                </a:lnTo>
                <a:lnTo>
                  <a:pt x="0" y="2794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6" name="object 2036"/>
          <p:cNvSpPr/>
          <p:nvPr/>
        </p:nvSpPr>
        <p:spPr>
          <a:xfrm>
            <a:off x="1803250" y="1404241"/>
            <a:ext cx="2263139" cy="2465"/>
          </a:xfrm>
          <a:custGeom>
            <a:avLst/>
            <a:gdLst/>
            <a:ahLst/>
            <a:cxnLst/>
            <a:rect l="l" t="t" r="r" b="b"/>
            <a:pathLst>
              <a:path w="2564891" h="2794">
                <a:moveTo>
                  <a:pt x="0" y="2794"/>
                </a:moveTo>
                <a:lnTo>
                  <a:pt x="2564891" y="2794"/>
                </a:lnTo>
                <a:lnTo>
                  <a:pt x="2564891" y="0"/>
                </a:lnTo>
                <a:lnTo>
                  <a:pt x="0" y="0"/>
                </a:lnTo>
                <a:lnTo>
                  <a:pt x="0" y="2794"/>
                </a:lnTo>
                <a:close/>
              </a:path>
            </a:pathLst>
          </a:custGeom>
          <a:solidFill>
            <a:srgbClr val="C8C8C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7" name="object 2037"/>
          <p:cNvSpPr/>
          <p:nvPr/>
        </p:nvSpPr>
        <p:spPr>
          <a:xfrm>
            <a:off x="1803250" y="1405586"/>
            <a:ext cx="2263139" cy="2465"/>
          </a:xfrm>
          <a:custGeom>
            <a:avLst/>
            <a:gdLst/>
            <a:ahLst/>
            <a:cxnLst/>
            <a:rect l="l" t="t" r="r" b="b"/>
            <a:pathLst>
              <a:path w="2564891" h="2794">
                <a:moveTo>
                  <a:pt x="0" y="2794"/>
                </a:moveTo>
                <a:lnTo>
                  <a:pt x="2564891" y="2794"/>
                </a:lnTo>
                <a:lnTo>
                  <a:pt x="2564891" y="0"/>
                </a:lnTo>
                <a:lnTo>
                  <a:pt x="0" y="0"/>
                </a:lnTo>
                <a:lnTo>
                  <a:pt x="0" y="2794"/>
                </a:lnTo>
                <a:close/>
              </a:path>
            </a:pathLst>
          </a:custGeom>
          <a:solidFill>
            <a:srgbClr val="C1C1C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8" name="object 2038"/>
          <p:cNvSpPr/>
          <p:nvPr/>
        </p:nvSpPr>
        <p:spPr>
          <a:xfrm>
            <a:off x="1803250" y="1406931"/>
            <a:ext cx="2263139" cy="2465"/>
          </a:xfrm>
          <a:custGeom>
            <a:avLst/>
            <a:gdLst/>
            <a:ahLst/>
            <a:cxnLst/>
            <a:rect l="l" t="t" r="r" b="b"/>
            <a:pathLst>
              <a:path w="2564891" h="2794">
                <a:moveTo>
                  <a:pt x="0" y="2794"/>
                </a:moveTo>
                <a:lnTo>
                  <a:pt x="2564891" y="2794"/>
                </a:lnTo>
                <a:lnTo>
                  <a:pt x="2564891" y="0"/>
                </a:lnTo>
                <a:lnTo>
                  <a:pt x="0" y="0"/>
                </a:lnTo>
                <a:lnTo>
                  <a:pt x="0" y="2794"/>
                </a:lnTo>
                <a:close/>
              </a:path>
            </a:pathLst>
          </a:custGeom>
          <a:solidFill>
            <a:srgbClr val="BABA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9" name="object 2039"/>
          <p:cNvSpPr/>
          <p:nvPr/>
        </p:nvSpPr>
        <p:spPr>
          <a:xfrm>
            <a:off x="1803250" y="1408275"/>
            <a:ext cx="2263139" cy="2465"/>
          </a:xfrm>
          <a:custGeom>
            <a:avLst/>
            <a:gdLst/>
            <a:ahLst/>
            <a:cxnLst/>
            <a:rect l="l" t="t" r="r" b="b"/>
            <a:pathLst>
              <a:path w="2564891" h="2794">
                <a:moveTo>
                  <a:pt x="0" y="2794"/>
                </a:moveTo>
                <a:lnTo>
                  <a:pt x="2564891" y="2794"/>
                </a:lnTo>
                <a:lnTo>
                  <a:pt x="2564891" y="0"/>
                </a:lnTo>
                <a:lnTo>
                  <a:pt x="0" y="0"/>
                </a:lnTo>
                <a:lnTo>
                  <a:pt x="0" y="2794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0" name="object 2040"/>
          <p:cNvSpPr/>
          <p:nvPr/>
        </p:nvSpPr>
        <p:spPr>
          <a:xfrm>
            <a:off x="1803250" y="1410853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AEAEA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1" name="object 2041"/>
          <p:cNvSpPr/>
          <p:nvPr/>
        </p:nvSpPr>
        <p:spPr>
          <a:xfrm>
            <a:off x="1803250" y="1412197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2" name="object 2042"/>
          <p:cNvSpPr/>
          <p:nvPr/>
        </p:nvSpPr>
        <p:spPr>
          <a:xfrm>
            <a:off x="1803250" y="1413542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A0A0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3" name="object 2043"/>
          <p:cNvSpPr/>
          <p:nvPr/>
        </p:nvSpPr>
        <p:spPr>
          <a:xfrm>
            <a:off x="1803250" y="1414887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3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4" name="object 2044"/>
          <p:cNvSpPr/>
          <p:nvPr/>
        </p:nvSpPr>
        <p:spPr>
          <a:xfrm>
            <a:off x="1803250" y="1416231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5" name="object 2045"/>
          <p:cNvSpPr/>
          <p:nvPr/>
        </p:nvSpPr>
        <p:spPr>
          <a:xfrm>
            <a:off x="1803250" y="1417576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8C8C8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6" name="object 2046"/>
          <p:cNvSpPr/>
          <p:nvPr/>
        </p:nvSpPr>
        <p:spPr>
          <a:xfrm>
            <a:off x="1803250" y="1418921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7" name="object 2047"/>
          <p:cNvSpPr/>
          <p:nvPr/>
        </p:nvSpPr>
        <p:spPr>
          <a:xfrm>
            <a:off x="1803250" y="1420266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8" name="object 2048"/>
          <p:cNvSpPr/>
          <p:nvPr/>
        </p:nvSpPr>
        <p:spPr>
          <a:xfrm>
            <a:off x="1803250" y="1421610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9" name="object 2049"/>
          <p:cNvSpPr/>
          <p:nvPr/>
        </p:nvSpPr>
        <p:spPr>
          <a:xfrm>
            <a:off x="1803250" y="1422955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0" name="object 2050"/>
          <p:cNvSpPr/>
          <p:nvPr/>
        </p:nvSpPr>
        <p:spPr>
          <a:xfrm>
            <a:off x="1803250" y="1424300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69696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1" name="object 2051"/>
          <p:cNvSpPr/>
          <p:nvPr/>
        </p:nvSpPr>
        <p:spPr>
          <a:xfrm>
            <a:off x="1803250" y="1425644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6666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2" name="object 2052"/>
          <p:cNvSpPr/>
          <p:nvPr/>
        </p:nvSpPr>
        <p:spPr>
          <a:xfrm>
            <a:off x="1803250" y="1426989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69696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3" name="object 2053"/>
          <p:cNvSpPr/>
          <p:nvPr/>
        </p:nvSpPr>
        <p:spPr>
          <a:xfrm>
            <a:off x="1803250" y="1428334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4" name="object 2054"/>
          <p:cNvSpPr/>
          <p:nvPr/>
        </p:nvSpPr>
        <p:spPr>
          <a:xfrm>
            <a:off x="1803250" y="1429679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5" name="object 2055"/>
          <p:cNvSpPr/>
          <p:nvPr/>
        </p:nvSpPr>
        <p:spPr>
          <a:xfrm>
            <a:off x="1803250" y="1431023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75757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6" name="object 2056"/>
          <p:cNvSpPr/>
          <p:nvPr/>
        </p:nvSpPr>
        <p:spPr>
          <a:xfrm>
            <a:off x="1803250" y="1432368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3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7" name="object 2057"/>
          <p:cNvSpPr/>
          <p:nvPr/>
        </p:nvSpPr>
        <p:spPr>
          <a:xfrm>
            <a:off x="1803250" y="1433713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8" name="object 2058"/>
          <p:cNvSpPr/>
          <p:nvPr/>
        </p:nvSpPr>
        <p:spPr>
          <a:xfrm>
            <a:off x="1803250" y="1435057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3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9" name="object 2059"/>
          <p:cNvSpPr/>
          <p:nvPr/>
        </p:nvSpPr>
        <p:spPr>
          <a:xfrm>
            <a:off x="1803250" y="1436402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0" name="object 2060"/>
          <p:cNvSpPr/>
          <p:nvPr/>
        </p:nvSpPr>
        <p:spPr>
          <a:xfrm>
            <a:off x="1803250" y="1437747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1" name="object 2061"/>
          <p:cNvSpPr/>
          <p:nvPr/>
        </p:nvSpPr>
        <p:spPr>
          <a:xfrm>
            <a:off x="1803250" y="1439091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90909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2" name="object 2062"/>
          <p:cNvSpPr/>
          <p:nvPr/>
        </p:nvSpPr>
        <p:spPr>
          <a:xfrm>
            <a:off x="1803250" y="1440436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95959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3" name="object 2063"/>
          <p:cNvSpPr/>
          <p:nvPr/>
        </p:nvSpPr>
        <p:spPr>
          <a:xfrm>
            <a:off x="1803250" y="1441781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9A9A9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4" name="object 2064"/>
          <p:cNvSpPr/>
          <p:nvPr/>
        </p:nvSpPr>
        <p:spPr>
          <a:xfrm>
            <a:off x="1803250" y="1443126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5" name="object 2065"/>
          <p:cNvSpPr/>
          <p:nvPr/>
        </p:nvSpPr>
        <p:spPr>
          <a:xfrm>
            <a:off x="1803250" y="1444470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6" name="object 2066"/>
          <p:cNvSpPr/>
          <p:nvPr/>
        </p:nvSpPr>
        <p:spPr>
          <a:xfrm>
            <a:off x="1803250" y="1445815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A7A7A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7" name="object 2067"/>
          <p:cNvSpPr/>
          <p:nvPr/>
        </p:nvSpPr>
        <p:spPr>
          <a:xfrm>
            <a:off x="1803250" y="1447160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AAAAA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8" name="object 2068"/>
          <p:cNvSpPr/>
          <p:nvPr/>
        </p:nvSpPr>
        <p:spPr>
          <a:xfrm>
            <a:off x="1803250" y="1448504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3">
            <a:solidFill>
              <a:srgbClr val="AFAFA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9" name="object 2069"/>
          <p:cNvSpPr/>
          <p:nvPr/>
        </p:nvSpPr>
        <p:spPr>
          <a:xfrm>
            <a:off x="1803250" y="1449849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B3B3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0" name="object 2070"/>
          <p:cNvSpPr/>
          <p:nvPr/>
        </p:nvSpPr>
        <p:spPr>
          <a:xfrm>
            <a:off x="1803250" y="1451194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1" name="object 2071"/>
          <p:cNvSpPr/>
          <p:nvPr/>
        </p:nvSpPr>
        <p:spPr>
          <a:xfrm>
            <a:off x="1803250" y="1452539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2" name="object 2072"/>
          <p:cNvSpPr/>
          <p:nvPr/>
        </p:nvSpPr>
        <p:spPr>
          <a:xfrm>
            <a:off x="1803250" y="1453883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C1C1C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3" name="object 2073"/>
          <p:cNvSpPr/>
          <p:nvPr/>
        </p:nvSpPr>
        <p:spPr>
          <a:xfrm>
            <a:off x="1803250" y="1455228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C6C6C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4" name="object 2074"/>
          <p:cNvSpPr/>
          <p:nvPr/>
        </p:nvSpPr>
        <p:spPr>
          <a:xfrm>
            <a:off x="1803250" y="1456573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CACAC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5" name="object 2075"/>
          <p:cNvSpPr/>
          <p:nvPr/>
        </p:nvSpPr>
        <p:spPr>
          <a:xfrm>
            <a:off x="1803250" y="1457917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6" name="object 2076"/>
          <p:cNvSpPr/>
          <p:nvPr/>
        </p:nvSpPr>
        <p:spPr>
          <a:xfrm>
            <a:off x="1803250" y="1459262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7" name="object 2077"/>
          <p:cNvSpPr/>
          <p:nvPr/>
        </p:nvSpPr>
        <p:spPr>
          <a:xfrm>
            <a:off x="1803250" y="1460607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D8D8D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8" name="object 2078"/>
          <p:cNvSpPr/>
          <p:nvPr/>
        </p:nvSpPr>
        <p:spPr>
          <a:xfrm>
            <a:off x="1803250" y="1461951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DDDD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9" name="object 2079"/>
          <p:cNvSpPr/>
          <p:nvPr/>
        </p:nvSpPr>
        <p:spPr>
          <a:xfrm>
            <a:off x="1803250" y="1463296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0" name="object 2080"/>
          <p:cNvSpPr/>
          <p:nvPr/>
        </p:nvSpPr>
        <p:spPr>
          <a:xfrm>
            <a:off x="1803250" y="1464641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3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1" name="object 2081"/>
          <p:cNvSpPr/>
          <p:nvPr/>
        </p:nvSpPr>
        <p:spPr>
          <a:xfrm>
            <a:off x="1803250" y="1465986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E9E9E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2" name="object 2082"/>
          <p:cNvSpPr/>
          <p:nvPr/>
        </p:nvSpPr>
        <p:spPr>
          <a:xfrm>
            <a:off x="1803250" y="1467330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EFEF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3" name="object 2083"/>
          <p:cNvSpPr/>
          <p:nvPr/>
        </p:nvSpPr>
        <p:spPr>
          <a:xfrm>
            <a:off x="1803250" y="1468675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4" name="object 2084"/>
          <p:cNvSpPr/>
          <p:nvPr/>
        </p:nvSpPr>
        <p:spPr>
          <a:xfrm>
            <a:off x="1803250" y="1470020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5" name="object 2085"/>
          <p:cNvSpPr/>
          <p:nvPr/>
        </p:nvSpPr>
        <p:spPr>
          <a:xfrm>
            <a:off x="1803250" y="1471364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EBEBE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6" name="object 2086"/>
          <p:cNvSpPr/>
          <p:nvPr/>
        </p:nvSpPr>
        <p:spPr>
          <a:xfrm>
            <a:off x="1803250" y="1472709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C3C3C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7" name="object 2087"/>
          <p:cNvSpPr/>
          <p:nvPr/>
        </p:nvSpPr>
        <p:spPr>
          <a:xfrm>
            <a:off x="1803250" y="1474054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9C9C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8" name="object 2088"/>
          <p:cNvSpPr/>
          <p:nvPr/>
        </p:nvSpPr>
        <p:spPr>
          <a:xfrm>
            <a:off x="1803250" y="1475399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6262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9" name="object 2089"/>
          <p:cNvSpPr/>
          <p:nvPr/>
        </p:nvSpPr>
        <p:spPr>
          <a:xfrm>
            <a:off x="1803250" y="1476743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2A2A2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0" name="object 2090"/>
          <p:cNvSpPr/>
          <p:nvPr/>
        </p:nvSpPr>
        <p:spPr>
          <a:xfrm>
            <a:off x="1803250" y="1478088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2D2D2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1" name="object 2091"/>
          <p:cNvSpPr/>
          <p:nvPr/>
        </p:nvSpPr>
        <p:spPr>
          <a:xfrm>
            <a:off x="1803250" y="1479433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3636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2" name="object 2092"/>
          <p:cNvSpPr/>
          <p:nvPr/>
        </p:nvSpPr>
        <p:spPr>
          <a:xfrm>
            <a:off x="1803250" y="1480777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3" name="object 2093"/>
          <p:cNvSpPr/>
          <p:nvPr/>
        </p:nvSpPr>
        <p:spPr>
          <a:xfrm>
            <a:off x="1803250" y="1482122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3">
            <a:solidFill>
              <a:srgbClr val="4949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4" name="object 2094"/>
          <p:cNvSpPr/>
          <p:nvPr/>
        </p:nvSpPr>
        <p:spPr>
          <a:xfrm>
            <a:off x="1803250" y="1483467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5" name="object 2095"/>
          <p:cNvSpPr/>
          <p:nvPr/>
        </p:nvSpPr>
        <p:spPr>
          <a:xfrm>
            <a:off x="1803250" y="1484811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5D5D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6" name="object 2096"/>
          <p:cNvSpPr/>
          <p:nvPr/>
        </p:nvSpPr>
        <p:spPr>
          <a:xfrm>
            <a:off x="1803250" y="1486156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7" name="object 2097"/>
          <p:cNvSpPr/>
          <p:nvPr/>
        </p:nvSpPr>
        <p:spPr>
          <a:xfrm>
            <a:off x="1803250" y="1487501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8" name="object 2098"/>
          <p:cNvSpPr/>
          <p:nvPr/>
        </p:nvSpPr>
        <p:spPr>
          <a:xfrm>
            <a:off x="1803250" y="1488846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9" name="object 2099"/>
          <p:cNvSpPr/>
          <p:nvPr/>
        </p:nvSpPr>
        <p:spPr>
          <a:xfrm>
            <a:off x="1803250" y="1490190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83838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0" name="object 2100"/>
          <p:cNvSpPr/>
          <p:nvPr/>
        </p:nvSpPr>
        <p:spPr>
          <a:xfrm>
            <a:off x="1803250" y="1491535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1" name="object 2101"/>
          <p:cNvSpPr/>
          <p:nvPr/>
        </p:nvSpPr>
        <p:spPr>
          <a:xfrm>
            <a:off x="1803250" y="1492880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97979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2" name="object 2102"/>
          <p:cNvSpPr/>
          <p:nvPr/>
        </p:nvSpPr>
        <p:spPr>
          <a:xfrm>
            <a:off x="1803250" y="1494224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3" name="object 2103"/>
          <p:cNvSpPr/>
          <p:nvPr/>
        </p:nvSpPr>
        <p:spPr>
          <a:xfrm>
            <a:off x="1803250" y="1495569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AAAAA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4" name="object 2104"/>
          <p:cNvSpPr/>
          <p:nvPr/>
        </p:nvSpPr>
        <p:spPr>
          <a:xfrm>
            <a:off x="1803250" y="1496914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B3B3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5" name="object 2105"/>
          <p:cNvSpPr/>
          <p:nvPr/>
        </p:nvSpPr>
        <p:spPr>
          <a:xfrm>
            <a:off x="1803250" y="1498259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3">
            <a:solidFill>
              <a:srgbClr val="BDBDB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6" name="object 2106"/>
          <p:cNvSpPr/>
          <p:nvPr/>
        </p:nvSpPr>
        <p:spPr>
          <a:xfrm>
            <a:off x="1803250" y="1499603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C6C6C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7" name="object 2107"/>
          <p:cNvSpPr/>
          <p:nvPr/>
        </p:nvSpPr>
        <p:spPr>
          <a:xfrm>
            <a:off x="1803250" y="1500948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D1D1D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8" name="object 2108"/>
          <p:cNvSpPr/>
          <p:nvPr/>
        </p:nvSpPr>
        <p:spPr>
          <a:xfrm>
            <a:off x="1803250" y="1502293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9" name="object 2109"/>
          <p:cNvSpPr/>
          <p:nvPr/>
        </p:nvSpPr>
        <p:spPr>
          <a:xfrm>
            <a:off x="1803250" y="1503637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E4E4E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0" name="object 2110"/>
          <p:cNvSpPr/>
          <p:nvPr/>
        </p:nvSpPr>
        <p:spPr>
          <a:xfrm>
            <a:off x="1803250" y="1504982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EDEDE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1" name="object 2111"/>
          <p:cNvSpPr/>
          <p:nvPr/>
        </p:nvSpPr>
        <p:spPr>
          <a:xfrm>
            <a:off x="1803250" y="1507671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5842">
            <a:solidFill>
              <a:srgbClr val="F7F7F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2" name="object 2112"/>
          <p:cNvSpPr/>
          <p:nvPr/>
        </p:nvSpPr>
        <p:spPr>
          <a:xfrm>
            <a:off x="1805940" y="1312017"/>
            <a:ext cx="2257760" cy="194981"/>
          </a:xfrm>
          <a:custGeom>
            <a:avLst/>
            <a:gdLst/>
            <a:ahLst/>
            <a:cxnLst/>
            <a:rect l="l" t="t" r="r" b="b"/>
            <a:pathLst>
              <a:path w="2558795" h="220979">
                <a:moveTo>
                  <a:pt x="925067" y="79111"/>
                </a:moveTo>
                <a:lnTo>
                  <a:pt x="925067" y="41147"/>
                </a:lnTo>
                <a:lnTo>
                  <a:pt x="978266" y="41220"/>
                </a:lnTo>
                <a:lnTo>
                  <a:pt x="992189" y="42468"/>
                </a:lnTo>
                <a:lnTo>
                  <a:pt x="1004429" y="45069"/>
                </a:lnTo>
                <a:lnTo>
                  <a:pt x="1014983" y="48767"/>
                </a:lnTo>
                <a:lnTo>
                  <a:pt x="1027080" y="55974"/>
                </a:lnTo>
                <a:lnTo>
                  <a:pt x="1036574" y="64771"/>
                </a:lnTo>
                <a:lnTo>
                  <a:pt x="1045463" y="76200"/>
                </a:lnTo>
                <a:lnTo>
                  <a:pt x="1051555" y="91813"/>
                </a:lnTo>
                <a:lnTo>
                  <a:pt x="1053083" y="105155"/>
                </a:lnTo>
                <a:lnTo>
                  <a:pt x="1053083" y="121919"/>
                </a:lnTo>
                <a:lnTo>
                  <a:pt x="1052570" y="131154"/>
                </a:lnTo>
                <a:lnTo>
                  <a:pt x="1051903" y="198681"/>
                </a:lnTo>
                <a:lnTo>
                  <a:pt x="1063751" y="192023"/>
                </a:lnTo>
                <a:lnTo>
                  <a:pt x="1074222" y="183496"/>
                </a:lnTo>
                <a:lnTo>
                  <a:pt x="1082758" y="174099"/>
                </a:lnTo>
                <a:lnTo>
                  <a:pt x="1089659" y="163067"/>
                </a:lnTo>
                <a:lnTo>
                  <a:pt x="1096463" y="148963"/>
                </a:lnTo>
                <a:lnTo>
                  <a:pt x="1099406" y="136808"/>
                </a:lnTo>
                <a:lnTo>
                  <a:pt x="1100327" y="123443"/>
                </a:lnTo>
                <a:lnTo>
                  <a:pt x="1100327" y="106679"/>
                </a:lnTo>
                <a:lnTo>
                  <a:pt x="1100089" y="98229"/>
                </a:lnTo>
                <a:lnTo>
                  <a:pt x="1098279" y="85640"/>
                </a:lnTo>
                <a:lnTo>
                  <a:pt x="1094231" y="74675"/>
                </a:lnTo>
                <a:lnTo>
                  <a:pt x="1086489" y="59772"/>
                </a:lnTo>
                <a:lnTo>
                  <a:pt x="1078991" y="48767"/>
                </a:lnTo>
                <a:lnTo>
                  <a:pt x="1066376" y="35935"/>
                </a:lnTo>
                <a:lnTo>
                  <a:pt x="1057655" y="28955"/>
                </a:lnTo>
                <a:lnTo>
                  <a:pt x="1057119" y="28515"/>
                </a:lnTo>
                <a:lnTo>
                  <a:pt x="1047123" y="22009"/>
                </a:lnTo>
                <a:lnTo>
                  <a:pt x="1035511" y="16781"/>
                </a:lnTo>
                <a:lnTo>
                  <a:pt x="1022603" y="12191"/>
                </a:lnTo>
                <a:lnTo>
                  <a:pt x="1003517" y="7859"/>
                </a:lnTo>
                <a:lnTo>
                  <a:pt x="991122" y="6501"/>
                </a:lnTo>
                <a:lnTo>
                  <a:pt x="978407" y="6095"/>
                </a:lnTo>
                <a:lnTo>
                  <a:pt x="868679" y="6095"/>
                </a:lnTo>
                <a:lnTo>
                  <a:pt x="861059" y="7619"/>
                </a:lnTo>
                <a:lnTo>
                  <a:pt x="854963" y="10667"/>
                </a:lnTo>
                <a:lnTo>
                  <a:pt x="850391" y="13715"/>
                </a:lnTo>
                <a:lnTo>
                  <a:pt x="848867" y="18287"/>
                </a:lnTo>
                <a:lnTo>
                  <a:pt x="848867" y="28955"/>
                </a:lnTo>
                <a:lnTo>
                  <a:pt x="850391" y="33527"/>
                </a:lnTo>
                <a:lnTo>
                  <a:pt x="854963" y="36575"/>
                </a:lnTo>
                <a:lnTo>
                  <a:pt x="859535" y="39624"/>
                </a:lnTo>
                <a:lnTo>
                  <a:pt x="867155" y="41147"/>
                </a:lnTo>
                <a:lnTo>
                  <a:pt x="877823" y="41147"/>
                </a:lnTo>
                <a:lnTo>
                  <a:pt x="877823" y="179831"/>
                </a:lnTo>
                <a:lnTo>
                  <a:pt x="867155" y="179831"/>
                </a:lnTo>
                <a:lnTo>
                  <a:pt x="861059" y="181355"/>
                </a:lnTo>
                <a:lnTo>
                  <a:pt x="854963" y="184403"/>
                </a:lnTo>
                <a:lnTo>
                  <a:pt x="850391" y="188975"/>
                </a:lnTo>
                <a:lnTo>
                  <a:pt x="848867" y="192023"/>
                </a:lnTo>
                <a:lnTo>
                  <a:pt x="848867" y="202691"/>
                </a:lnTo>
                <a:lnTo>
                  <a:pt x="850391" y="207263"/>
                </a:lnTo>
                <a:lnTo>
                  <a:pt x="854963" y="210311"/>
                </a:lnTo>
                <a:lnTo>
                  <a:pt x="861059" y="213359"/>
                </a:lnTo>
                <a:lnTo>
                  <a:pt x="868679" y="216407"/>
                </a:lnTo>
                <a:lnTo>
                  <a:pt x="923064" y="216407"/>
                </a:lnTo>
                <a:lnTo>
                  <a:pt x="925067" y="179831"/>
                </a:lnTo>
                <a:lnTo>
                  <a:pt x="925067" y="79111"/>
                </a:lnTo>
                <a:close/>
              </a:path>
              <a:path w="2558795" h="220979">
                <a:moveTo>
                  <a:pt x="2313431" y="90833"/>
                </a:moveTo>
                <a:lnTo>
                  <a:pt x="2313431" y="179831"/>
                </a:lnTo>
                <a:lnTo>
                  <a:pt x="2295143" y="179831"/>
                </a:lnTo>
                <a:lnTo>
                  <a:pt x="2287523" y="181355"/>
                </a:lnTo>
                <a:lnTo>
                  <a:pt x="2282951" y="184403"/>
                </a:lnTo>
                <a:lnTo>
                  <a:pt x="2276855" y="188975"/>
                </a:lnTo>
                <a:lnTo>
                  <a:pt x="2275331" y="192023"/>
                </a:lnTo>
                <a:lnTo>
                  <a:pt x="2275331" y="202691"/>
                </a:lnTo>
                <a:lnTo>
                  <a:pt x="2276855" y="207263"/>
                </a:lnTo>
                <a:lnTo>
                  <a:pt x="2282951" y="210311"/>
                </a:lnTo>
                <a:lnTo>
                  <a:pt x="2287523" y="213359"/>
                </a:lnTo>
                <a:lnTo>
                  <a:pt x="2295143" y="216407"/>
                </a:lnTo>
                <a:lnTo>
                  <a:pt x="2388107" y="216407"/>
                </a:lnTo>
                <a:lnTo>
                  <a:pt x="2397251" y="213359"/>
                </a:lnTo>
                <a:lnTo>
                  <a:pt x="2401823" y="210311"/>
                </a:lnTo>
                <a:lnTo>
                  <a:pt x="2406395" y="207263"/>
                </a:lnTo>
                <a:lnTo>
                  <a:pt x="2409443" y="202691"/>
                </a:lnTo>
                <a:lnTo>
                  <a:pt x="2409443" y="192023"/>
                </a:lnTo>
                <a:lnTo>
                  <a:pt x="2406395" y="188975"/>
                </a:lnTo>
                <a:lnTo>
                  <a:pt x="2401823" y="184403"/>
                </a:lnTo>
                <a:lnTo>
                  <a:pt x="2397251" y="181355"/>
                </a:lnTo>
                <a:lnTo>
                  <a:pt x="2388107" y="179831"/>
                </a:lnTo>
                <a:lnTo>
                  <a:pt x="2360675" y="179831"/>
                </a:lnTo>
                <a:lnTo>
                  <a:pt x="2360675" y="135636"/>
                </a:lnTo>
                <a:lnTo>
                  <a:pt x="2406395" y="135636"/>
                </a:lnTo>
                <a:lnTo>
                  <a:pt x="2412743" y="138171"/>
                </a:lnTo>
                <a:lnTo>
                  <a:pt x="2421069" y="142343"/>
                </a:lnTo>
                <a:lnTo>
                  <a:pt x="2429717" y="147600"/>
                </a:lnTo>
                <a:lnTo>
                  <a:pt x="2423435" y="98413"/>
                </a:lnTo>
                <a:lnTo>
                  <a:pt x="2410886" y="100041"/>
                </a:lnTo>
                <a:lnTo>
                  <a:pt x="2397251" y="100583"/>
                </a:lnTo>
                <a:lnTo>
                  <a:pt x="2360675" y="100583"/>
                </a:lnTo>
                <a:lnTo>
                  <a:pt x="2360675" y="41147"/>
                </a:lnTo>
                <a:lnTo>
                  <a:pt x="2414015" y="41147"/>
                </a:lnTo>
                <a:lnTo>
                  <a:pt x="2428085" y="6576"/>
                </a:lnTo>
                <a:lnTo>
                  <a:pt x="2412491" y="6095"/>
                </a:lnTo>
                <a:lnTo>
                  <a:pt x="2295143" y="6095"/>
                </a:lnTo>
                <a:lnTo>
                  <a:pt x="2287523" y="7619"/>
                </a:lnTo>
                <a:lnTo>
                  <a:pt x="2282951" y="10667"/>
                </a:lnTo>
                <a:lnTo>
                  <a:pt x="2276855" y="13715"/>
                </a:lnTo>
                <a:lnTo>
                  <a:pt x="2275331" y="18287"/>
                </a:lnTo>
                <a:lnTo>
                  <a:pt x="2275331" y="28955"/>
                </a:lnTo>
                <a:lnTo>
                  <a:pt x="2276855" y="33527"/>
                </a:lnTo>
                <a:lnTo>
                  <a:pt x="2282951" y="36575"/>
                </a:lnTo>
                <a:lnTo>
                  <a:pt x="2287523" y="39624"/>
                </a:lnTo>
                <a:lnTo>
                  <a:pt x="2295143" y="41147"/>
                </a:lnTo>
                <a:lnTo>
                  <a:pt x="2313431" y="41147"/>
                </a:lnTo>
                <a:lnTo>
                  <a:pt x="2313431" y="90833"/>
                </a:lnTo>
                <a:close/>
              </a:path>
              <a:path w="2558795" h="220979">
                <a:moveTo>
                  <a:pt x="2472724" y="120744"/>
                </a:moveTo>
                <a:lnTo>
                  <a:pt x="2484977" y="114771"/>
                </a:lnTo>
                <a:lnTo>
                  <a:pt x="2495308" y="108051"/>
                </a:lnTo>
                <a:lnTo>
                  <a:pt x="2503931" y="100583"/>
                </a:lnTo>
                <a:lnTo>
                  <a:pt x="2509237" y="94160"/>
                </a:lnTo>
                <a:lnTo>
                  <a:pt x="2514578" y="82396"/>
                </a:lnTo>
                <a:lnTo>
                  <a:pt x="2516123" y="70103"/>
                </a:lnTo>
                <a:lnTo>
                  <a:pt x="2516062" y="67533"/>
                </a:lnTo>
                <a:lnTo>
                  <a:pt x="2513889" y="55189"/>
                </a:lnTo>
                <a:lnTo>
                  <a:pt x="2508602" y="43883"/>
                </a:lnTo>
                <a:lnTo>
                  <a:pt x="2500203" y="33614"/>
                </a:lnTo>
                <a:lnTo>
                  <a:pt x="2488691" y="24383"/>
                </a:lnTo>
                <a:lnTo>
                  <a:pt x="2477606" y="18104"/>
                </a:lnTo>
                <a:lnTo>
                  <a:pt x="2466998" y="13781"/>
                </a:lnTo>
                <a:lnTo>
                  <a:pt x="2455261" y="10418"/>
                </a:lnTo>
                <a:lnTo>
                  <a:pt x="2442315" y="8017"/>
                </a:lnTo>
                <a:lnTo>
                  <a:pt x="2428085" y="6576"/>
                </a:lnTo>
                <a:lnTo>
                  <a:pt x="2414015" y="41147"/>
                </a:lnTo>
                <a:lnTo>
                  <a:pt x="2419162" y="41232"/>
                </a:lnTo>
                <a:lnTo>
                  <a:pt x="2433653" y="42592"/>
                </a:lnTo>
                <a:lnTo>
                  <a:pt x="2445653" y="45612"/>
                </a:lnTo>
                <a:lnTo>
                  <a:pt x="2455163" y="50291"/>
                </a:lnTo>
                <a:lnTo>
                  <a:pt x="2464307" y="54863"/>
                </a:lnTo>
                <a:lnTo>
                  <a:pt x="2470403" y="62483"/>
                </a:lnTo>
                <a:lnTo>
                  <a:pt x="2470403" y="73151"/>
                </a:lnTo>
                <a:lnTo>
                  <a:pt x="2467355" y="77724"/>
                </a:lnTo>
                <a:lnTo>
                  <a:pt x="2462783" y="82295"/>
                </a:lnTo>
                <a:lnTo>
                  <a:pt x="2458587" y="85138"/>
                </a:lnTo>
                <a:lnTo>
                  <a:pt x="2448077" y="90575"/>
                </a:lnTo>
                <a:lnTo>
                  <a:pt x="2433827" y="96012"/>
                </a:lnTo>
                <a:lnTo>
                  <a:pt x="2423435" y="98413"/>
                </a:lnTo>
                <a:lnTo>
                  <a:pt x="2429717" y="147600"/>
                </a:lnTo>
                <a:lnTo>
                  <a:pt x="2438705" y="153960"/>
                </a:lnTo>
                <a:lnTo>
                  <a:pt x="2448054" y="161445"/>
                </a:lnTo>
                <a:lnTo>
                  <a:pt x="2457783" y="170073"/>
                </a:lnTo>
                <a:lnTo>
                  <a:pt x="2467910" y="179864"/>
                </a:lnTo>
                <a:lnTo>
                  <a:pt x="2478457" y="190837"/>
                </a:lnTo>
                <a:lnTo>
                  <a:pt x="2489441" y="203011"/>
                </a:lnTo>
                <a:lnTo>
                  <a:pt x="2500883" y="216407"/>
                </a:lnTo>
                <a:lnTo>
                  <a:pt x="2538983" y="216407"/>
                </a:lnTo>
                <a:lnTo>
                  <a:pt x="2546603" y="213359"/>
                </a:lnTo>
                <a:lnTo>
                  <a:pt x="2552699" y="210311"/>
                </a:lnTo>
                <a:lnTo>
                  <a:pt x="2557271" y="207263"/>
                </a:lnTo>
                <a:lnTo>
                  <a:pt x="2558795" y="202691"/>
                </a:lnTo>
                <a:lnTo>
                  <a:pt x="2558795" y="192023"/>
                </a:lnTo>
                <a:lnTo>
                  <a:pt x="2555747" y="185927"/>
                </a:lnTo>
                <a:lnTo>
                  <a:pt x="2548127" y="182879"/>
                </a:lnTo>
                <a:lnTo>
                  <a:pt x="2545079" y="181355"/>
                </a:lnTo>
                <a:lnTo>
                  <a:pt x="2537459" y="179831"/>
                </a:lnTo>
                <a:lnTo>
                  <a:pt x="2525267" y="179831"/>
                </a:lnTo>
                <a:lnTo>
                  <a:pt x="2521918" y="176055"/>
                </a:lnTo>
                <a:lnTo>
                  <a:pt x="2512128" y="165071"/>
                </a:lnTo>
                <a:lnTo>
                  <a:pt x="2503676" y="156086"/>
                </a:lnTo>
                <a:lnTo>
                  <a:pt x="2496311" y="149351"/>
                </a:lnTo>
                <a:lnTo>
                  <a:pt x="2494789" y="147849"/>
                </a:lnTo>
                <a:lnTo>
                  <a:pt x="2484703" y="138739"/>
                </a:lnTo>
                <a:lnTo>
                  <a:pt x="2474952" y="130799"/>
                </a:lnTo>
                <a:lnTo>
                  <a:pt x="2465831" y="123443"/>
                </a:lnTo>
                <a:lnTo>
                  <a:pt x="2472724" y="120744"/>
                </a:lnTo>
                <a:close/>
              </a:path>
              <a:path w="2558795" h="220979">
                <a:moveTo>
                  <a:pt x="2231135" y="6095"/>
                </a:moveTo>
                <a:lnTo>
                  <a:pt x="2010155" y="6095"/>
                </a:lnTo>
                <a:lnTo>
                  <a:pt x="2002535" y="7619"/>
                </a:lnTo>
                <a:lnTo>
                  <a:pt x="1996439" y="10667"/>
                </a:lnTo>
                <a:lnTo>
                  <a:pt x="1991867" y="13715"/>
                </a:lnTo>
                <a:lnTo>
                  <a:pt x="1990343" y="18287"/>
                </a:lnTo>
                <a:lnTo>
                  <a:pt x="1990343" y="28955"/>
                </a:lnTo>
                <a:lnTo>
                  <a:pt x="1991867" y="33527"/>
                </a:lnTo>
                <a:lnTo>
                  <a:pt x="1996439" y="36575"/>
                </a:lnTo>
                <a:lnTo>
                  <a:pt x="2002535" y="39624"/>
                </a:lnTo>
                <a:lnTo>
                  <a:pt x="2010155" y="41147"/>
                </a:lnTo>
                <a:lnTo>
                  <a:pt x="2028443" y="41147"/>
                </a:lnTo>
                <a:lnTo>
                  <a:pt x="2028443" y="179831"/>
                </a:lnTo>
                <a:lnTo>
                  <a:pt x="2010155" y="179831"/>
                </a:lnTo>
                <a:lnTo>
                  <a:pt x="1997963" y="184403"/>
                </a:lnTo>
                <a:lnTo>
                  <a:pt x="1990343" y="192023"/>
                </a:lnTo>
                <a:lnTo>
                  <a:pt x="1990343" y="202691"/>
                </a:lnTo>
                <a:lnTo>
                  <a:pt x="1991867" y="207263"/>
                </a:lnTo>
                <a:lnTo>
                  <a:pt x="1996439" y="210311"/>
                </a:lnTo>
                <a:lnTo>
                  <a:pt x="2002535" y="213359"/>
                </a:lnTo>
                <a:lnTo>
                  <a:pt x="2010155" y="216407"/>
                </a:lnTo>
                <a:lnTo>
                  <a:pt x="2241803" y="216407"/>
                </a:lnTo>
                <a:lnTo>
                  <a:pt x="2241803" y="152399"/>
                </a:lnTo>
                <a:lnTo>
                  <a:pt x="2240279" y="146303"/>
                </a:lnTo>
                <a:lnTo>
                  <a:pt x="2235707" y="143255"/>
                </a:lnTo>
                <a:lnTo>
                  <a:pt x="2231135" y="138683"/>
                </a:lnTo>
                <a:lnTo>
                  <a:pt x="2225039" y="137159"/>
                </a:lnTo>
                <a:lnTo>
                  <a:pt x="2211323" y="137159"/>
                </a:lnTo>
                <a:lnTo>
                  <a:pt x="2205227" y="138683"/>
                </a:lnTo>
                <a:lnTo>
                  <a:pt x="2202179" y="143255"/>
                </a:lnTo>
                <a:lnTo>
                  <a:pt x="2197607" y="146303"/>
                </a:lnTo>
                <a:lnTo>
                  <a:pt x="2194559" y="152399"/>
                </a:lnTo>
                <a:lnTo>
                  <a:pt x="2194559" y="179831"/>
                </a:lnTo>
                <a:lnTo>
                  <a:pt x="2075687" y="179831"/>
                </a:lnTo>
                <a:lnTo>
                  <a:pt x="2075687" y="128015"/>
                </a:lnTo>
                <a:lnTo>
                  <a:pt x="2116835" y="128015"/>
                </a:lnTo>
                <a:lnTo>
                  <a:pt x="2116835" y="137159"/>
                </a:lnTo>
                <a:lnTo>
                  <a:pt x="2118359" y="143255"/>
                </a:lnTo>
                <a:lnTo>
                  <a:pt x="2119883" y="146303"/>
                </a:lnTo>
                <a:lnTo>
                  <a:pt x="2124455" y="152399"/>
                </a:lnTo>
                <a:lnTo>
                  <a:pt x="2132075" y="153923"/>
                </a:lnTo>
                <a:lnTo>
                  <a:pt x="2148839" y="153923"/>
                </a:lnTo>
                <a:lnTo>
                  <a:pt x="2154935" y="152399"/>
                </a:lnTo>
                <a:lnTo>
                  <a:pt x="2159507" y="146303"/>
                </a:lnTo>
                <a:lnTo>
                  <a:pt x="2162555" y="143255"/>
                </a:lnTo>
                <a:lnTo>
                  <a:pt x="2164079" y="138683"/>
                </a:lnTo>
                <a:lnTo>
                  <a:pt x="2164079" y="80771"/>
                </a:lnTo>
                <a:lnTo>
                  <a:pt x="2161031" y="74675"/>
                </a:lnTo>
                <a:lnTo>
                  <a:pt x="2156459" y="71627"/>
                </a:lnTo>
                <a:lnTo>
                  <a:pt x="2151887" y="68579"/>
                </a:lnTo>
                <a:lnTo>
                  <a:pt x="2147315" y="65531"/>
                </a:lnTo>
                <a:lnTo>
                  <a:pt x="2132075" y="65531"/>
                </a:lnTo>
                <a:lnTo>
                  <a:pt x="2124455" y="68579"/>
                </a:lnTo>
                <a:lnTo>
                  <a:pt x="2119883" y="74675"/>
                </a:lnTo>
                <a:lnTo>
                  <a:pt x="2118359" y="77724"/>
                </a:lnTo>
                <a:lnTo>
                  <a:pt x="2116835" y="83819"/>
                </a:lnTo>
                <a:lnTo>
                  <a:pt x="2116835" y="92963"/>
                </a:lnTo>
                <a:lnTo>
                  <a:pt x="2075687" y="92963"/>
                </a:lnTo>
                <a:lnTo>
                  <a:pt x="2075687" y="41147"/>
                </a:lnTo>
                <a:lnTo>
                  <a:pt x="2185415" y="41147"/>
                </a:lnTo>
                <a:lnTo>
                  <a:pt x="2185415" y="68579"/>
                </a:lnTo>
                <a:lnTo>
                  <a:pt x="2186939" y="74675"/>
                </a:lnTo>
                <a:lnTo>
                  <a:pt x="2191511" y="77724"/>
                </a:lnTo>
                <a:lnTo>
                  <a:pt x="2196083" y="82295"/>
                </a:lnTo>
                <a:lnTo>
                  <a:pt x="2200655" y="83819"/>
                </a:lnTo>
                <a:lnTo>
                  <a:pt x="2215895" y="83819"/>
                </a:lnTo>
                <a:lnTo>
                  <a:pt x="2220467" y="82295"/>
                </a:lnTo>
                <a:lnTo>
                  <a:pt x="2225039" y="77724"/>
                </a:lnTo>
                <a:lnTo>
                  <a:pt x="2229611" y="74675"/>
                </a:lnTo>
                <a:lnTo>
                  <a:pt x="2231135" y="68579"/>
                </a:lnTo>
                <a:lnTo>
                  <a:pt x="2231135" y="6095"/>
                </a:lnTo>
                <a:close/>
              </a:path>
              <a:path w="2558795" h="220979">
                <a:moveTo>
                  <a:pt x="1420367" y="188975"/>
                </a:moveTo>
                <a:lnTo>
                  <a:pt x="1418843" y="193547"/>
                </a:lnTo>
                <a:lnTo>
                  <a:pt x="1418843" y="202691"/>
                </a:lnTo>
                <a:lnTo>
                  <a:pt x="1420367" y="207263"/>
                </a:lnTo>
                <a:lnTo>
                  <a:pt x="1424939" y="210311"/>
                </a:lnTo>
                <a:lnTo>
                  <a:pt x="1431035" y="213359"/>
                </a:lnTo>
                <a:lnTo>
                  <a:pt x="1438655" y="216407"/>
                </a:lnTo>
                <a:lnTo>
                  <a:pt x="1522475" y="216407"/>
                </a:lnTo>
                <a:lnTo>
                  <a:pt x="1530095" y="213359"/>
                </a:lnTo>
                <a:lnTo>
                  <a:pt x="1534667" y="210311"/>
                </a:lnTo>
                <a:lnTo>
                  <a:pt x="1540763" y="207263"/>
                </a:lnTo>
                <a:lnTo>
                  <a:pt x="1542287" y="202691"/>
                </a:lnTo>
                <a:lnTo>
                  <a:pt x="1542287" y="192023"/>
                </a:lnTo>
                <a:lnTo>
                  <a:pt x="1540763" y="188975"/>
                </a:lnTo>
                <a:lnTo>
                  <a:pt x="1534667" y="184403"/>
                </a:lnTo>
                <a:lnTo>
                  <a:pt x="1530095" y="181355"/>
                </a:lnTo>
                <a:lnTo>
                  <a:pt x="1522475" y="179831"/>
                </a:lnTo>
                <a:lnTo>
                  <a:pt x="1493519" y="179831"/>
                </a:lnTo>
                <a:lnTo>
                  <a:pt x="1493519" y="73151"/>
                </a:lnTo>
                <a:lnTo>
                  <a:pt x="1500274" y="80922"/>
                </a:lnTo>
                <a:lnTo>
                  <a:pt x="1508559" y="90494"/>
                </a:lnTo>
                <a:lnTo>
                  <a:pt x="1516812" y="100070"/>
                </a:lnTo>
                <a:lnTo>
                  <a:pt x="1525039" y="109654"/>
                </a:lnTo>
                <a:lnTo>
                  <a:pt x="1533245" y="119249"/>
                </a:lnTo>
                <a:lnTo>
                  <a:pt x="1541438" y="128858"/>
                </a:lnTo>
                <a:lnTo>
                  <a:pt x="1549621" y="138482"/>
                </a:lnTo>
                <a:lnTo>
                  <a:pt x="1557801" y="148126"/>
                </a:lnTo>
                <a:lnTo>
                  <a:pt x="1565983" y="157792"/>
                </a:lnTo>
                <a:lnTo>
                  <a:pt x="1574173" y="167483"/>
                </a:lnTo>
                <a:lnTo>
                  <a:pt x="1582377" y="177202"/>
                </a:lnTo>
                <a:lnTo>
                  <a:pt x="1590600" y="186950"/>
                </a:lnTo>
                <a:lnTo>
                  <a:pt x="1598847" y="196732"/>
                </a:lnTo>
                <a:lnTo>
                  <a:pt x="1607125" y="206551"/>
                </a:lnTo>
                <a:lnTo>
                  <a:pt x="1615439" y="216407"/>
                </a:lnTo>
                <a:lnTo>
                  <a:pt x="1661159" y="216407"/>
                </a:lnTo>
                <a:lnTo>
                  <a:pt x="1661159" y="41147"/>
                </a:lnTo>
                <a:lnTo>
                  <a:pt x="1670303" y="41147"/>
                </a:lnTo>
                <a:lnTo>
                  <a:pt x="1677923" y="39624"/>
                </a:lnTo>
                <a:lnTo>
                  <a:pt x="1682495" y="36575"/>
                </a:lnTo>
                <a:lnTo>
                  <a:pt x="1687067" y="33527"/>
                </a:lnTo>
                <a:lnTo>
                  <a:pt x="1690115" y="28955"/>
                </a:lnTo>
                <a:lnTo>
                  <a:pt x="1690115" y="18287"/>
                </a:lnTo>
                <a:lnTo>
                  <a:pt x="1687067" y="13715"/>
                </a:lnTo>
                <a:lnTo>
                  <a:pt x="1682495" y="10667"/>
                </a:lnTo>
                <a:lnTo>
                  <a:pt x="1677923" y="7619"/>
                </a:lnTo>
                <a:lnTo>
                  <a:pt x="1670303" y="6095"/>
                </a:lnTo>
                <a:lnTo>
                  <a:pt x="1586483" y="6095"/>
                </a:lnTo>
                <a:lnTo>
                  <a:pt x="1577339" y="7619"/>
                </a:lnTo>
                <a:lnTo>
                  <a:pt x="1572767" y="10667"/>
                </a:lnTo>
                <a:lnTo>
                  <a:pt x="1568195" y="13715"/>
                </a:lnTo>
                <a:lnTo>
                  <a:pt x="1565147" y="18287"/>
                </a:lnTo>
                <a:lnTo>
                  <a:pt x="1565147" y="28955"/>
                </a:lnTo>
                <a:lnTo>
                  <a:pt x="1568195" y="33527"/>
                </a:lnTo>
                <a:lnTo>
                  <a:pt x="1572767" y="36575"/>
                </a:lnTo>
                <a:lnTo>
                  <a:pt x="1577339" y="39624"/>
                </a:lnTo>
                <a:lnTo>
                  <a:pt x="1586483" y="41147"/>
                </a:lnTo>
                <a:lnTo>
                  <a:pt x="1613915" y="41147"/>
                </a:lnTo>
                <a:lnTo>
                  <a:pt x="1613915" y="147827"/>
                </a:lnTo>
                <a:lnTo>
                  <a:pt x="1608696" y="141604"/>
                </a:lnTo>
                <a:lnTo>
                  <a:pt x="1600576" y="131925"/>
                </a:lnTo>
                <a:lnTo>
                  <a:pt x="1592451" y="122246"/>
                </a:lnTo>
                <a:lnTo>
                  <a:pt x="1584318" y="112567"/>
                </a:lnTo>
                <a:lnTo>
                  <a:pt x="1576175" y="102887"/>
                </a:lnTo>
                <a:lnTo>
                  <a:pt x="1568019" y="93208"/>
                </a:lnTo>
                <a:lnTo>
                  <a:pt x="1559845" y="83529"/>
                </a:lnTo>
                <a:lnTo>
                  <a:pt x="1551653" y="73850"/>
                </a:lnTo>
                <a:lnTo>
                  <a:pt x="1543438" y="64171"/>
                </a:lnTo>
                <a:lnTo>
                  <a:pt x="1535198" y="54491"/>
                </a:lnTo>
                <a:lnTo>
                  <a:pt x="1526930" y="44812"/>
                </a:lnTo>
                <a:lnTo>
                  <a:pt x="1518631" y="35133"/>
                </a:lnTo>
                <a:lnTo>
                  <a:pt x="1510299" y="25454"/>
                </a:lnTo>
                <a:lnTo>
                  <a:pt x="1501929" y="15775"/>
                </a:lnTo>
                <a:lnTo>
                  <a:pt x="1493519" y="6095"/>
                </a:lnTo>
                <a:lnTo>
                  <a:pt x="1429511" y="6095"/>
                </a:lnTo>
                <a:lnTo>
                  <a:pt x="1420367" y="7619"/>
                </a:lnTo>
                <a:lnTo>
                  <a:pt x="1415795" y="10667"/>
                </a:lnTo>
                <a:lnTo>
                  <a:pt x="1411223" y="13715"/>
                </a:lnTo>
                <a:lnTo>
                  <a:pt x="1408175" y="18287"/>
                </a:lnTo>
                <a:lnTo>
                  <a:pt x="1408175" y="28955"/>
                </a:lnTo>
                <a:lnTo>
                  <a:pt x="1411223" y="33527"/>
                </a:lnTo>
                <a:lnTo>
                  <a:pt x="1415795" y="36575"/>
                </a:lnTo>
                <a:lnTo>
                  <a:pt x="1420367" y="39624"/>
                </a:lnTo>
                <a:lnTo>
                  <a:pt x="1429511" y="41147"/>
                </a:lnTo>
                <a:lnTo>
                  <a:pt x="1447799" y="41147"/>
                </a:lnTo>
                <a:lnTo>
                  <a:pt x="1447799" y="179831"/>
                </a:lnTo>
                <a:lnTo>
                  <a:pt x="1437131" y="179831"/>
                </a:lnTo>
                <a:lnTo>
                  <a:pt x="1429511" y="181355"/>
                </a:lnTo>
                <a:lnTo>
                  <a:pt x="1424939" y="185927"/>
                </a:lnTo>
                <a:lnTo>
                  <a:pt x="1420367" y="188975"/>
                </a:lnTo>
                <a:close/>
              </a:path>
              <a:path w="2558795" h="220979">
                <a:moveTo>
                  <a:pt x="1307591" y="115315"/>
                </a:moveTo>
                <a:lnTo>
                  <a:pt x="1307591" y="80771"/>
                </a:lnTo>
                <a:lnTo>
                  <a:pt x="1304543" y="74675"/>
                </a:lnTo>
                <a:lnTo>
                  <a:pt x="1301495" y="71627"/>
                </a:lnTo>
                <a:lnTo>
                  <a:pt x="1296923" y="68579"/>
                </a:lnTo>
                <a:lnTo>
                  <a:pt x="1290827" y="65531"/>
                </a:lnTo>
                <a:lnTo>
                  <a:pt x="1275587" y="65531"/>
                </a:lnTo>
                <a:lnTo>
                  <a:pt x="1269491" y="68579"/>
                </a:lnTo>
                <a:lnTo>
                  <a:pt x="1263395" y="74675"/>
                </a:lnTo>
                <a:lnTo>
                  <a:pt x="1261871" y="77724"/>
                </a:lnTo>
                <a:lnTo>
                  <a:pt x="1260347" y="83819"/>
                </a:lnTo>
                <a:lnTo>
                  <a:pt x="1260347" y="92963"/>
                </a:lnTo>
                <a:lnTo>
                  <a:pt x="1219199" y="92963"/>
                </a:lnTo>
                <a:lnTo>
                  <a:pt x="1219199" y="41147"/>
                </a:lnTo>
                <a:lnTo>
                  <a:pt x="1328927" y="41147"/>
                </a:lnTo>
                <a:lnTo>
                  <a:pt x="1328927" y="68579"/>
                </a:lnTo>
                <a:lnTo>
                  <a:pt x="1330451" y="74675"/>
                </a:lnTo>
                <a:lnTo>
                  <a:pt x="1335023" y="77724"/>
                </a:lnTo>
                <a:lnTo>
                  <a:pt x="1339595" y="82295"/>
                </a:lnTo>
                <a:lnTo>
                  <a:pt x="1345691" y="83819"/>
                </a:lnTo>
                <a:lnTo>
                  <a:pt x="1359407" y="83819"/>
                </a:lnTo>
                <a:lnTo>
                  <a:pt x="1365503" y="82295"/>
                </a:lnTo>
                <a:lnTo>
                  <a:pt x="1368551" y="77724"/>
                </a:lnTo>
                <a:lnTo>
                  <a:pt x="1373123" y="74675"/>
                </a:lnTo>
                <a:lnTo>
                  <a:pt x="1376171" y="68579"/>
                </a:lnTo>
                <a:lnTo>
                  <a:pt x="1376171" y="6095"/>
                </a:lnTo>
                <a:lnTo>
                  <a:pt x="1153667" y="6095"/>
                </a:lnTo>
                <a:lnTo>
                  <a:pt x="1146047" y="7619"/>
                </a:lnTo>
                <a:lnTo>
                  <a:pt x="1141475" y="10667"/>
                </a:lnTo>
                <a:lnTo>
                  <a:pt x="1136903" y="13715"/>
                </a:lnTo>
                <a:lnTo>
                  <a:pt x="1133855" y="18287"/>
                </a:lnTo>
                <a:lnTo>
                  <a:pt x="1133855" y="28955"/>
                </a:lnTo>
                <a:lnTo>
                  <a:pt x="1136903" y="33527"/>
                </a:lnTo>
                <a:lnTo>
                  <a:pt x="1141475" y="36575"/>
                </a:lnTo>
                <a:lnTo>
                  <a:pt x="1146047" y="39624"/>
                </a:lnTo>
                <a:lnTo>
                  <a:pt x="1153667" y="41147"/>
                </a:lnTo>
                <a:lnTo>
                  <a:pt x="1171955" y="41147"/>
                </a:lnTo>
                <a:lnTo>
                  <a:pt x="1171955" y="179831"/>
                </a:lnTo>
                <a:lnTo>
                  <a:pt x="1153667" y="179831"/>
                </a:lnTo>
                <a:lnTo>
                  <a:pt x="1141475" y="184403"/>
                </a:lnTo>
                <a:lnTo>
                  <a:pt x="1133855" y="192023"/>
                </a:lnTo>
                <a:lnTo>
                  <a:pt x="1133855" y="202691"/>
                </a:lnTo>
                <a:lnTo>
                  <a:pt x="1136903" y="207263"/>
                </a:lnTo>
                <a:lnTo>
                  <a:pt x="1141475" y="210311"/>
                </a:lnTo>
                <a:lnTo>
                  <a:pt x="1146047" y="213359"/>
                </a:lnTo>
                <a:lnTo>
                  <a:pt x="1153667" y="216407"/>
                </a:lnTo>
                <a:lnTo>
                  <a:pt x="1385315" y="216407"/>
                </a:lnTo>
                <a:lnTo>
                  <a:pt x="1385315" y="152399"/>
                </a:lnTo>
                <a:lnTo>
                  <a:pt x="1383791" y="146303"/>
                </a:lnTo>
                <a:lnTo>
                  <a:pt x="1379219" y="143255"/>
                </a:lnTo>
                <a:lnTo>
                  <a:pt x="1374647" y="138683"/>
                </a:lnTo>
                <a:lnTo>
                  <a:pt x="1370075" y="137159"/>
                </a:lnTo>
                <a:lnTo>
                  <a:pt x="1354835" y="137159"/>
                </a:lnTo>
                <a:lnTo>
                  <a:pt x="1350263" y="138683"/>
                </a:lnTo>
                <a:lnTo>
                  <a:pt x="1345691" y="143255"/>
                </a:lnTo>
                <a:lnTo>
                  <a:pt x="1341119" y="146303"/>
                </a:lnTo>
                <a:lnTo>
                  <a:pt x="1339595" y="152399"/>
                </a:lnTo>
                <a:lnTo>
                  <a:pt x="1339595" y="179831"/>
                </a:lnTo>
                <a:lnTo>
                  <a:pt x="1219199" y="179831"/>
                </a:lnTo>
                <a:lnTo>
                  <a:pt x="1219199" y="128015"/>
                </a:lnTo>
                <a:lnTo>
                  <a:pt x="1260347" y="128015"/>
                </a:lnTo>
                <a:lnTo>
                  <a:pt x="1260347" y="137159"/>
                </a:lnTo>
                <a:lnTo>
                  <a:pt x="1261871" y="143255"/>
                </a:lnTo>
                <a:lnTo>
                  <a:pt x="1263395" y="146303"/>
                </a:lnTo>
                <a:lnTo>
                  <a:pt x="1269491" y="152399"/>
                </a:lnTo>
                <a:lnTo>
                  <a:pt x="1275587" y="153923"/>
                </a:lnTo>
                <a:lnTo>
                  <a:pt x="1292351" y="153923"/>
                </a:lnTo>
                <a:lnTo>
                  <a:pt x="1298447" y="152399"/>
                </a:lnTo>
                <a:lnTo>
                  <a:pt x="1303019" y="146303"/>
                </a:lnTo>
                <a:lnTo>
                  <a:pt x="1306067" y="143255"/>
                </a:lnTo>
                <a:lnTo>
                  <a:pt x="1307591" y="138683"/>
                </a:lnTo>
                <a:lnTo>
                  <a:pt x="1307591" y="115315"/>
                </a:lnTo>
                <a:close/>
              </a:path>
              <a:path w="2558795" h="220979">
                <a:moveTo>
                  <a:pt x="1052570" y="131154"/>
                </a:moveTo>
                <a:lnTo>
                  <a:pt x="1049586" y="143870"/>
                </a:lnTo>
                <a:lnTo>
                  <a:pt x="1043939" y="153923"/>
                </a:lnTo>
                <a:lnTo>
                  <a:pt x="1038810" y="159577"/>
                </a:lnTo>
                <a:lnTo>
                  <a:pt x="1028947" y="167461"/>
                </a:lnTo>
                <a:lnTo>
                  <a:pt x="1016507" y="173735"/>
                </a:lnTo>
                <a:lnTo>
                  <a:pt x="1002366" y="177932"/>
                </a:lnTo>
                <a:lnTo>
                  <a:pt x="989128" y="179396"/>
                </a:lnTo>
                <a:lnTo>
                  <a:pt x="973835" y="179831"/>
                </a:lnTo>
                <a:lnTo>
                  <a:pt x="925067" y="179831"/>
                </a:lnTo>
                <a:lnTo>
                  <a:pt x="923064" y="216407"/>
                </a:lnTo>
                <a:lnTo>
                  <a:pt x="973835" y="216407"/>
                </a:lnTo>
                <a:lnTo>
                  <a:pt x="984861" y="216187"/>
                </a:lnTo>
                <a:lnTo>
                  <a:pt x="998799" y="215180"/>
                </a:lnTo>
                <a:lnTo>
                  <a:pt x="1011513" y="213357"/>
                </a:lnTo>
                <a:lnTo>
                  <a:pt x="1023004" y="210718"/>
                </a:lnTo>
                <a:lnTo>
                  <a:pt x="1033271" y="207263"/>
                </a:lnTo>
                <a:lnTo>
                  <a:pt x="1040528" y="204392"/>
                </a:lnTo>
                <a:lnTo>
                  <a:pt x="1051903" y="198681"/>
                </a:lnTo>
                <a:lnTo>
                  <a:pt x="1052570" y="131154"/>
                </a:lnTo>
                <a:close/>
              </a:path>
              <a:path w="2558795" h="220979">
                <a:moveTo>
                  <a:pt x="1735835" y="64007"/>
                </a:moveTo>
                <a:lnTo>
                  <a:pt x="1736520" y="71231"/>
                </a:lnTo>
                <a:lnTo>
                  <a:pt x="1740640" y="83279"/>
                </a:lnTo>
                <a:lnTo>
                  <a:pt x="1748027" y="94487"/>
                </a:lnTo>
                <a:lnTo>
                  <a:pt x="1756153" y="102683"/>
                </a:lnTo>
                <a:lnTo>
                  <a:pt x="1766616" y="110137"/>
                </a:lnTo>
                <a:lnTo>
                  <a:pt x="1778507" y="115824"/>
                </a:lnTo>
                <a:lnTo>
                  <a:pt x="1784619" y="117762"/>
                </a:lnTo>
                <a:lnTo>
                  <a:pt x="1795043" y="120640"/>
                </a:lnTo>
                <a:lnTo>
                  <a:pt x="1807031" y="123369"/>
                </a:lnTo>
                <a:lnTo>
                  <a:pt x="1820763" y="125858"/>
                </a:lnTo>
                <a:lnTo>
                  <a:pt x="1836419" y="128015"/>
                </a:lnTo>
                <a:lnTo>
                  <a:pt x="1841968" y="128833"/>
                </a:lnTo>
                <a:lnTo>
                  <a:pt x="1858046" y="131517"/>
                </a:lnTo>
                <a:lnTo>
                  <a:pt x="1869912" y="133869"/>
                </a:lnTo>
                <a:lnTo>
                  <a:pt x="1877567" y="135636"/>
                </a:lnTo>
                <a:lnTo>
                  <a:pt x="1886711" y="138683"/>
                </a:lnTo>
                <a:lnTo>
                  <a:pt x="1894331" y="141731"/>
                </a:lnTo>
                <a:lnTo>
                  <a:pt x="1897379" y="144779"/>
                </a:lnTo>
                <a:lnTo>
                  <a:pt x="1901951" y="149351"/>
                </a:lnTo>
                <a:lnTo>
                  <a:pt x="1903475" y="153923"/>
                </a:lnTo>
                <a:lnTo>
                  <a:pt x="1903475" y="164591"/>
                </a:lnTo>
                <a:lnTo>
                  <a:pt x="1898903" y="169163"/>
                </a:lnTo>
                <a:lnTo>
                  <a:pt x="1891283" y="173735"/>
                </a:lnTo>
                <a:lnTo>
                  <a:pt x="1878813" y="179460"/>
                </a:lnTo>
                <a:lnTo>
                  <a:pt x="1867052" y="182970"/>
                </a:lnTo>
                <a:lnTo>
                  <a:pt x="1853979" y="185167"/>
                </a:lnTo>
                <a:lnTo>
                  <a:pt x="1839467" y="185927"/>
                </a:lnTo>
                <a:lnTo>
                  <a:pt x="1826959" y="185115"/>
                </a:lnTo>
                <a:lnTo>
                  <a:pt x="1814389" y="182841"/>
                </a:lnTo>
                <a:lnTo>
                  <a:pt x="1802891" y="179831"/>
                </a:lnTo>
                <a:lnTo>
                  <a:pt x="1801250" y="179405"/>
                </a:lnTo>
                <a:lnTo>
                  <a:pt x="1787300" y="174237"/>
                </a:lnTo>
                <a:lnTo>
                  <a:pt x="1778507" y="169163"/>
                </a:lnTo>
                <a:lnTo>
                  <a:pt x="1776983" y="167639"/>
                </a:lnTo>
                <a:lnTo>
                  <a:pt x="1775459" y="163067"/>
                </a:lnTo>
                <a:lnTo>
                  <a:pt x="1772411" y="158495"/>
                </a:lnTo>
                <a:lnTo>
                  <a:pt x="1770887" y="153923"/>
                </a:lnTo>
                <a:lnTo>
                  <a:pt x="1767839" y="149351"/>
                </a:lnTo>
                <a:lnTo>
                  <a:pt x="1764791" y="147827"/>
                </a:lnTo>
                <a:lnTo>
                  <a:pt x="1760219" y="144779"/>
                </a:lnTo>
                <a:lnTo>
                  <a:pt x="1743455" y="144779"/>
                </a:lnTo>
                <a:lnTo>
                  <a:pt x="1737359" y="146303"/>
                </a:lnTo>
                <a:lnTo>
                  <a:pt x="1732787" y="149351"/>
                </a:lnTo>
                <a:lnTo>
                  <a:pt x="1729739" y="153923"/>
                </a:lnTo>
                <a:lnTo>
                  <a:pt x="1726691" y="160019"/>
                </a:lnTo>
                <a:lnTo>
                  <a:pt x="1726691" y="199643"/>
                </a:lnTo>
                <a:lnTo>
                  <a:pt x="1729739" y="205739"/>
                </a:lnTo>
                <a:lnTo>
                  <a:pt x="1732787" y="210311"/>
                </a:lnTo>
                <a:lnTo>
                  <a:pt x="1737359" y="213359"/>
                </a:lnTo>
                <a:lnTo>
                  <a:pt x="1743455" y="214883"/>
                </a:lnTo>
                <a:lnTo>
                  <a:pt x="1757171" y="214883"/>
                </a:lnTo>
                <a:lnTo>
                  <a:pt x="1760219" y="213359"/>
                </a:lnTo>
                <a:lnTo>
                  <a:pt x="1761743" y="213359"/>
                </a:lnTo>
                <a:lnTo>
                  <a:pt x="1766315" y="210311"/>
                </a:lnTo>
                <a:lnTo>
                  <a:pt x="1769363" y="207263"/>
                </a:lnTo>
                <a:lnTo>
                  <a:pt x="1781555" y="211384"/>
                </a:lnTo>
                <a:lnTo>
                  <a:pt x="1793747" y="214827"/>
                </a:lnTo>
                <a:lnTo>
                  <a:pt x="1805939" y="217931"/>
                </a:lnTo>
                <a:lnTo>
                  <a:pt x="1818267" y="219408"/>
                </a:lnTo>
                <a:lnTo>
                  <a:pt x="1830816" y="220531"/>
                </a:lnTo>
                <a:lnTo>
                  <a:pt x="1844039" y="220979"/>
                </a:lnTo>
                <a:lnTo>
                  <a:pt x="1854274" y="220735"/>
                </a:lnTo>
                <a:lnTo>
                  <a:pt x="1868325" y="219540"/>
                </a:lnTo>
                <a:lnTo>
                  <a:pt x="1881559" y="217376"/>
                </a:lnTo>
                <a:lnTo>
                  <a:pt x="1893978" y="214274"/>
                </a:lnTo>
                <a:lnTo>
                  <a:pt x="1905580" y="210264"/>
                </a:lnTo>
                <a:lnTo>
                  <a:pt x="1916366" y="205377"/>
                </a:lnTo>
                <a:lnTo>
                  <a:pt x="1926335" y="199643"/>
                </a:lnTo>
                <a:lnTo>
                  <a:pt x="1935444" y="192754"/>
                </a:lnTo>
                <a:lnTo>
                  <a:pt x="1944045" y="182624"/>
                </a:lnTo>
                <a:lnTo>
                  <a:pt x="1949079" y="171204"/>
                </a:lnTo>
                <a:lnTo>
                  <a:pt x="1950719" y="158495"/>
                </a:lnTo>
                <a:lnTo>
                  <a:pt x="1949495" y="146975"/>
                </a:lnTo>
                <a:lnTo>
                  <a:pt x="1944935" y="135212"/>
                </a:lnTo>
                <a:lnTo>
                  <a:pt x="1937003" y="124967"/>
                </a:lnTo>
                <a:lnTo>
                  <a:pt x="1928603" y="116962"/>
                </a:lnTo>
                <a:lnTo>
                  <a:pt x="1917842" y="110362"/>
                </a:lnTo>
                <a:lnTo>
                  <a:pt x="1904999" y="105155"/>
                </a:lnTo>
                <a:lnTo>
                  <a:pt x="1891321" y="101110"/>
                </a:lnTo>
                <a:lnTo>
                  <a:pt x="1879460" y="98510"/>
                </a:lnTo>
                <a:lnTo>
                  <a:pt x="1865732" y="95865"/>
                </a:lnTo>
                <a:lnTo>
                  <a:pt x="1850135" y="92963"/>
                </a:lnTo>
                <a:lnTo>
                  <a:pt x="1839843" y="91593"/>
                </a:lnTo>
                <a:lnTo>
                  <a:pt x="1824183" y="89123"/>
                </a:lnTo>
                <a:lnTo>
                  <a:pt x="1813021" y="86970"/>
                </a:lnTo>
                <a:lnTo>
                  <a:pt x="1805939" y="85343"/>
                </a:lnTo>
                <a:lnTo>
                  <a:pt x="1798319" y="83819"/>
                </a:lnTo>
                <a:lnTo>
                  <a:pt x="1792223" y="80771"/>
                </a:lnTo>
                <a:lnTo>
                  <a:pt x="1789175" y="76200"/>
                </a:lnTo>
                <a:lnTo>
                  <a:pt x="1784603" y="71627"/>
                </a:lnTo>
                <a:lnTo>
                  <a:pt x="1783079" y="68579"/>
                </a:lnTo>
                <a:lnTo>
                  <a:pt x="1783079" y="56387"/>
                </a:lnTo>
                <a:lnTo>
                  <a:pt x="1787651" y="50291"/>
                </a:lnTo>
                <a:lnTo>
                  <a:pt x="1796795" y="44195"/>
                </a:lnTo>
                <a:lnTo>
                  <a:pt x="1799735" y="43005"/>
                </a:lnTo>
                <a:lnTo>
                  <a:pt x="1810787" y="39603"/>
                </a:lnTo>
                <a:lnTo>
                  <a:pt x="1823523" y="37375"/>
                </a:lnTo>
                <a:lnTo>
                  <a:pt x="1837943" y="36575"/>
                </a:lnTo>
                <a:lnTo>
                  <a:pt x="1843564" y="36717"/>
                </a:lnTo>
                <a:lnTo>
                  <a:pt x="1856450" y="38156"/>
                </a:lnTo>
                <a:lnTo>
                  <a:pt x="1868423" y="41147"/>
                </a:lnTo>
                <a:lnTo>
                  <a:pt x="1877567" y="42671"/>
                </a:lnTo>
                <a:lnTo>
                  <a:pt x="1883663" y="47243"/>
                </a:lnTo>
                <a:lnTo>
                  <a:pt x="1888235" y="51815"/>
                </a:lnTo>
                <a:lnTo>
                  <a:pt x="1891283" y="53339"/>
                </a:lnTo>
                <a:lnTo>
                  <a:pt x="1892807" y="57912"/>
                </a:lnTo>
                <a:lnTo>
                  <a:pt x="1894331" y="64007"/>
                </a:lnTo>
                <a:lnTo>
                  <a:pt x="1895855" y="70103"/>
                </a:lnTo>
                <a:lnTo>
                  <a:pt x="1898903" y="74675"/>
                </a:lnTo>
                <a:lnTo>
                  <a:pt x="1901951" y="76200"/>
                </a:lnTo>
                <a:lnTo>
                  <a:pt x="1906523" y="79247"/>
                </a:lnTo>
                <a:lnTo>
                  <a:pt x="1923287" y="79247"/>
                </a:lnTo>
                <a:lnTo>
                  <a:pt x="1929383" y="77724"/>
                </a:lnTo>
                <a:lnTo>
                  <a:pt x="1933955" y="74675"/>
                </a:lnTo>
                <a:lnTo>
                  <a:pt x="1938527" y="70103"/>
                </a:lnTo>
                <a:lnTo>
                  <a:pt x="1940051" y="64007"/>
                </a:lnTo>
                <a:lnTo>
                  <a:pt x="1940051" y="21336"/>
                </a:lnTo>
                <a:lnTo>
                  <a:pt x="1938527" y="15239"/>
                </a:lnTo>
                <a:lnTo>
                  <a:pt x="1933955" y="10667"/>
                </a:lnTo>
                <a:lnTo>
                  <a:pt x="1929383" y="7619"/>
                </a:lnTo>
                <a:lnTo>
                  <a:pt x="1923287" y="6095"/>
                </a:lnTo>
                <a:lnTo>
                  <a:pt x="1911095" y="6095"/>
                </a:lnTo>
                <a:lnTo>
                  <a:pt x="1904999" y="7619"/>
                </a:lnTo>
                <a:lnTo>
                  <a:pt x="1898903" y="12191"/>
                </a:lnTo>
                <a:lnTo>
                  <a:pt x="1895568" y="11080"/>
                </a:lnTo>
                <a:lnTo>
                  <a:pt x="1883520" y="7064"/>
                </a:lnTo>
                <a:lnTo>
                  <a:pt x="1871471" y="3047"/>
                </a:lnTo>
                <a:lnTo>
                  <a:pt x="1863591" y="1947"/>
                </a:lnTo>
                <a:lnTo>
                  <a:pt x="1851172" y="568"/>
                </a:lnTo>
                <a:lnTo>
                  <a:pt x="1837943" y="0"/>
                </a:lnTo>
                <a:lnTo>
                  <a:pt x="1823599" y="487"/>
                </a:lnTo>
                <a:lnTo>
                  <a:pt x="1809783" y="2042"/>
                </a:lnTo>
                <a:lnTo>
                  <a:pt x="1796995" y="4709"/>
                </a:lnTo>
                <a:lnTo>
                  <a:pt x="1785233" y="8531"/>
                </a:lnTo>
                <a:lnTo>
                  <a:pt x="1774499" y="13551"/>
                </a:lnTo>
                <a:lnTo>
                  <a:pt x="1764791" y="19812"/>
                </a:lnTo>
                <a:lnTo>
                  <a:pt x="1762548" y="21235"/>
                </a:lnTo>
                <a:lnTo>
                  <a:pt x="1750671" y="30691"/>
                </a:lnTo>
                <a:lnTo>
                  <a:pt x="1742344" y="41057"/>
                </a:lnTo>
                <a:lnTo>
                  <a:pt x="1737441" y="52205"/>
                </a:lnTo>
                <a:lnTo>
                  <a:pt x="1735835" y="64007"/>
                </a:lnTo>
                <a:close/>
              </a:path>
              <a:path w="2558795" h="220979">
                <a:moveTo>
                  <a:pt x="337905" y="147523"/>
                </a:moveTo>
                <a:lnTo>
                  <a:pt x="332093" y="136392"/>
                </a:lnTo>
                <a:lnTo>
                  <a:pt x="328738" y="124361"/>
                </a:lnTo>
                <a:lnTo>
                  <a:pt x="327659" y="111251"/>
                </a:lnTo>
                <a:lnTo>
                  <a:pt x="328138" y="102270"/>
                </a:lnTo>
                <a:lnTo>
                  <a:pt x="330720" y="89607"/>
                </a:lnTo>
                <a:lnTo>
                  <a:pt x="335700" y="77933"/>
                </a:lnTo>
                <a:lnTo>
                  <a:pt x="343255" y="67338"/>
                </a:lnTo>
                <a:lnTo>
                  <a:pt x="353567" y="57912"/>
                </a:lnTo>
                <a:lnTo>
                  <a:pt x="362741" y="50665"/>
                </a:lnTo>
                <a:lnTo>
                  <a:pt x="374066" y="44262"/>
                </a:lnTo>
                <a:lnTo>
                  <a:pt x="386017" y="39886"/>
                </a:lnTo>
                <a:lnTo>
                  <a:pt x="398515" y="37376"/>
                </a:lnTo>
                <a:lnTo>
                  <a:pt x="411479" y="36575"/>
                </a:lnTo>
                <a:lnTo>
                  <a:pt x="423992" y="37240"/>
                </a:lnTo>
                <a:lnTo>
                  <a:pt x="436523" y="39476"/>
                </a:lnTo>
                <a:lnTo>
                  <a:pt x="448368" y="43361"/>
                </a:lnTo>
                <a:lnTo>
                  <a:pt x="459756" y="48973"/>
                </a:lnTo>
                <a:lnTo>
                  <a:pt x="470915" y="56387"/>
                </a:lnTo>
                <a:lnTo>
                  <a:pt x="478488" y="63968"/>
                </a:lnTo>
                <a:lnTo>
                  <a:pt x="486384" y="74266"/>
                </a:lnTo>
                <a:lnTo>
                  <a:pt x="492128" y="85411"/>
                </a:lnTo>
                <a:lnTo>
                  <a:pt x="495636" y="97656"/>
                </a:lnTo>
                <a:lnTo>
                  <a:pt x="496823" y="111251"/>
                </a:lnTo>
                <a:lnTo>
                  <a:pt x="496264" y="120233"/>
                </a:lnTo>
                <a:lnTo>
                  <a:pt x="493387" y="132896"/>
                </a:lnTo>
                <a:lnTo>
                  <a:pt x="488143" y="144570"/>
                </a:lnTo>
                <a:lnTo>
                  <a:pt x="480623" y="155165"/>
                </a:lnTo>
                <a:lnTo>
                  <a:pt x="481599" y="203557"/>
                </a:lnTo>
                <a:lnTo>
                  <a:pt x="492495" y="196816"/>
                </a:lnTo>
                <a:lnTo>
                  <a:pt x="502919" y="188975"/>
                </a:lnTo>
                <a:lnTo>
                  <a:pt x="512609" y="181096"/>
                </a:lnTo>
                <a:lnTo>
                  <a:pt x="521991" y="171200"/>
                </a:lnTo>
                <a:lnTo>
                  <a:pt x="529540" y="160493"/>
                </a:lnTo>
                <a:lnTo>
                  <a:pt x="535314" y="149060"/>
                </a:lnTo>
                <a:lnTo>
                  <a:pt x="539368" y="136986"/>
                </a:lnTo>
                <a:lnTo>
                  <a:pt x="541759" y="124355"/>
                </a:lnTo>
                <a:lnTo>
                  <a:pt x="542543" y="111251"/>
                </a:lnTo>
                <a:lnTo>
                  <a:pt x="541819" y="98166"/>
                </a:lnTo>
                <a:lnTo>
                  <a:pt x="539538" y="85483"/>
                </a:lnTo>
                <a:lnTo>
                  <a:pt x="535649" y="73499"/>
                </a:lnTo>
                <a:lnTo>
                  <a:pt x="530096" y="62185"/>
                </a:lnTo>
                <a:lnTo>
                  <a:pt x="522826" y="51516"/>
                </a:lnTo>
                <a:lnTo>
                  <a:pt x="513785" y="41465"/>
                </a:lnTo>
                <a:lnTo>
                  <a:pt x="502919" y="32003"/>
                </a:lnTo>
                <a:lnTo>
                  <a:pt x="485704" y="19799"/>
                </a:lnTo>
                <a:lnTo>
                  <a:pt x="474512" y="13749"/>
                </a:lnTo>
                <a:lnTo>
                  <a:pt x="462848" y="8799"/>
                </a:lnTo>
                <a:lnTo>
                  <a:pt x="450713" y="4949"/>
                </a:lnTo>
                <a:lnTo>
                  <a:pt x="438107" y="2199"/>
                </a:lnTo>
                <a:lnTo>
                  <a:pt x="425029" y="549"/>
                </a:lnTo>
                <a:lnTo>
                  <a:pt x="411479" y="0"/>
                </a:lnTo>
                <a:lnTo>
                  <a:pt x="399545" y="470"/>
                </a:lnTo>
                <a:lnTo>
                  <a:pt x="386636" y="2060"/>
                </a:lnTo>
                <a:lnTo>
                  <a:pt x="374024" y="4747"/>
                </a:lnTo>
                <a:lnTo>
                  <a:pt x="361765" y="8503"/>
                </a:lnTo>
                <a:lnTo>
                  <a:pt x="349914" y="13300"/>
                </a:lnTo>
                <a:lnTo>
                  <a:pt x="338527" y="19111"/>
                </a:lnTo>
                <a:lnTo>
                  <a:pt x="327659" y="25907"/>
                </a:lnTo>
                <a:lnTo>
                  <a:pt x="319542" y="32097"/>
                </a:lnTo>
                <a:lnTo>
                  <a:pt x="309040" y="41605"/>
                </a:lnTo>
                <a:lnTo>
                  <a:pt x="300210" y="51645"/>
                </a:lnTo>
                <a:lnTo>
                  <a:pt x="293030" y="62259"/>
                </a:lnTo>
                <a:lnTo>
                  <a:pt x="287481" y="73486"/>
                </a:lnTo>
                <a:lnTo>
                  <a:pt x="283542" y="85367"/>
                </a:lnTo>
                <a:lnTo>
                  <a:pt x="281194" y="97942"/>
                </a:lnTo>
                <a:lnTo>
                  <a:pt x="280415" y="111251"/>
                </a:lnTo>
                <a:lnTo>
                  <a:pt x="280681" y="118820"/>
                </a:lnTo>
                <a:lnTo>
                  <a:pt x="282408" y="131556"/>
                </a:lnTo>
                <a:lnTo>
                  <a:pt x="285762" y="143748"/>
                </a:lnTo>
                <a:lnTo>
                  <a:pt x="290763" y="155353"/>
                </a:lnTo>
                <a:lnTo>
                  <a:pt x="297432" y="166331"/>
                </a:lnTo>
                <a:lnTo>
                  <a:pt x="305790" y="176637"/>
                </a:lnTo>
                <a:lnTo>
                  <a:pt x="315859" y="186232"/>
                </a:lnTo>
                <a:lnTo>
                  <a:pt x="327659" y="195071"/>
                </a:lnTo>
                <a:lnTo>
                  <a:pt x="337506" y="201284"/>
                </a:lnTo>
                <a:lnTo>
                  <a:pt x="348847" y="207186"/>
                </a:lnTo>
                <a:lnTo>
                  <a:pt x="346353" y="157936"/>
                </a:lnTo>
                <a:lnTo>
                  <a:pt x="337905" y="147523"/>
                </a:lnTo>
                <a:close/>
              </a:path>
              <a:path w="2558795" h="220979">
                <a:moveTo>
                  <a:pt x="346353" y="157936"/>
                </a:moveTo>
                <a:lnTo>
                  <a:pt x="348847" y="207186"/>
                </a:lnTo>
                <a:lnTo>
                  <a:pt x="360657" y="212078"/>
                </a:lnTo>
                <a:lnTo>
                  <a:pt x="372881" y="215931"/>
                </a:lnTo>
                <a:lnTo>
                  <a:pt x="385463" y="218717"/>
                </a:lnTo>
                <a:lnTo>
                  <a:pt x="398348" y="220409"/>
                </a:lnTo>
                <a:lnTo>
                  <a:pt x="411479" y="220979"/>
                </a:lnTo>
                <a:lnTo>
                  <a:pt x="420047" y="220762"/>
                </a:lnTo>
                <a:lnTo>
                  <a:pt x="433300" y="219521"/>
                </a:lnTo>
                <a:lnTo>
                  <a:pt x="446082" y="217180"/>
                </a:lnTo>
                <a:lnTo>
                  <a:pt x="458392" y="213739"/>
                </a:lnTo>
                <a:lnTo>
                  <a:pt x="470231" y="209198"/>
                </a:lnTo>
                <a:lnTo>
                  <a:pt x="481599" y="203557"/>
                </a:lnTo>
                <a:lnTo>
                  <a:pt x="480623" y="155165"/>
                </a:lnTo>
                <a:lnTo>
                  <a:pt x="470915" y="164591"/>
                </a:lnTo>
                <a:lnTo>
                  <a:pt x="460152" y="171928"/>
                </a:lnTo>
                <a:lnTo>
                  <a:pt x="448867" y="177941"/>
                </a:lnTo>
                <a:lnTo>
                  <a:pt x="437142" y="182328"/>
                </a:lnTo>
                <a:lnTo>
                  <a:pt x="424754" y="185015"/>
                </a:lnTo>
                <a:lnTo>
                  <a:pt x="411479" y="185927"/>
                </a:lnTo>
                <a:lnTo>
                  <a:pt x="400308" y="185221"/>
                </a:lnTo>
                <a:lnTo>
                  <a:pt x="387741" y="182665"/>
                </a:lnTo>
                <a:lnTo>
                  <a:pt x="375708" y="178322"/>
                </a:lnTo>
                <a:lnTo>
                  <a:pt x="364290" y="172271"/>
                </a:lnTo>
                <a:lnTo>
                  <a:pt x="353567" y="164591"/>
                </a:lnTo>
                <a:lnTo>
                  <a:pt x="346353" y="157936"/>
                </a:lnTo>
                <a:close/>
              </a:path>
              <a:path w="2558795" h="220979">
                <a:moveTo>
                  <a:pt x="24966" y="40824"/>
                </a:moveTo>
                <a:lnTo>
                  <a:pt x="16763" y="50291"/>
                </a:lnTo>
                <a:lnTo>
                  <a:pt x="8428" y="65441"/>
                </a:lnTo>
                <a:lnTo>
                  <a:pt x="3823" y="77359"/>
                </a:lnTo>
                <a:lnTo>
                  <a:pt x="975" y="89543"/>
                </a:lnTo>
                <a:lnTo>
                  <a:pt x="0" y="102107"/>
                </a:lnTo>
                <a:lnTo>
                  <a:pt x="22" y="128248"/>
                </a:lnTo>
                <a:lnTo>
                  <a:pt x="1427" y="140350"/>
                </a:lnTo>
                <a:lnTo>
                  <a:pt x="5108" y="152305"/>
                </a:lnTo>
                <a:lnTo>
                  <a:pt x="11193" y="163984"/>
                </a:lnTo>
                <a:lnTo>
                  <a:pt x="19812" y="175259"/>
                </a:lnTo>
                <a:lnTo>
                  <a:pt x="32338" y="188386"/>
                </a:lnTo>
                <a:lnTo>
                  <a:pt x="42455" y="196099"/>
                </a:lnTo>
                <a:lnTo>
                  <a:pt x="53520" y="202391"/>
                </a:lnTo>
                <a:lnTo>
                  <a:pt x="65531" y="207263"/>
                </a:lnTo>
                <a:lnTo>
                  <a:pt x="76360" y="211385"/>
                </a:lnTo>
                <a:lnTo>
                  <a:pt x="88105" y="214839"/>
                </a:lnTo>
                <a:lnTo>
                  <a:pt x="100447" y="217526"/>
                </a:lnTo>
                <a:lnTo>
                  <a:pt x="113302" y="219444"/>
                </a:lnTo>
                <a:lnTo>
                  <a:pt x="126584" y="220596"/>
                </a:lnTo>
                <a:lnTo>
                  <a:pt x="140207" y="220979"/>
                </a:lnTo>
                <a:lnTo>
                  <a:pt x="143141" y="220965"/>
                </a:lnTo>
                <a:lnTo>
                  <a:pt x="156723" y="220486"/>
                </a:lnTo>
                <a:lnTo>
                  <a:pt x="169708" y="219334"/>
                </a:lnTo>
                <a:lnTo>
                  <a:pt x="182163" y="217508"/>
                </a:lnTo>
                <a:lnTo>
                  <a:pt x="194152" y="215009"/>
                </a:lnTo>
                <a:lnTo>
                  <a:pt x="205739" y="211835"/>
                </a:lnTo>
                <a:lnTo>
                  <a:pt x="220230" y="206072"/>
                </a:lnTo>
                <a:lnTo>
                  <a:pt x="231277" y="199814"/>
                </a:lnTo>
                <a:lnTo>
                  <a:pt x="240791" y="192023"/>
                </a:lnTo>
                <a:lnTo>
                  <a:pt x="248411" y="187451"/>
                </a:lnTo>
                <a:lnTo>
                  <a:pt x="251459" y="181355"/>
                </a:lnTo>
                <a:lnTo>
                  <a:pt x="251459" y="172211"/>
                </a:lnTo>
                <a:lnTo>
                  <a:pt x="248411" y="167639"/>
                </a:lnTo>
                <a:lnTo>
                  <a:pt x="243839" y="164591"/>
                </a:lnTo>
                <a:lnTo>
                  <a:pt x="239267" y="160019"/>
                </a:lnTo>
                <a:lnTo>
                  <a:pt x="233171" y="158495"/>
                </a:lnTo>
                <a:lnTo>
                  <a:pt x="224027" y="158495"/>
                </a:lnTo>
                <a:lnTo>
                  <a:pt x="220979" y="160019"/>
                </a:lnTo>
                <a:lnTo>
                  <a:pt x="217931" y="160019"/>
                </a:lnTo>
                <a:lnTo>
                  <a:pt x="214883" y="161543"/>
                </a:lnTo>
                <a:lnTo>
                  <a:pt x="211835" y="164591"/>
                </a:lnTo>
                <a:lnTo>
                  <a:pt x="207263" y="167639"/>
                </a:lnTo>
                <a:lnTo>
                  <a:pt x="194467" y="175573"/>
                </a:lnTo>
                <a:lnTo>
                  <a:pt x="184403" y="179831"/>
                </a:lnTo>
                <a:lnTo>
                  <a:pt x="178873" y="181157"/>
                </a:lnTo>
                <a:lnTo>
                  <a:pt x="167077" y="183526"/>
                </a:lnTo>
                <a:lnTo>
                  <a:pt x="154118" y="185257"/>
                </a:lnTo>
                <a:lnTo>
                  <a:pt x="140207" y="185927"/>
                </a:lnTo>
                <a:lnTo>
                  <a:pt x="131260" y="185725"/>
                </a:lnTo>
                <a:lnTo>
                  <a:pt x="116991" y="184450"/>
                </a:lnTo>
                <a:lnTo>
                  <a:pt x="103894" y="182004"/>
                </a:lnTo>
                <a:lnTo>
                  <a:pt x="91967" y="178387"/>
                </a:lnTo>
                <a:lnTo>
                  <a:pt x="81212" y="173599"/>
                </a:lnTo>
                <a:lnTo>
                  <a:pt x="71627" y="167639"/>
                </a:lnTo>
                <a:lnTo>
                  <a:pt x="61691" y="159966"/>
                </a:lnTo>
                <a:lnTo>
                  <a:pt x="53560" y="149869"/>
                </a:lnTo>
                <a:lnTo>
                  <a:pt x="48796" y="138255"/>
                </a:lnTo>
                <a:lnTo>
                  <a:pt x="47243" y="124967"/>
                </a:lnTo>
                <a:lnTo>
                  <a:pt x="47252" y="101096"/>
                </a:lnTo>
                <a:lnTo>
                  <a:pt x="48922" y="88274"/>
                </a:lnTo>
                <a:lnTo>
                  <a:pt x="53491" y="76420"/>
                </a:lnTo>
                <a:lnTo>
                  <a:pt x="60959" y="65531"/>
                </a:lnTo>
                <a:lnTo>
                  <a:pt x="70555" y="55879"/>
                </a:lnTo>
                <a:lnTo>
                  <a:pt x="80828" y="48260"/>
                </a:lnTo>
                <a:lnTo>
                  <a:pt x="91439" y="42671"/>
                </a:lnTo>
                <a:lnTo>
                  <a:pt x="104992" y="38798"/>
                </a:lnTo>
                <a:lnTo>
                  <a:pt x="117401" y="37083"/>
                </a:lnTo>
                <a:lnTo>
                  <a:pt x="131063" y="36575"/>
                </a:lnTo>
                <a:lnTo>
                  <a:pt x="139068" y="36860"/>
                </a:lnTo>
                <a:lnTo>
                  <a:pt x="151427" y="38360"/>
                </a:lnTo>
                <a:lnTo>
                  <a:pt x="164591" y="41147"/>
                </a:lnTo>
                <a:lnTo>
                  <a:pt x="180722" y="46761"/>
                </a:lnTo>
                <a:lnTo>
                  <a:pt x="190499" y="53339"/>
                </a:lnTo>
                <a:lnTo>
                  <a:pt x="195071" y="59436"/>
                </a:lnTo>
                <a:lnTo>
                  <a:pt x="198119" y="71627"/>
                </a:lnTo>
                <a:lnTo>
                  <a:pt x="201167" y="76200"/>
                </a:lnTo>
                <a:lnTo>
                  <a:pt x="205739" y="79247"/>
                </a:lnTo>
                <a:lnTo>
                  <a:pt x="208787" y="82295"/>
                </a:lnTo>
                <a:lnTo>
                  <a:pt x="213359" y="83819"/>
                </a:lnTo>
                <a:lnTo>
                  <a:pt x="227075" y="83819"/>
                </a:lnTo>
                <a:lnTo>
                  <a:pt x="233171" y="80771"/>
                </a:lnTo>
                <a:lnTo>
                  <a:pt x="237743" y="77724"/>
                </a:lnTo>
                <a:lnTo>
                  <a:pt x="240791" y="74675"/>
                </a:lnTo>
                <a:lnTo>
                  <a:pt x="243839" y="68579"/>
                </a:lnTo>
                <a:lnTo>
                  <a:pt x="243839" y="21336"/>
                </a:lnTo>
                <a:lnTo>
                  <a:pt x="240791" y="15239"/>
                </a:lnTo>
                <a:lnTo>
                  <a:pt x="237743" y="10667"/>
                </a:lnTo>
                <a:lnTo>
                  <a:pt x="233171" y="7619"/>
                </a:lnTo>
                <a:lnTo>
                  <a:pt x="227075" y="6095"/>
                </a:lnTo>
                <a:lnTo>
                  <a:pt x="213359" y="6095"/>
                </a:lnTo>
                <a:lnTo>
                  <a:pt x="208787" y="7619"/>
                </a:lnTo>
                <a:lnTo>
                  <a:pt x="205739" y="9143"/>
                </a:lnTo>
                <a:lnTo>
                  <a:pt x="202691" y="12191"/>
                </a:lnTo>
                <a:lnTo>
                  <a:pt x="199643" y="15239"/>
                </a:lnTo>
                <a:lnTo>
                  <a:pt x="190711" y="11491"/>
                </a:lnTo>
                <a:lnTo>
                  <a:pt x="178794" y="7270"/>
                </a:lnTo>
                <a:lnTo>
                  <a:pt x="166115" y="4571"/>
                </a:lnTo>
                <a:lnTo>
                  <a:pt x="165887" y="4507"/>
                </a:lnTo>
                <a:lnTo>
                  <a:pt x="154368" y="2003"/>
                </a:lnTo>
                <a:lnTo>
                  <a:pt x="141523" y="500"/>
                </a:lnTo>
                <a:lnTo>
                  <a:pt x="128015" y="0"/>
                </a:lnTo>
                <a:lnTo>
                  <a:pt x="126098" y="12"/>
                </a:lnTo>
                <a:lnTo>
                  <a:pt x="113680" y="688"/>
                </a:lnTo>
                <a:lnTo>
                  <a:pt x="101262" y="2396"/>
                </a:lnTo>
                <a:lnTo>
                  <a:pt x="88844" y="5136"/>
                </a:lnTo>
                <a:lnTo>
                  <a:pt x="76426" y="8910"/>
                </a:lnTo>
                <a:lnTo>
                  <a:pt x="64007" y="13715"/>
                </a:lnTo>
                <a:lnTo>
                  <a:pt x="55409" y="17534"/>
                </a:lnTo>
                <a:lnTo>
                  <a:pt x="44201" y="24181"/>
                </a:lnTo>
                <a:lnTo>
                  <a:pt x="34082" y="32033"/>
                </a:lnTo>
                <a:lnTo>
                  <a:pt x="24966" y="40824"/>
                </a:lnTo>
                <a:close/>
              </a:path>
              <a:path w="2558795" h="220979">
                <a:moveTo>
                  <a:pt x="638555" y="98407"/>
                </a:moveTo>
                <a:lnTo>
                  <a:pt x="638555" y="73151"/>
                </a:lnTo>
                <a:lnTo>
                  <a:pt x="644493" y="80218"/>
                </a:lnTo>
                <a:lnTo>
                  <a:pt x="652608" y="89839"/>
                </a:lnTo>
                <a:lnTo>
                  <a:pt x="660755" y="99465"/>
                </a:lnTo>
                <a:lnTo>
                  <a:pt x="668929" y="109099"/>
                </a:lnTo>
                <a:lnTo>
                  <a:pt x="677123" y="118744"/>
                </a:lnTo>
                <a:lnTo>
                  <a:pt x="685332" y="128402"/>
                </a:lnTo>
                <a:lnTo>
                  <a:pt x="693551" y="138077"/>
                </a:lnTo>
                <a:lnTo>
                  <a:pt x="701774" y="147771"/>
                </a:lnTo>
                <a:lnTo>
                  <a:pt x="709994" y="157487"/>
                </a:lnTo>
                <a:lnTo>
                  <a:pt x="718206" y="167228"/>
                </a:lnTo>
                <a:lnTo>
                  <a:pt x="726405" y="176997"/>
                </a:lnTo>
                <a:lnTo>
                  <a:pt x="734585" y="186796"/>
                </a:lnTo>
                <a:lnTo>
                  <a:pt x="742740" y="196629"/>
                </a:lnTo>
                <a:lnTo>
                  <a:pt x="750864" y="206499"/>
                </a:lnTo>
                <a:lnTo>
                  <a:pt x="758951" y="216407"/>
                </a:lnTo>
                <a:lnTo>
                  <a:pt x="804671" y="216407"/>
                </a:lnTo>
                <a:lnTo>
                  <a:pt x="804671" y="41147"/>
                </a:lnTo>
                <a:lnTo>
                  <a:pt x="815339" y="41147"/>
                </a:lnTo>
                <a:lnTo>
                  <a:pt x="821435" y="39624"/>
                </a:lnTo>
                <a:lnTo>
                  <a:pt x="827531" y="36575"/>
                </a:lnTo>
                <a:lnTo>
                  <a:pt x="832103" y="33527"/>
                </a:lnTo>
                <a:lnTo>
                  <a:pt x="833627" y="28955"/>
                </a:lnTo>
                <a:lnTo>
                  <a:pt x="833627" y="18287"/>
                </a:lnTo>
                <a:lnTo>
                  <a:pt x="832103" y="13715"/>
                </a:lnTo>
                <a:lnTo>
                  <a:pt x="826007" y="10667"/>
                </a:lnTo>
                <a:lnTo>
                  <a:pt x="821435" y="7619"/>
                </a:lnTo>
                <a:lnTo>
                  <a:pt x="813815" y="6095"/>
                </a:lnTo>
                <a:lnTo>
                  <a:pt x="729995" y="6095"/>
                </a:lnTo>
                <a:lnTo>
                  <a:pt x="722375" y="7619"/>
                </a:lnTo>
                <a:lnTo>
                  <a:pt x="716279" y="10667"/>
                </a:lnTo>
                <a:lnTo>
                  <a:pt x="711707" y="13715"/>
                </a:lnTo>
                <a:lnTo>
                  <a:pt x="710183" y="18287"/>
                </a:lnTo>
                <a:lnTo>
                  <a:pt x="710183" y="28955"/>
                </a:lnTo>
                <a:lnTo>
                  <a:pt x="711707" y="33527"/>
                </a:lnTo>
                <a:lnTo>
                  <a:pt x="716279" y="36575"/>
                </a:lnTo>
                <a:lnTo>
                  <a:pt x="722375" y="39624"/>
                </a:lnTo>
                <a:lnTo>
                  <a:pt x="729995" y="41147"/>
                </a:lnTo>
                <a:lnTo>
                  <a:pt x="757427" y="41147"/>
                </a:lnTo>
                <a:lnTo>
                  <a:pt x="757427" y="147827"/>
                </a:lnTo>
                <a:lnTo>
                  <a:pt x="752812" y="142324"/>
                </a:lnTo>
                <a:lnTo>
                  <a:pt x="744651" y="132594"/>
                </a:lnTo>
                <a:lnTo>
                  <a:pt x="736490" y="122863"/>
                </a:lnTo>
                <a:lnTo>
                  <a:pt x="728328" y="113132"/>
                </a:lnTo>
                <a:lnTo>
                  <a:pt x="720167" y="103402"/>
                </a:lnTo>
                <a:lnTo>
                  <a:pt x="712006" y="93671"/>
                </a:lnTo>
                <a:lnTo>
                  <a:pt x="703845" y="83941"/>
                </a:lnTo>
                <a:lnTo>
                  <a:pt x="695684" y="74210"/>
                </a:lnTo>
                <a:lnTo>
                  <a:pt x="687523" y="64479"/>
                </a:lnTo>
                <a:lnTo>
                  <a:pt x="679361" y="54749"/>
                </a:lnTo>
                <a:lnTo>
                  <a:pt x="671200" y="45018"/>
                </a:lnTo>
                <a:lnTo>
                  <a:pt x="663039" y="35287"/>
                </a:lnTo>
                <a:lnTo>
                  <a:pt x="654878" y="25557"/>
                </a:lnTo>
                <a:lnTo>
                  <a:pt x="646717" y="15826"/>
                </a:lnTo>
                <a:lnTo>
                  <a:pt x="638555" y="6095"/>
                </a:lnTo>
                <a:lnTo>
                  <a:pt x="573023" y="6095"/>
                </a:lnTo>
                <a:lnTo>
                  <a:pt x="565403" y="7619"/>
                </a:lnTo>
                <a:lnTo>
                  <a:pt x="559307" y="10667"/>
                </a:lnTo>
                <a:lnTo>
                  <a:pt x="554735" y="13715"/>
                </a:lnTo>
                <a:lnTo>
                  <a:pt x="553211" y="18287"/>
                </a:lnTo>
                <a:lnTo>
                  <a:pt x="553211" y="28955"/>
                </a:lnTo>
                <a:lnTo>
                  <a:pt x="554735" y="33527"/>
                </a:lnTo>
                <a:lnTo>
                  <a:pt x="559307" y="36575"/>
                </a:lnTo>
                <a:lnTo>
                  <a:pt x="565403" y="39624"/>
                </a:lnTo>
                <a:lnTo>
                  <a:pt x="573023" y="41147"/>
                </a:lnTo>
                <a:lnTo>
                  <a:pt x="591311" y="41147"/>
                </a:lnTo>
                <a:lnTo>
                  <a:pt x="591311" y="179831"/>
                </a:lnTo>
                <a:lnTo>
                  <a:pt x="582167" y="179831"/>
                </a:lnTo>
                <a:lnTo>
                  <a:pt x="574547" y="181355"/>
                </a:lnTo>
                <a:lnTo>
                  <a:pt x="569975" y="185927"/>
                </a:lnTo>
                <a:lnTo>
                  <a:pt x="565403" y="188975"/>
                </a:lnTo>
                <a:lnTo>
                  <a:pt x="562355" y="193547"/>
                </a:lnTo>
                <a:lnTo>
                  <a:pt x="562355" y="202691"/>
                </a:lnTo>
                <a:lnTo>
                  <a:pt x="565403" y="207263"/>
                </a:lnTo>
                <a:lnTo>
                  <a:pt x="569975" y="210311"/>
                </a:lnTo>
                <a:lnTo>
                  <a:pt x="574547" y="213359"/>
                </a:lnTo>
                <a:lnTo>
                  <a:pt x="582167" y="216407"/>
                </a:lnTo>
                <a:lnTo>
                  <a:pt x="665987" y="216407"/>
                </a:lnTo>
                <a:lnTo>
                  <a:pt x="675131" y="213359"/>
                </a:lnTo>
                <a:lnTo>
                  <a:pt x="679703" y="210311"/>
                </a:lnTo>
                <a:lnTo>
                  <a:pt x="684275" y="207263"/>
                </a:lnTo>
                <a:lnTo>
                  <a:pt x="685799" y="202691"/>
                </a:lnTo>
                <a:lnTo>
                  <a:pt x="685799" y="192023"/>
                </a:lnTo>
                <a:lnTo>
                  <a:pt x="684275" y="188975"/>
                </a:lnTo>
                <a:lnTo>
                  <a:pt x="679703" y="184403"/>
                </a:lnTo>
                <a:lnTo>
                  <a:pt x="675131" y="181355"/>
                </a:lnTo>
                <a:lnTo>
                  <a:pt x="665987" y="179831"/>
                </a:lnTo>
                <a:lnTo>
                  <a:pt x="638555" y="179831"/>
                </a:lnTo>
                <a:lnTo>
                  <a:pt x="638555" y="984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3" name="object 2113"/>
          <p:cNvSpPr/>
          <p:nvPr/>
        </p:nvSpPr>
        <p:spPr>
          <a:xfrm>
            <a:off x="1803250" y="1311344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5842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4" name="object 2114"/>
          <p:cNvSpPr/>
          <p:nvPr/>
        </p:nvSpPr>
        <p:spPr>
          <a:xfrm>
            <a:off x="1803250" y="1314034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3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5" name="object 2115"/>
          <p:cNvSpPr/>
          <p:nvPr/>
        </p:nvSpPr>
        <p:spPr>
          <a:xfrm>
            <a:off x="1803250" y="1315379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6" name="object 2116"/>
          <p:cNvSpPr/>
          <p:nvPr/>
        </p:nvSpPr>
        <p:spPr>
          <a:xfrm>
            <a:off x="1803250" y="1316723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8C8C8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7" name="object 2117"/>
          <p:cNvSpPr/>
          <p:nvPr/>
        </p:nvSpPr>
        <p:spPr>
          <a:xfrm>
            <a:off x="1803250" y="1318068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90909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8" name="object 2118"/>
          <p:cNvSpPr/>
          <p:nvPr/>
        </p:nvSpPr>
        <p:spPr>
          <a:xfrm>
            <a:off x="1803250" y="1319413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93939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9" name="object 2119"/>
          <p:cNvSpPr/>
          <p:nvPr/>
        </p:nvSpPr>
        <p:spPr>
          <a:xfrm>
            <a:off x="1803250" y="1320757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0" name="object 2120"/>
          <p:cNvSpPr/>
          <p:nvPr/>
        </p:nvSpPr>
        <p:spPr>
          <a:xfrm>
            <a:off x="1803250" y="1322102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9C9C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1" name="object 2121"/>
          <p:cNvSpPr/>
          <p:nvPr/>
        </p:nvSpPr>
        <p:spPr>
          <a:xfrm>
            <a:off x="1803250" y="1323447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2" name="object 2122"/>
          <p:cNvSpPr/>
          <p:nvPr/>
        </p:nvSpPr>
        <p:spPr>
          <a:xfrm>
            <a:off x="1803250" y="1324791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3" name="object 2123"/>
          <p:cNvSpPr/>
          <p:nvPr/>
        </p:nvSpPr>
        <p:spPr>
          <a:xfrm>
            <a:off x="1803250" y="1326136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A8A8A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4" name="object 2124"/>
          <p:cNvSpPr/>
          <p:nvPr/>
        </p:nvSpPr>
        <p:spPr>
          <a:xfrm>
            <a:off x="1803250" y="1327481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AEAEA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5" name="object 2125"/>
          <p:cNvSpPr/>
          <p:nvPr/>
        </p:nvSpPr>
        <p:spPr>
          <a:xfrm>
            <a:off x="1803250" y="1328826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6" name="object 2126"/>
          <p:cNvSpPr/>
          <p:nvPr/>
        </p:nvSpPr>
        <p:spPr>
          <a:xfrm>
            <a:off x="1803250" y="1330170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B5B5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7" name="object 2127"/>
          <p:cNvSpPr/>
          <p:nvPr/>
        </p:nvSpPr>
        <p:spPr>
          <a:xfrm>
            <a:off x="1803250" y="1331515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3">
            <a:solidFill>
              <a:srgbClr val="BABA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8" name="object 2128"/>
          <p:cNvSpPr/>
          <p:nvPr/>
        </p:nvSpPr>
        <p:spPr>
          <a:xfrm>
            <a:off x="1803250" y="1332860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BDBDB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9" name="object 2129"/>
          <p:cNvSpPr/>
          <p:nvPr/>
        </p:nvSpPr>
        <p:spPr>
          <a:xfrm>
            <a:off x="1803250" y="1334204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C3C3C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0" name="object 2130"/>
          <p:cNvSpPr/>
          <p:nvPr/>
        </p:nvSpPr>
        <p:spPr>
          <a:xfrm>
            <a:off x="1803250" y="1335549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C6C6C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1" name="object 2131"/>
          <p:cNvSpPr/>
          <p:nvPr/>
        </p:nvSpPr>
        <p:spPr>
          <a:xfrm>
            <a:off x="1803250" y="1336894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CACAC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2" name="object 2132"/>
          <p:cNvSpPr/>
          <p:nvPr/>
        </p:nvSpPr>
        <p:spPr>
          <a:xfrm>
            <a:off x="1803250" y="1338239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3" name="object 2133"/>
          <p:cNvSpPr/>
          <p:nvPr/>
        </p:nvSpPr>
        <p:spPr>
          <a:xfrm>
            <a:off x="1803250" y="1339583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4" name="object 2134"/>
          <p:cNvSpPr/>
          <p:nvPr/>
        </p:nvSpPr>
        <p:spPr>
          <a:xfrm>
            <a:off x="1803250" y="1340928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D8D8D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5" name="object 2135"/>
          <p:cNvSpPr/>
          <p:nvPr/>
        </p:nvSpPr>
        <p:spPr>
          <a:xfrm>
            <a:off x="1803250" y="1342273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6" name="object 2136"/>
          <p:cNvSpPr/>
          <p:nvPr/>
        </p:nvSpPr>
        <p:spPr>
          <a:xfrm>
            <a:off x="1803250" y="1343617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7" name="object 2137"/>
          <p:cNvSpPr/>
          <p:nvPr/>
        </p:nvSpPr>
        <p:spPr>
          <a:xfrm>
            <a:off x="1803250" y="1344962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E4E4E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8" name="object 2138"/>
          <p:cNvSpPr/>
          <p:nvPr/>
        </p:nvSpPr>
        <p:spPr>
          <a:xfrm>
            <a:off x="1803250" y="1346307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E8E8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9" name="object 2139"/>
          <p:cNvSpPr/>
          <p:nvPr/>
        </p:nvSpPr>
        <p:spPr>
          <a:xfrm>
            <a:off x="1803250" y="1347651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3">
            <a:solidFill>
              <a:srgbClr val="EBEBE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0" name="object 2140"/>
          <p:cNvSpPr/>
          <p:nvPr/>
        </p:nvSpPr>
        <p:spPr>
          <a:xfrm>
            <a:off x="1803250" y="1348996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EFEF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1" name="object 2141"/>
          <p:cNvSpPr/>
          <p:nvPr/>
        </p:nvSpPr>
        <p:spPr>
          <a:xfrm>
            <a:off x="1803250" y="1350341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F4F4F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2" name="object 2142"/>
          <p:cNvSpPr/>
          <p:nvPr/>
        </p:nvSpPr>
        <p:spPr>
          <a:xfrm>
            <a:off x="1803250" y="1351686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F9F9F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3" name="object 2143"/>
          <p:cNvSpPr/>
          <p:nvPr/>
        </p:nvSpPr>
        <p:spPr>
          <a:xfrm>
            <a:off x="1803250" y="1353030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EBEBE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4" name="object 2144"/>
          <p:cNvSpPr/>
          <p:nvPr/>
        </p:nvSpPr>
        <p:spPr>
          <a:xfrm>
            <a:off x="1803250" y="1354375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5" name="object 2145"/>
          <p:cNvSpPr/>
          <p:nvPr/>
        </p:nvSpPr>
        <p:spPr>
          <a:xfrm>
            <a:off x="1803250" y="1355720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ACAC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6" name="object 2146"/>
          <p:cNvSpPr/>
          <p:nvPr/>
        </p:nvSpPr>
        <p:spPr>
          <a:xfrm>
            <a:off x="1803250" y="1357064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7" name="object 2147"/>
          <p:cNvSpPr/>
          <p:nvPr/>
        </p:nvSpPr>
        <p:spPr>
          <a:xfrm>
            <a:off x="1803250" y="1358409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4848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8" name="object 2148"/>
          <p:cNvSpPr/>
          <p:nvPr/>
        </p:nvSpPr>
        <p:spPr>
          <a:xfrm>
            <a:off x="1803250" y="1359754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3D3D3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9" name="object 2149"/>
          <p:cNvSpPr/>
          <p:nvPr/>
        </p:nvSpPr>
        <p:spPr>
          <a:xfrm>
            <a:off x="1803250" y="1361099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3333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0" name="object 2150"/>
          <p:cNvSpPr/>
          <p:nvPr/>
        </p:nvSpPr>
        <p:spPr>
          <a:xfrm>
            <a:off x="1803250" y="1362443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3B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1" name="object 2151"/>
          <p:cNvSpPr/>
          <p:nvPr/>
        </p:nvSpPr>
        <p:spPr>
          <a:xfrm>
            <a:off x="1803250" y="1363788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4646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2" name="object 2152"/>
          <p:cNvSpPr/>
          <p:nvPr/>
        </p:nvSpPr>
        <p:spPr>
          <a:xfrm>
            <a:off x="1803250" y="1365133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3">
            <a:solidFill>
              <a:srgbClr val="5252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3" name="object 2153"/>
          <p:cNvSpPr/>
          <p:nvPr/>
        </p:nvSpPr>
        <p:spPr>
          <a:xfrm>
            <a:off x="1803250" y="1366477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5E5E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4" name="object 2154"/>
          <p:cNvSpPr/>
          <p:nvPr/>
        </p:nvSpPr>
        <p:spPr>
          <a:xfrm>
            <a:off x="1803250" y="1367822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5" name="object 2155"/>
          <p:cNvSpPr/>
          <p:nvPr/>
        </p:nvSpPr>
        <p:spPr>
          <a:xfrm>
            <a:off x="1803250" y="1369167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6" name="object 2156"/>
          <p:cNvSpPr/>
          <p:nvPr/>
        </p:nvSpPr>
        <p:spPr>
          <a:xfrm>
            <a:off x="1803250" y="1370511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7" name="object 2157"/>
          <p:cNvSpPr/>
          <p:nvPr/>
        </p:nvSpPr>
        <p:spPr>
          <a:xfrm>
            <a:off x="1803250" y="1371856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90909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8" name="object 2158"/>
          <p:cNvSpPr/>
          <p:nvPr/>
        </p:nvSpPr>
        <p:spPr>
          <a:xfrm>
            <a:off x="1803250" y="1373201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9C9C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9" name="object 2159"/>
          <p:cNvSpPr/>
          <p:nvPr/>
        </p:nvSpPr>
        <p:spPr>
          <a:xfrm>
            <a:off x="1803250" y="1374546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A8A8A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0" name="object 2160"/>
          <p:cNvSpPr/>
          <p:nvPr/>
        </p:nvSpPr>
        <p:spPr>
          <a:xfrm>
            <a:off x="1803250" y="1375890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B3B3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1" name="object 2161"/>
          <p:cNvSpPr/>
          <p:nvPr/>
        </p:nvSpPr>
        <p:spPr>
          <a:xfrm>
            <a:off x="1803250" y="1377235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BFBF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2" name="object 2162"/>
          <p:cNvSpPr/>
          <p:nvPr/>
        </p:nvSpPr>
        <p:spPr>
          <a:xfrm>
            <a:off x="1803250" y="1378580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3" name="object 2163"/>
          <p:cNvSpPr/>
          <p:nvPr/>
        </p:nvSpPr>
        <p:spPr>
          <a:xfrm>
            <a:off x="1803250" y="1378692"/>
            <a:ext cx="2263139" cy="25324"/>
          </a:xfrm>
          <a:custGeom>
            <a:avLst/>
            <a:gdLst/>
            <a:ahLst/>
            <a:cxnLst/>
            <a:rect l="l" t="t" r="r" b="b"/>
            <a:pathLst>
              <a:path w="2564891" h="28701">
                <a:moveTo>
                  <a:pt x="0" y="28701"/>
                </a:moveTo>
                <a:lnTo>
                  <a:pt x="2564891" y="28701"/>
                </a:lnTo>
                <a:lnTo>
                  <a:pt x="2564891" y="0"/>
                </a:lnTo>
                <a:lnTo>
                  <a:pt x="0" y="0"/>
                </a:lnTo>
                <a:lnTo>
                  <a:pt x="0" y="28701"/>
                </a:lnTo>
                <a:close/>
              </a:path>
            </a:pathLst>
          </a:custGeom>
          <a:solidFill>
            <a:srgbClr val="CFCFC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4" name="object 2164"/>
          <p:cNvSpPr/>
          <p:nvPr/>
        </p:nvSpPr>
        <p:spPr>
          <a:xfrm>
            <a:off x="1803250" y="1402897"/>
            <a:ext cx="2263139" cy="2465"/>
          </a:xfrm>
          <a:custGeom>
            <a:avLst/>
            <a:gdLst/>
            <a:ahLst/>
            <a:cxnLst/>
            <a:rect l="l" t="t" r="r" b="b"/>
            <a:pathLst>
              <a:path w="2564891" h="2794">
                <a:moveTo>
                  <a:pt x="0" y="2794"/>
                </a:moveTo>
                <a:lnTo>
                  <a:pt x="2564891" y="2794"/>
                </a:lnTo>
                <a:lnTo>
                  <a:pt x="2564891" y="0"/>
                </a:lnTo>
                <a:lnTo>
                  <a:pt x="0" y="0"/>
                </a:lnTo>
                <a:lnTo>
                  <a:pt x="0" y="2794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5" name="object 2165"/>
          <p:cNvSpPr/>
          <p:nvPr/>
        </p:nvSpPr>
        <p:spPr>
          <a:xfrm>
            <a:off x="1803250" y="1404241"/>
            <a:ext cx="2263139" cy="2465"/>
          </a:xfrm>
          <a:custGeom>
            <a:avLst/>
            <a:gdLst/>
            <a:ahLst/>
            <a:cxnLst/>
            <a:rect l="l" t="t" r="r" b="b"/>
            <a:pathLst>
              <a:path w="2564891" h="2794">
                <a:moveTo>
                  <a:pt x="0" y="2794"/>
                </a:moveTo>
                <a:lnTo>
                  <a:pt x="2564891" y="2794"/>
                </a:lnTo>
                <a:lnTo>
                  <a:pt x="2564891" y="0"/>
                </a:lnTo>
                <a:lnTo>
                  <a:pt x="0" y="0"/>
                </a:lnTo>
                <a:lnTo>
                  <a:pt x="0" y="2794"/>
                </a:lnTo>
                <a:close/>
              </a:path>
            </a:pathLst>
          </a:custGeom>
          <a:solidFill>
            <a:srgbClr val="C8C8C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6" name="object 2166"/>
          <p:cNvSpPr/>
          <p:nvPr/>
        </p:nvSpPr>
        <p:spPr>
          <a:xfrm>
            <a:off x="1803250" y="1405586"/>
            <a:ext cx="2263139" cy="2465"/>
          </a:xfrm>
          <a:custGeom>
            <a:avLst/>
            <a:gdLst/>
            <a:ahLst/>
            <a:cxnLst/>
            <a:rect l="l" t="t" r="r" b="b"/>
            <a:pathLst>
              <a:path w="2564891" h="2794">
                <a:moveTo>
                  <a:pt x="0" y="2794"/>
                </a:moveTo>
                <a:lnTo>
                  <a:pt x="2564891" y="2794"/>
                </a:lnTo>
                <a:lnTo>
                  <a:pt x="2564891" y="0"/>
                </a:lnTo>
                <a:lnTo>
                  <a:pt x="0" y="0"/>
                </a:lnTo>
                <a:lnTo>
                  <a:pt x="0" y="2794"/>
                </a:lnTo>
                <a:close/>
              </a:path>
            </a:pathLst>
          </a:custGeom>
          <a:solidFill>
            <a:srgbClr val="C1C1C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7" name="object 2167"/>
          <p:cNvSpPr/>
          <p:nvPr/>
        </p:nvSpPr>
        <p:spPr>
          <a:xfrm>
            <a:off x="1803250" y="1406931"/>
            <a:ext cx="2263139" cy="2465"/>
          </a:xfrm>
          <a:custGeom>
            <a:avLst/>
            <a:gdLst/>
            <a:ahLst/>
            <a:cxnLst/>
            <a:rect l="l" t="t" r="r" b="b"/>
            <a:pathLst>
              <a:path w="2564891" h="2794">
                <a:moveTo>
                  <a:pt x="0" y="2794"/>
                </a:moveTo>
                <a:lnTo>
                  <a:pt x="2564891" y="2794"/>
                </a:lnTo>
                <a:lnTo>
                  <a:pt x="2564891" y="0"/>
                </a:lnTo>
                <a:lnTo>
                  <a:pt x="0" y="0"/>
                </a:lnTo>
                <a:lnTo>
                  <a:pt x="0" y="2794"/>
                </a:lnTo>
                <a:close/>
              </a:path>
            </a:pathLst>
          </a:custGeom>
          <a:solidFill>
            <a:srgbClr val="BABA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8" name="object 2168"/>
          <p:cNvSpPr/>
          <p:nvPr/>
        </p:nvSpPr>
        <p:spPr>
          <a:xfrm>
            <a:off x="1803250" y="1408275"/>
            <a:ext cx="2263139" cy="2465"/>
          </a:xfrm>
          <a:custGeom>
            <a:avLst/>
            <a:gdLst/>
            <a:ahLst/>
            <a:cxnLst/>
            <a:rect l="l" t="t" r="r" b="b"/>
            <a:pathLst>
              <a:path w="2564891" h="2794">
                <a:moveTo>
                  <a:pt x="0" y="2794"/>
                </a:moveTo>
                <a:lnTo>
                  <a:pt x="2564891" y="2794"/>
                </a:lnTo>
                <a:lnTo>
                  <a:pt x="2564891" y="0"/>
                </a:lnTo>
                <a:lnTo>
                  <a:pt x="0" y="0"/>
                </a:lnTo>
                <a:lnTo>
                  <a:pt x="0" y="2794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9" name="object 2169"/>
          <p:cNvSpPr/>
          <p:nvPr/>
        </p:nvSpPr>
        <p:spPr>
          <a:xfrm>
            <a:off x="1803250" y="1410853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AEAEA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0" name="object 2170"/>
          <p:cNvSpPr/>
          <p:nvPr/>
        </p:nvSpPr>
        <p:spPr>
          <a:xfrm>
            <a:off x="1803250" y="1412197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1" name="object 2171"/>
          <p:cNvSpPr/>
          <p:nvPr/>
        </p:nvSpPr>
        <p:spPr>
          <a:xfrm>
            <a:off x="1803250" y="1413542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A0A0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2" name="object 2172"/>
          <p:cNvSpPr/>
          <p:nvPr/>
        </p:nvSpPr>
        <p:spPr>
          <a:xfrm>
            <a:off x="1803250" y="1414887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3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3" name="object 2173"/>
          <p:cNvSpPr/>
          <p:nvPr/>
        </p:nvSpPr>
        <p:spPr>
          <a:xfrm>
            <a:off x="1803250" y="1416231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4" name="object 2174"/>
          <p:cNvSpPr/>
          <p:nvPr/>
        </p:nvSpPr>
        <p:spPr>
          <a:xfrm>
            <a:off x="1803250" y="1417576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8C8C8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5" name="object 2175"/>
          <p:cNvSpPr/>
          <p:nvPr/>
        </p:nvSpPr>
        <p:spPr>
          <a:xfrm>
            <a:off x="1803250" y="1418921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6" name="object 2176"/>
          <p:cNvSpPr/>
          <p:nvPr/>
        </p:nvSpPr>
        <p:spPr>
          <a:xfrm>
            <a:off x="1803250" y="1420266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7" name="object 2177"/>
          <p:cNvSpPr/>
          <p:nvPr/>
        </p:nvSpPr>
        <p:spPr>
          <a:xfrm>
            <a:off x="1803250" y="1421610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8" name="object 2178"/>
          <p:cNvSpPr/>
          <p:nvPr/>
        </p:nvSpPr>
        <p:spPr>
          <a:xfrm>
            <a:off x="1803250" y="1422955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9" name="object 2179"/>
          <p:cNvSpPr/>
          <p:nvPr/>
        </p:nvSpPr>
        <p:spPr>
          <a:xfrm>
            <a:off x="1803250" y="1424300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69696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0" name="object 2180"/>
          <p:cNvSpPr/>
          <p:nvPr/>
        </p:nvSpPr>
        <p:spPr>
          <a:xfrm>
            <a:off x="1803250" y="1425644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6666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1" name="object 2181"/>
          <p:cNvSpPr/>
          <p:nvPr/>
        </p:nvSpPr>
        <p:spPr>
          <a:xfrm>
            <a:off x="1803250" y="1426989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69696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2" name="object 2182"/>
          <p:cNvSpPr/>
          <p:nvPr/>
        </p:nvSpPr>
        <p:spPr>
          <a:xfrm>
            <a:off x="1803250" y="1428334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3" name="object 2183"/>
          <p:cNvSpPr/>
          <p:nvPr/>
        </p:nvSpPr>
        <p:spPr>
          <a:xfrm>
            <a:off x="1803250" y="1429679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4" name="object 2184"/>
          <p:cNvSpPr/>
          <p:nvPr/>
        </p:nvSpPr>
        <p:spPr>
          <a:xfrm>
            <a:off x="1803250" y="1431023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75757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5" name="object 2185"/>
          <p:cNvSpPr/>
          <p:nvPr/>
        </p:nvSpPr>
        <p:spPr>
          <a:xfrm>
            <a:off x="1803250" y="1432368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3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6" name="object 2186"/>
          <p:cNvSpPr/>
          <p:nvPr/>
        </p:nvSpPr>
        <p:spPr>
          <a:xfrm>
            <a:off x="1803250" y="1433713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7" name="object 2187"/>
          <p:cNvSpPr/>
          <p:nvPr/>
        </p:nvSpPr>
        <p:spPr>
          <a:xfrm>
            <a:off x="1803250" y="1435057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3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8" name="object 2188"/>
          <p:cNvSpPr/>
          <p:nvPr/>
        </p:nvSpPr>
        <p:spPr>
          <a:xfrm>
            <a:off x="1803250" y="1436402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9" name="object 2189"/>
          <p:cNvSpPr/>
          <p:nvPr/>
        </p:nvSpPr>
        <p:spPr>
          <a:xfrm>
            <a:off x="1803250" y="1437747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0" name="object 2190"/>
          <p:cNvSpPr/>
          <p:nvPr/>
        </p:nvSpPr>
        <p:spPr>
          <a:xfrm>
            <a:off x="1803250" y="1439091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90909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1" name="object 2191"/>
          <p:cNvSpPr/>
          <p:nvPr/>
        </p:nvSpPr>
        <p:spPr>
          <a:xfrm>
            <a:off x="1803250" y="1440436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95959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2" name="object 2192"/>
          <p:cNvSpPr/>
          <p:nvPr/>
        </p:nvSpPr>
        <p:spPr>
          <a:xfrm>
            <a:off x="1803250" y="1441781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9A9A9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3" name="object 2193"/>
          <p:cNvSpPr/>
          <p:nvPr/>
        </p:nvSpPr>
        <p:spPr>
          <a:xfrm>
            <a:off x="1803250" y="1443126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4" name="object 2194"/>
          <p:cNvSpPr/>
          <p:nvPr/>
        </p:nvSpPr>
        <p:spPr>
          <a:xfrm>
            <a:off x="1803250" y="1444470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5" name="object 2195"/>
          <p:cNvSpPr/>
          <p:nvPr/>
        </p:nvSpPr>
        <p:spPr>
          <a:xfrm>
            <a:off x="1803250" y="1445815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A7A7A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6" name="object 2196"/>
          <p:cNvSpPr/>
          <p:nvPr/>
        </p:nvSpPr>
        <p:spPr>
          <a:xfrm>
            <a:off x="1803250" y="1447160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AAAAA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7" name="object 2197"/>
          <p:cNvSpPr/>
          <p:nvPr/>
        </p:nvSpPr>
        <p:spPr>
          <a:xfrm>
            <a:off x="1803250" y="1448504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3">
            <a:solidFill>
              <a:srgbClr val="AFAFA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8" name="object 2198"/>
          <p:cNvSpPr/>
          <p:nvPr/>
        </p:nvSpPr>
        <p:spPr>
          <a:xfrm>
            <a:off x="1803250" y="1449849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B3B3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9" name="object 2199"/>
          <p:cNvSpPr/>
          <p:nvPr/>
        </p:nvSpPr>
        <p:spPr>
          <a:xfrm>
            <a:off x="1803250" y="1451194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0" name="object 2200"/>
          <p:cNvSpPr/>
          <p:nvPr/>
        </p:nvSpPr>
        <p:spPr>
          <a:xfrm>
            <a:off x="1803250" y="1452539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1" name="object 2201"/>
          <p:cNvSpPr/>
          <p:nvPr/>
        </p:nvSpPr>
        <p:spPr>
          <a:xfrm>
            <a:off x="1803250" y="1453883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C1C1C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2" name="object 2202"/>
          <p:cNvSpPr/>
          <p:nvPr/>
        </p:nvSpPr>
        <p:spPr>
          <a:xfrm>
            <a:off x="1803250" y="1455228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C6C6C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3" name="object 2203"/>
          <p:cNvSpPr/>
          <p:nvPr/>
        </p:nvSpPr>
        <p:spPr>
          <a:xfrm>
            <a:off x="1803250" y="1456573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CACAC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4" name="object 2204"/>
          <p:cNvSpPr/>
          <p:nvPr/>
        </p:nvSpPr>
        <p:spPr>
          <a:xfrm>
            <a:off x="1803250" y="1457917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5" name="object 2205"/>
          <p:cNvSpPr/>
          <p:nvPr/>
        </p:nvSpPr>
        <p:spPr>
          <a:xfrm>
            <a:off x="1803250" y="1459262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6" name="object 2206"/>
          <p:cNvSpPr/>
          <p:nvPr/>
        </p:nvSpPr>
        <p:spPr>
          <a:xfrm>
            <a:off x="1803250" y="1460607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D8D8D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7" name="object 2207"/>
          <p:cNvSpPr/>
          <p:nvPr/>
        </p:nvSpPr>
        <p:spPr>
          <a:xfrm>
            <a:off x="1803250" y="1461951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DDDD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8" name="object 2208"/>
          <p:cNvSpPr/>
          <p:nvPr/>
        </p:nvSpPr>
        <p:spPr>
          <a:xfrm>
            <a:off x="1803250" y="1463296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9" name="object 2209"/>
          <p:cNvSpPr/>
          <p:nvPr/>
        </p:nvSpPr>
        <p:spPr>
          <a:xfrm>
            <a:off x="1803250" y="1464641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3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0" name="object 2210"/>
          <p:cNvSpPr/>
          <p:nvPr/>
        </p:nvSpPr>
        <p:spPr>
          <a:xfrm>
            <a:off x="1803250" y="1465986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E9E9E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1" name="object 2211"/>
          <p:cNvSpPr/>
          <p:nvPr/>
        </p:nvSpPr>
        <p:spPr>
          <a:xfrm>
            <a:off x="1803250" y="1467330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EFEF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2" name="object 2212"/>
          <p:cNvSpPr/>
          <p:nvPr/>
        </p:nvSpPr>
        <p:spPr>
          <a:xfrm>
            <a:off x="1803250" y="1468675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3" name="object 2213"/>
          <p:cNvSpPr/>
          <p:nvPr/>
        </p:nvSpPr>
        <p:spPr>
          <a:xfrm>
            <a:off x="1803250" y="1470020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4" name="object 2214"/>
          <p:cNvSpPr/>
          <p:nvPr/>
        </p:nvSpPr>
        <p:spPr>
          <a:xfrm>
            <a:off x="1803250" y="1471364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EBEBE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5" name="object 2215"/>
          <p:cNvSpPr/>
          <p:nvPr/>
        </p:nvSpPr>
        <p:spPr>
          <a:xfrm>
            <a:off x="1803250" y="1472709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C3C3C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6" name="object 2216"/>
          <p:cNvSpPr/>
          <p:nvPr/>
        </p:nvSpPr>
        <p:spPr>
          <a:xfrm>
            <a:off x="1803250" y="1474054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9C9C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7" name="object 2217"/>
          <p:cNvSpPr/>
          <p:nvPr/>
        </p:nvSpPr>
        <p:spPr>
          <a:xfrm>
            <a:off x="1803250" y="1475399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6262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8" name="object 2218"/>
          <p:cNvSpPr/>
          <p:nvPr/>
        </p:nvSpPr>
        <p:spPr>
          <a:xfrm>
            <a:off x="1803250" y="1476743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2A2A2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9" name="object 2219"/>
          <p:cNvSpPr/>
          <p:nvPr/>
        </p:nvSpPr>
        <p:spPr>
          <a:xfrm>
            <a:off x="1803250" y="1478088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2D2D2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0" name="object 2220"/>
          <p:cNvSpPr/>
          <p:nvPr/>
        </p:nvSpPr>
        <p:spPr>
          <a:xfrm>
            <a:off x="1803250" y="1479433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3636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1" name="object 2221"/>
          <p:cNvSpPr/>
          <p:nvPr/>
        </p:nvSpPr>
        <p:spPr>
          <a:xfrm>
            <a:off x="1803250" y="1480777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2" name="object 2222"/>
          <p:cNvSpPr/>
          <p:nvPr/>
        </p:nvSpPr>
        <p:spPr>
          <a:xfrm>
            <a:off x="1803250" y="1482122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3">
            <a:solidFill>
              <a:srgbClr val="4949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3" name="object 2223"/>
          <p:cNvSpPr/>
          <p:nvPr/>
        </p:nvSpPr>
        <p:spPr>
          <a:xfrm>
            <a:off x="1803250" y="1483467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4" name="object 2224"/>
          <p:cNvSpPr/>
          <p:nvPr/>
        </p:nvSpPr>
        <p:spPr>
          <a:xfrm>
            <a:off x="1803250" y="1484811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5D5D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5" name="object 2225"/>
          <p:cNvSpPr/>
          <p:nvPr/>
        </p:nvSpPr>
        <p:spPr>
          <a:xfrm>
            <a:off x="1803250" y="1486156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6" name="object 2226"/>
          <p:cNvSpPr/>
          <p:nvPr/>
        </p:nvSpPr>
        <p:spPr>
          <a:xfrm>
            <a:off x="1803250" y="1487501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7" name="object 2227"/>
          <p:cNvSpPr/>
          <p:nvPr/>
        </p:nvSpPr>
        <p:spPr>
          <a:xfrm>
            <a:off x="1803250" y="1488846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8" name="object 2228"/>
          <p:cNvSpPr/>
          <p:nvPr/>
        </p:nvSpPr>
        <p:spPr>
          <a:xfrm>
            <a:off x="1803250" y="1490190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83838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9" name="object 2229"/>
          <p:cNvSpPr/>
          <p:nvPr/>
        </p:nvSpPr>
        <p:spPr>
          <a:xfrm>
            <a:off x="1803250" y="1491535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0" name="object 2230"/>
          <p:cNvSpPr/>
          <p:nvPr/>
        </p:nvSpPr>
        <p:spPr>
          <a:xfrm>
            <a:off x="1803250" y="1492880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97979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1" name="object 2231"/>
          <p:cNvSpPr/>
          <p:nvPr/>
        </p:nvSpPr>
        <p:spPr>
          <a:xfrm>
            <a:off x="1803250" y="1494224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2" name="object 2232"/>
          <p:cNvSpPr/>
          <p:nvPr/>
        </p:nvSpPr>
        <p:spPr>
          <a:xfrm>
            <a:off x="1803250" y="1495569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AAAAA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3" name="object 2233"/>
          <p:cNvSpPr/>
          <p:nvPr/>
        </p:nvSpPr>
        <p:spPr>
          <a:xfrm>
            <a:off x="1803250" y="1496914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B3B3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4" name="object 2234"/>
          <p:cNvSpPr/>
          <p:nvPr/>
        </p:nvSpPr>
        <p:spPr>
          <a:xfrm>
            <a:off x="1803250" y="1498259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3">
            <a:solidFill>
              <a:srgbClr val="BDBDB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5" name="object 2235"/>
          <p:cNvSpPr/>
          <p:nvPr/>
        </p:nvSpPr>
        <p:spPr>
          <a:xfrm>
            <a:off x="1803250" y="1499603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C6C6C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6" name="object 2236"/>
          <p:cNvSpPr/>
          <p:nvPr/>
        </p:nvSpPr>
        <p:spPr>
          <a:xfrm>
            <a:off x="1803250" y="1500948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D1D1D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7" name="object 2237"/>
          <p:cNvSpPr/>
          <p:nvPr/>
        </p:nvSpPr>
        <p:spPr>
          <a:xfrm>
            <a:off x="1803250" y="1502293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8" name="object 2238"/>
          <p:cNvSpPr/>
          <p:nvPr/>
        </p:nvSpPr>
        <p:spPr>
          <a:xfrm>
            <a:off x="1803250" y="1503637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E4E4E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9" name="object 2239"/>
          <p:cNvSpPr/>
          <p:nvPr/>
        </p:nvSpPr>
        <p:spPr>
          <a:xfrm>
            <a:off x="1803250" y="1504982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EDEDE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0" name="object 2240"/>
          <p:cNvSpPr/>
          <p:nvPr/>
        </p:nvSpPr>
        <p:spPr>
          <a:xfrm>
            <a:off x="1803250" y="1507671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5842">
            <a:solidFill>
              <a:srgbClr val="F7F7F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1" name="object 2241"/>
          <p:cNvSpPr/>
          <p:nvPr/>
        </p:nvSpPr>
        <p:spPr>
          <a:xfrm>
            <a:off x="3888889" y="1348324"/>
            <a:ext cx="96818" cy="52444"/>
          </a:xfrm>
          <a:custGeom>
            <a:avLst/>
            <a:gdLst/>
            <a:ahLst/>
            <a:cxnLst/>
            <a:rect l="l" t="t" r="r" b="b"/>
            <a:pathLst>
              <a:path w="109727" h="59436">
                <a:moveTo>
                  <a:pt x="0" y="0"/>
                </a:moveTo>
                <a:lnTo>
                  <a:pt x="0" y="12700"/>
                </a:lnTo>
                <a:lnTo>
                  <a:pt x="0" y="25400"/>
                </a:lnTo>
                <a:lnTo>
                  <a:pt x="0" y="38100"/>
                </a:lnTo>
                <a:lnTo>
                  <a:pt x="0" y="50800"/>
                </a:lnTo>
                <a:lnTo>
                  <a:pt x="0" y="59436"/>
                </a:lnTo>
                <a:lnTo>
                  <a:pt x="12699" y="59436"/>
                </a:lnTo>
                <a:lnTo>
                  <a:pt x="25399" y="59436"/>
                </a:lnTo>
                <a:lnTo>
                  <a:pt x="36575" y="59436"/>
                </a:lnTo>
                <a:lnTo>
                  <a:pt x="50210" y="58893"/>
                </a:lnTo>
                <a:lnTo>
                  <a:pt x="62759" y="57265"/>
                </a:lnTo>
                <a:lnTo>
                  <a:pt x="73151" y="54864"/>
                </a:lnTo>
                <a:lnTo>
                  <a:pt x="87402" y="49427"/>
                </a:lnTo>
                <a:lnTo>
                  <a:pt x="97911" y="43990"/>
                </a:lnTo>
                <a:lnTo>
                  <a:pt x="102107" y="41148"/>
                </a:lnTo>
                <a:lnTo>
                  <a:pt x="106679" y="36576"/>
                </a:lnTo>
                <a:lnTo>
                  <a:pt x="109727" y="32004"/>
                </a:lnTo>
                <a:lnTo>
                  <a:pt x="109727" y="27432"/>
                </a:lnTo>
                <a:lnTo>
                  <a:pt x="109727" y="21336"/>
                </a:lnTo>
                <a:lnTo>
                  <a:pt x="103631" y="13716"/>
                </a:lnTo>
                <a:lnTo>
                  <a:pt x="94487" y="9144"/>
                </a:lnTo>
                <a:lnTo>
                  <a:pt x="84977" y="4464"/>
                </a:lnTo>
                <a:lnTo>
                  <a:pt x="72977" y="1444"/>
                </a:lnTo>
                <a:lnTo>
                  <a:pt x="58486" y="84"/>
                </a:lnTo>
                <a:lnTo>
                  <a:pt x="53339" y="0"/>
                </a:lnTo>
                <a:lnTo>
                  <a:pt x="40495" y="0"/>
                </a:lnTo>
                <a:lnTo>
                  <a:pt x="27921" y="0"/>
                </a:lnTo>
                <a:lnTo>
                  <a:pt x="15373" y="0"/>
                </a:lnTo>
                <a:lnTo>
                  <a:pt x="2602" y="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2" name="object 2242"/>
          <p:cNvSpPr/>
          <p:nvPr/>
        </p:nvSpPr>
        <p:spPr>
          <a:xfrm>
            <a:off x="2622176" y="1348324"/>
            <a:ext cx="112955" cy="122367"/>
          </a:xfrm>
          <a:custGeom>
            <a:avLst/>
            <a:gdLst/>
            <a:ahLst/>
            <a:cxnLst/>
            <a:rect l="l" t="t" r="r" b="b"/>
            <a:pathLst>
              <a:path w="128016" h="138683">
                <a:moveTo>
                  <a:pt x="0" y="0"/>
                </a:moveTo>
                <a:lnTo>
                  <a:pt x="0" y="12596"/>
                </a:lnTo>
                <a:lnTo>
                  <a:pt x="0" y="25255"/>
                </a:lnTo>
                <a:lnTo>
                  <a:pt x="0" y="37963"/>
                </a:lnTo>
                <a:lnTo>
                  <a:pt x="0" y="50705"/>
                </a:lnTo>
                <a:lnTo>
                  <a:pt x="0" y="63468"/>
                </a:lnTo>
                <a:lnTo>
                  <a:pt x="0" y="76237"/>
                </a:lnTo>
                <a:lnTo>
                  <a:pt x="0" y="138683"/>
                </a:lnTo>
                <a:lnTo>
                  <a:pt x="12189" y="138683"/>
                </a:lnTo>
                <a:lnTo>
                  <a:pt x="24837" y="138683"/>
                </a:lnTo>
                <a:lnTo>
                  <a:pt x="37782" y="138683"/>
                </a:lnTo>
                <a:lnTo>
                  <a:pt x="48768" y="138683"/>
                </a:lnTo>
                <a:lnTo>
                  <a:pt x="64060" y="138248"/>
                </a:lnTo>
                <a:lnTo>
                  <a:pt x="77298" y="136784"/>
                </a:lnTo>
                <a:lnTo>
                  <a:pt x="88012" y="134059"/>
                </a:lnTo>
                <a:lnTo>
                  <a:pt x="91440" y="132587"/>
                </a:lnTo>
                <a:lnTo>
                  <a:pt x="103879" y="126313"/>
                </a:lnTo>
                <a:lnTo>
                  <a:pt x="113742" y="118429"/>
                </a:lnTo>
                <a:lnTo>
                  <a:pt x="118872" y="112775"/>
                </a:lnTo>
                <a:lnTo>
                  <a:pt x="124518" y="102722"/>
                </a:lnTo>
                <a:lnTo>
                  <a:pt x="127502" y="90006"/>
                </a:lnTo>
                <a:lnTo>
                  <a:pt x="128016" y="80772"/>
                </a:lnTo>
                <a:lnTo>
                  <a:pt x="128016" y="74676"/>
                </a:lnTo>
                <a:lnTo>
                  <a:pt x="128016" y="70104"/>
                </a:lnTo>
                <a:lnTo>
                  <a:pt x="128016" y="64008"/>
                </a:lnTo>
                <a:lnTo>
                  <a:pt x="126487" y="50665"/>
                </a:lnTo>
                <a:lnTo>
                  <a:pt x="122366" y="38719"/>
                </a:lnTo>
                <a:lnTo>
                  <a:pt x="120396" y="35052"/>
                </a:lnTo>
                <a:lnTo>
                  <a:pt x="111506" y="23623"/>
                </a:lnTo>
                <a:lnTo>
                  <a:pt x="102012" y="14826"/>
                </a:lnTo>
                <a:lnTo>
                  <a:pt x="92183" y="8661"/>
                </a:lnTo>
                <a:lnTo>
                  <a:pt x="79361" y="3921"/>
                </a:lnTo>
                <a:lnTo>
                  <a:pt x="67122" y="1320"/>
                </a:lnTo>
                <a:lnTo>
                  <a:pt x="53198" y="72"/>
                </a:lnTo>
                <a:lnTo>
                  <a:pt x="48768" y="0"/>
                </a:lnTo>
                <a:lnTo>
                  <a:pt x="35698" y="0"/>
                </a:lnTo>
                <a:lnTo>
                  <a:pt x="22789" y="0"/>
                </a:lnTo>
                <a:lnTo>
                  <a:pt x="10204" y="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3" name="object 2243"/>
          <p:cNvSpPr/>
          <p:nvPr/>
        </p:nvSpPr>
        <p:spPr>
          <a:xfrm>
            <a:off x="2095051" y="1344290"/>
            <a:ext cx="149262" cy="131780"/>
          </a:xfrm>
          <a:custGeom>
            <a:avLst/>
            <a:gdLst/>
            <a:ahLst/>
            <a:cxnLst/>
            <a:rect l="l" t="t" r="r" b="b"/>
            <a:pathLst>
              <a:path w="169164" h="149351">
                <a:moveTo>
                  <a:pt x="83820" y="0"/>
                </a:moveTo>
                <a:lnTo>
                  <a:pt x="70855" y="800"/>
                </a:lnTo>
                <a:lnTo>
                  <a:pt x="58357" y="3310"/>
                </a:lnTo>
                <a:lnTo>
                  <a:pt x="46406" y="7686"/>
                </a:lnTo>
                <a:lnTo>
                  <a:pt x="35081" y="14089"/>
                </a:lnTo>
                <a:lnTo>
                  <a:pt x="25908" y="21336"/>
                </a:lnTo>
                <a:lnTo>
                  <a:pt x="15595" y="30762"/>
                </a:lnTo>
                <a:lnTo>
                  <a:pt x="8040" y="41357"/>
                </a:lnTo>
                <a:lnTo>
                  <a:pt x="3060" y="53031"/>
                </a:lnTo>
                <a:lnTo>
                  <a:pt x="478" y="65694"/>
                </a:lnTo>
                <a:lnTo>
                  <a:pt x="0" y="74675"/>
                </a:lnTo>
                <a:lnTo>
                  <a:pt x="1078" y="87785"/>
                </a:lnTo>
                <a:lnTo>
                  <a:pt x="4433" y="99816"/>
                </a:lnTo>
                <a:lnTo>
                  <a:pt x="10245" y="110947"/>
                </a:lnTo>
                <a:lnTo>
                  <a:pt x="18693" y="121360"/>
                </a:lnTo>
                <a:lnTo>
                  <a:pt x="25908" y="128015"/>
                </a:lnTo>
                <a:lnTo>
                  <a:pt x="36630" y="135695"/>
                </a:lnTo>
                <a:lnTo>
                  <a:pt x="48048" y="141746"/>
                </a:lnTo>
                <a:lnTo>
                  <a:pt x="60081" y="146089"/>
                </a:lnTo>
                <a:lnTo>
                  <a:pt x="72648" y="148645"/>
                </a:lnTo>
                <a:lnTo>
                  <a:pt x="83820" y="149351"/>
                </a:lnTo>
                <a:lnTo>
                  <a:pt x="97094" y="148439"/>
                </a:lnTo>
                <a:lnTo>
                  <a:pt x="109482" y="145752"/>
                </a:lnTo>
                <a:lnTo>
                  <a:pt x="121207" y="141365"/>
                </a:lnTo>
                <a:lnTo>
                  <a:pt x="132492" y="135352"/>
                </a:lnTo>
                <a:lnTo>
                  <a:pt x="143256" y="128015"/>
                </a:lnTo>
                <a:lnTo>
                  <a:pt x="152963" y="118589"/>
                </a:lnTo>
                <a:lnTo>
                  <a:pt x="160483" y="107994"/>
                </a:lnTo>
                <a:lnTo>
                  <a:pt x="165727" y="96320"/>
                </a:lnTo>
                <a:lnTo>
                  <a:pt x="168604" y="83657"/>
                </a:lnTo>
                <a:lnTo>
                  <a:pt x="169164" y="74675"/>
                </a:lnTo>
                <a:lnTo>
                  <a:pt x="167976" y="61080"/>
                </a:lnTo>
                <a:lnTo>
                  <a:pt x="164468" y="48835"/>
                </a:lnTo>
                <a:lnTo>
                  <a:pt x="158724" y="37690"/>
                </a:lnTo>
                <a:lnTo>
                  <a:pt x="150828" y="27392"/>
                </a:lnTo>
                <a:lnTo>
                  <a:pt x="143256" y="19812"/>
                </a:lnTo>
                <a:lnTo>
                  <a:pt x="132096" y="12397"/>
                </a:lnTo>
                <a:lnTo>
                  <a:pt x="120708" y="6785"/>
                </a:lnTo>
                <a:lnTo>
                  <a:pt x="108863" y="2900"/>
                </a:lnTo>
                <a:lnTo>
                  <a:pt x="96332" y="664"/>
                </a:lnTo>
                <a:lnTo>
                  <a:pt x="83820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4" name="object 2244"/>
          <p:cNvSpPr/>
          <p:nvPr/>
        </p:nvSpPr>
        <p:spPr>
          <a:xfrm>
            <a:off x="3813586" y="1317396"/>
            <a:ext cx="250114" cy="185569"/>
          </a:xfrm>
          <a:custGeom>
            <a:avLst/>
            <a:gdLst/>
            <a:ahLst/>
            <a:cxnLst/>
            <a:rect l="l" t="t" r="r" b="b"/>
            <a:pathLst>
              <a:path w="283463" h="210311">
                <a:moveTo>
                  <a:pt x="30479" y="0"/>
                </a:moveTo>
                <a:lnTo>
                  <a:pt x="43480" y="0"/>
                </a:lnTo>
                <a:lnTo>
                  <a:pt x="56367" y="0"/>
                </a:lnTo>
                <a:lnTo>
                  <a:pt x="69154" y="0"/>
                </a:lnTo>
                <a:lnTo>
                  <a:pt x="137159" y="0"/>
                </a:lnTo>
                <a:lnTo>
                  <a:pt x="152753" y="480"/>
                </a:lnTo>
                <a:lnTo>
                  <a:pt x="166983" y="1921"/>
                </a:lnTo>
                <a:lnTo>
                  <a:pt x="179929" y="4322"/>
                </a:lnTo>
                <a:lnTo>
                  <a:pt x="191666" y="7685"/>
                </a:lnTo>
                <a:lnTo>
                  <a:pt x="202274" y="12008"/>
                </a:lnTo>
                <a:lnTo>
                  <a:pt x="211831" y="17291"/>
                </a:lnTo>
                <a:lnTo>
                  <a:pt x="224871" y="27518"/>
                </a:lnTo>
                <a:lnTo>
                  <a:pt x="233270" y="37787"/>
                </a:lnTo>
                <a:lnTo>
                  <a:pt x="238557" y="49093"/>
                </a:lnTo>
                <a:lnTo>
                  <a:pt x="240730" y="61437"/>
                </a:lnTo>
                <a:lnTo>
                  <a:pt x="240791" y="64008"/>
                </a:lnTo>
                <a:lnTo>
                  <a:pt x="239246" y="76300"/>
                </a:lnTo>
                <a:lnTo>
                  <a:pt x="233906" y="88064"/>
                </a:lnTo>
                <a:lnTo>
                  <a:pt x="228599" y="94487"/>
                </a:lnTo>
                <a:lnTo>
                  <a:pt x="219976" y="101955"/>
                </a:lnTo>
                <a:lnTo>
                  <a:pt x="209645" y="108675"/>
                </a:lnTo>
                <a:lnTo>
                  <a:pt x="197392" y="114648"/>
                </a:lnTo>
                <a:lnTo>
                  <a:pt x="190499" y="117348"/>
                </a:lnTo>
                <a:lnTo>
                  <a:pt x="199621" y="124703"/>
                </a:lnTo>
                <a:lnTo>
                  <a:pt x="209371" y="132643"/>
                </a:lnTo>
                <a:lnTo>
                  <a:pt x="219457" y="141753"/>
                </a:lnTo>
                <a:lnTo>
                  <a:pt x="220979" y="143255"/>
                </a:lnTo>
                <a:lnTo>
                  <a:pt x="228344" y="149990"/>
                </a:lnTo>
                <a:lnTo>
                  <a:pt x="236796" y="158975"/>
                </a:lnTo>
                <a:lnTo>
                  <a:pt x="246586" y="169959"/>
                </a:lnTo>
                <a:lnTo>
                  <a:pt x="249935" y="173735"/>
                </a:lnTo>
                <a:lnTo>
                  <a:pt x="262127" y="173735"/>
                </a:lnTo>
                <a:lnTo>
                  <a:pt x="269747" y="175259"/>
                </a:lnTo>
                <a:lnTo>
                  <a:pt x="272795" y="176783"/>
                </a:lnTo>
                <a:lnTo>
                  <a:pt x="280415" y="179831"/>
                </a:lnTo>
                <a:lnTo>
                  <a:pt x="283463" y="185927"/>
                </a:lnTo>
                <a:lnTo>
                  <a:pt x="283463" y="192023"/>
                </a:lnTo>
                <a:lnTo>
                  <a:pt x="283463" y="196595"/>
                </a:lnTo>
                <a:lnTo>
                  <a:pt x="281939" y="201167"/>
                </a:lnTo>
                <a:lnTo>
                  <a:pt x="277367" y="204215"/>
                </a:lnTo>
                <a:lnTo>
                  <a:pt x="271271" y="207263"/>
                </a:lnTo>
                <a:lnTo>
                  <a:pt x="263651" y="210311"/>
                </a:lnTo>
                <a:lnTo>
                  <a:pt x="252983" y="210311"/>
                </a:lnTo>
                <a:lnTo>
                  <a:pt x="240283" y="210311"/>
                </a:lnTo>
                <a:lnTo>
                  <a:pt x="227583" y="210311"/>
                </a:lnTo>
                <a:lnTo>
                  <a:pt x="225551" y="210311"/>
                </a:lnTo>
                <a:lnTo>
                  <a:pt x="214109" y="196915"/>
                </a:lnTo>
                <a:lnTo>
                  <a:pt x="203125" y="184741"/>
                </a:lnTo>
                <a:lnTo>
                  <a:pt x="192578" y="173768"/>
                </a:lnTo>
                <a:lnTo>
                  <a:pt x="182451" y="163977"/>
                </a:lnTo>
                <a:lnTo>
                  <a:pt x="172722" y="155349"/>
                </a:lnTo>
                <a:lnTo>
                  <a:pt x="163373" y="147864"/>
                </a:lnTo>
                <a:lnTo>
                  <a:pt x="154385" y="141504"/>
                </a:lnTo>
                <a:lnTo>
                  <a:pt x="145737" y="136247"/>
                </a:lnTo>
                <a:lnTo>
                  <a:pt x="137411" y="132075"/>
                </a:lnTo>
                <a:lnTo>
                  <a:pt x="131063" y="129540"/>
                </a:lnTo>
                <a:lnTo>
                  <a:pt x="118363" y="129540"/>
                </a:lnTo>
                <a:lnTo>
                  <a:pt x="105663" y="129540"/>
                </a:lnTo>
                <a:lnTo>
                  <a:pt x="92963" y="129540"/>
                </a:lnTo>
                <a:lnTo>
                  <a:pt x="85343" y="129540"/>
                </a:lnTo>
                <a:lnTo>
                  <a:pt x="85344" y="142372"/>
                </a:lnTo>
                <a:lnTo>
                  <a:pt x="85344" y="154884"/>
                </a:lnTo>
                <a:lnTo>
                  <a:pt x="85343" y="167508"/>
                </a:lnTo>
                <a:lnTo>
                  <a:pt x="85343" y="173735"/>
                </a:lnTo>
                <a:lnTo>
                  <a:pt x="91439" y="173735"/>
                </a:lnTo>
                <a:lnTo>
                  <a:pt x="96011" y="173735"/>
                </a:lnTo>
                <a:lnTo>
                  <a:pt x="102107" y="173735"/>
                </a:lnTo>
                <a:lnTo>
                  <a:pt x="112775" y="173735"/>
                </a:lnTo>
                <a:lnTo>
                  <a:pt x="121919" y="175259"/>
                </a:lnTo>
                <a:lnTo>
                  <a:pt x="126491" y="178307"/>
                </a:lnTo>
                <a:lnTo>
                  <a:pt x="131063" y="182879"/>
                </a:lnTo>
                <a:lnTo>
                  <a:pt x="134111" y="185927"/>
                </a:lnTo>
                <a:lnTo>
                  <a:pt x="134111" y="192023"/>
                </a:lnTo>
                <a:lnTo>
                  <a:pt x="134111" y="196595"/>
                </a:lnTo>
                <a:lnTo>
                  <a:pt x="131063" y="201167"/>
                </a:lnTo>
                <a:lnTo>
                  <a:pt x="126491" y="204215"/>
                </a:lnTo>
                <a:lnTo>
                  <a:pt x="121919" y="207263"/>
                </a:lnTo>
                <a:lnTo>
                  <a:pt x="112775" y="210311"/>
                </a:lnTo>
                <a:lnTo>
                  <a:pt x="102107" y="210311"/>
                </a:lnTo>
                <a:lnTo>
                  <a:pt x="89264" y="210311"/>
                </a:lnTo>
                <a:lnTo>
                  <a:pt x="76606" y="210311"/>
                </a:lnTo>
                <a:lnTo>
                  <a:pt x="64032" y="210311"/>
                </a:lnTo>
                <a:lnTo>
                  <a:pt x="51439" y="210311"/>
                </a:lnTo>
                <a:lnTo>
                  <a:pt x="38726" y="210311"/>
                </a:lnTo>
                <a:lnTo>
                  <a:pt x="30479" y="210311"/>
                </a:lnTo>
                <a:lnTo>
                  <a:pt x="19812" y="210311"/>
                </a:lnTo>
                <a:lnTo>
                  <a:pt x="12191" y="207263"/>
                </a:lnTo>
                <a:lnTo>
                  <a:pt x="7619" y="204215"/>
                </a:lnTo>
                <a:lnTo>
                  <a:pt x="1524" y="201167"/>
                </a:lnTo>
                <a:lnTo>
                  <a:pt x="0" y="196595"/>
                </a:lnTo>
                <a:lnTo>
                  <a:pt x="0" y="192023"/>
                </a:lnTo>
                <a:lnTo>
                  <a:pt x="0" y="185927"/>
                </a:lnTo>
                <a:lnTo>
                  <a:pt x="1524" y="182879"/>
                </a:lnTo>
                <a:lnTo>
                  <a:pt x="7619" y="178307"/>
                </a:lnTo>
                <a:lnTo>
                  <a:pt x="12191" y="175259"/>
                </a:lnTo>
                <a:lnTo>
                  <a:pt x="19812" y="173735"/>
                </a:lnTo>
                <a:lnTo>
                  <a:pt x="30479" y="173735"/>
                </a:lnTo>
                <a:lnTo>
                  <a:pt x="33527" y="173735"/>
                </a:lnTo>
                <a:lnTo>
                  <a:pt x="36575" y="173735"/>
                </a:lnTo>
                <a:lnTo>
                  <a:pt x="38100" y="173735"/>
                </a:lnTo>
                <a:lnTo>
                  <a:pt x="38100" y="161139"/>
                </a:lnTo>
                <a:lnTo>
                  <a:pt x="38100" y="148480"/>
                </a:lnTo>
                <a:lnTo>
                  <a:pt x="38100" y="135772"/>
                </a:lnTo>
                <a:lnTo>
                  <a:pt x="38099" y="123030"/>
                </a:lnTo>
                <a:lnTo>
                  <a:pt x="38100" y="110267"/>
                </a:lnTo>
                <a:lnTo>
                  <a:pt x="38099" y="97498"/>
                </a:lnTo>
                <a:lnTo>
                  <a:pt x="38100" y="84737"/>
                </a:lnTo>
                <a:lnTo>
                  <a:pt x="38100" y="71997"/>
                </a:lnTo>
                <a:lnTo>
                  <a:pt x="38100" y="59292"/>
                </a:lnTo>
                <a:lnTo>
                  <a:pt x="38100" y="46638"/>
                </a:lnTo>
                <a:lnTo>
                  <a:pt x="38100" y="35051"/>
                </a:lnTo>
                <a:lnTo>
                  <a:pt x="36575" y="35051"/>
                </a:lnTo>
                <a:lnTo>
                  <a:pt x="33527" y="35051"/>
                </a:lnTo>
                <a:lnTo>
                  <a:pt x="30479" y="35051"/>
                </a:lnTo>
                <a:lnTo>
                  <a:pt x="19812" y="35051"/>
                </a:lnTo>
                <a:lnTo>
                  <a:pt x="12191" y="33528"/>
                </a:lnTo>
                <a:lnTo>
                  <a:pt x="7619" y="30480"/>
                </a:lnTo>
                <a:lnTo>
                  <a:pt x="1524" y="27432"/>
                </a:lnTo>
                <a:lnTo>
                  <a:pt x="0" y="22860"/>
                </a:lnTo>
                <a:lnTo>
                  <a:pt x="0" y="16763"/>
                </a:lnTo>
                <a:lnTo>
                  <a:pt x="0" y="12192"/>
                </a:lnTo>
                <a:lnTo>
                  <a:pt x="1524" y="7620"/>
                </a:lnTo>
                <a:lnTo>
                  <a:pt x="7619" y="4572"/>
                </a:lnTo>
                <a:lnTo>
                  <a:pt x="12191" y="1524"/>
                </a:lnTo>
                <a:lnTo>
                  <a:pt x="19812" y="0"/>
                </a:lnTo>
                <a:lnTo>
                  <a:pt x="30479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5" name="object 2245"/>
          <p:cNvSpPr/>
          <p:nvPr/>
        </p:nvSpPr>
        <p:spPr>
          <a:xfrm>
            <a:off x="3562125" y="1317396"/>
            <a:ext cx="221876" cy="185569"/>
          </a:xfrm>
          <a:custGeom>
            <a:avLst/>
            <a:gdLst/>
            <a:ahLst/>
            <a:cxnLst/>
            <a:rect l="l" t="t" r="r" b="b"/>
            <a:pathLst>
              <a:path w="251460" h="210311">
                <a:moveTo>
                  <a:pt x="30479" y="0"/>
                </a:moveTo>
                <a:lnTo>
                  <a:pt x="43179" y="0"/>
                </a:lnTo>
                <a:lnTo>
                  <a:pt x="55880" y="0"/>
                </a:lnTo>
                <a:lnTo>
                  <a:pt x="68580" y="0"/>
                </a:lnTo>
                <a:lnTo>
                  <a:pt x="81279" y="0"/>
                </a:lnTo>
                <a:lnTo>
                  <a:pt x="93979" y="0"/>
                </a:lnTo>
                <a:lnTo>
                  <a:pt x="106679" y="0"/>
                </a:lnTo>
                <a:lnTo>
                  <a:pt x="119379" y="0"/>
                </a:lnTo>
                <a:lnTo>
                  <a:pt x="132079" y="0"/>
                </a:lnTo>
                <a:lnTo>
                  <a:pt x="144779" y="0"/>
                </a:lnTo>
                <a:lnTo>
                  <a:pt x="157479" y="0"/>
                </a:lnTo>
                <a:lnTo>
                  <a:pt x="170179" y="0"/>
                </a:lnTo>
                <a:lnTo>
                  <a:pt x="182879" y="0"/>
                </a:lnTo>
                <a:lnTo>
                  <a:pt x="195579" y="0"/>
                </a:lnTo>
                <a:lnTo>
                  <a:pt x="208279" y="0"/>
                </a:lnTo>
                <a:lnTo>
                  <a:pt x="220979" y="0"/>
                </a:lnTo>
                <a:lnTo>
                  <a:pt x="233679" y="0"/>
                </a:lnTo>
                <a:lnTo>
                  <a:pt x="240791" y="0"/>
                </a:lnTo>
                <a:lnTo>
                  <a:pt x="240792" y="12844"/>
                </a:lnTo>
                <a:lnTo>
                  <a:pt x="240792" y="25418"/>
                </a:lnTo>
                <a:lnTo>
                  <a:pt x="240791" y="37966"/>
                </a:lnTo>
                <a:lnTo>
                  <a:pt x="240791" y="50737"/>
                </a:lnTo>
                <a:lnTo>
                  <a:pt x="240791" y="53340"/>
                </a:lnTo>
                <a:lnTo>
                  <a:pt x="240791" y="62484"/>
                </a:lnTo>
                <a:lnTo>
                  <a:pt x="239267" y="68580"/>
                </a:lnTo>
                <a:lnTo>
                  <a:pt x="234695" y="71628"/>
                </a:lnTo>
                <a:lnTo>
                  <a:pt x="230124" y="76200"/>
                </a:lnTo>
                <a:lnTo>
                  <a:pt x="225551" y="77724"/>
                </a:lnTo>
                <a:lnTo>
                  <a:pt x="217931" y="77724"/>
                </a:lnTo>
                <a:lnTo>
                  <a:pt x="210312" y="77724"/>
                </a:lnTo>
                <a:lnTo>
                  <a:pt x="205739" y="76200"/>
                </a:lnTo>
                <a:lnTo>
                  <a:pt x="201167" y="71628"/>
                </a:lnTo>
                <a:lnTo>
                  <a:pt x="196595" y="68580"/>
                </a:lnTo>
                <a:lnTo>
                  <a:pt x="195072" y="62484"/>
                </a:lnTo>
                <a:lnTo>
                  <a:pt x="195072" y="53340"/>
                </a:lnTo>
                <a:lnTo>
                  <a:pt x="195072" y="47244"/>
                </a:lnTo>
                <a:lnTo>
                  <a:pt x="195072" y="41148"/>
                </a:lnTo>
                <a:lnTo>
                  <a:pt x="195072" y="35052"/>
                </a:lnTo>
                <a:lnTo>
                  <a:pt x="182372" y="35052"/>
                </a:lnTo>
                <a:lnTo>
                  <a:pt x="169672" y="35052"/>
                </a:lnTo>
                <a:lnTo>
                  <a:pt x="156971" y="35052"/>
                </a:lnTo>
                <a:lnTo>
                  <a:pt x="144272" y="35051"/>
                </a:lnTo>
                <a:lnTo>
                  <a:pt x="131572" y="35052"/>
                </a:lnTo>
                <a:lnTo>
                  <a:pt x="118872" y="35052"/>
                </a:lnTo>
                <a:lnTo>
                  <a:pt x="106172" y="35052"/>
                </a:lnTo>
                <a:lnTo>
                  <a:pt x="93472" y="35052"/>
                </a:lnTo>
                <a:lnTo>
                  <a:pt x="85343" y="35052"/>
                </a:lnTo>
                <a:lnTo>
                  <a:pt x="85343" y="47608"/>
                </a:lnTo>
                <a:lnTo>
                  <a:pt x="85343" y="60444"/>
                </a:lnTo>
                <a:lnTo>
                  <a:pt x="85343" y="73291"/>
                </a:lnTo>
                <a:lnTo>
                  <a:pt x="85343" y="85880"/>
                </a:lnTo>
                <a:lnTo>
                  <a:pt x="85343" y="86868"/>
                </a:lnTo>
                <a:lnTo>
                  <a:pt x="98043" y="86868"/>
                </a:lnTo>
                <a:lnTo>
                  <a:pt x="110743" y="86868"/>
                </a:lnTo>
                <a:lnTo>
                  <a:pt x="123443" y="86868"/>
                </a:lnTo>
                <a:lnTo>
                  <a:pt x="126491" y="86868"/>
                </a:lnTo>
                <a:lnTo>
                  <a:pt x="126491" y="77724"/>
                </a:lnTo>
                <a:lnTo>
                  <a:pt x="128015" y="71628"/>
                </a:lnTo>
                <a:lnTo>
                  <a:pt x="129539" y="68580"/>
                </a:lnTo>
                <a:lnTo>
                  <a:pt x="134112" y="62484"/>
                </a:lnTo>
                <a:lnTo>
                  <a:pt x="141731" y="59436"/>
                </a:lnTo>
                <a:lnTo>
                  <a:pt x="149351" y="59436"/>
                </a:lnTo>
                <a:lnTo>
                  <a:pt x="156972" y="59436"/>
                </a:lnTo>
                <a:lnTo>
                  <a:pt x="161543" y="62484"/>
                </a:lnTo>
                <a:lnTo>
                  <a:pt x="166115" y="65532"/>
                </a:lnTo>
                <a:lnTo>
                  <a:pt x="170687" y="68580"/>
                </a:lnTo>
                <a:lnTo>
                  <a:pt x="173736" y="74676"/>
                </a:lnTo>
                <a:lnTo>
                  <a:pt x="173736" y="83820"/>
                </a:lnTo>
                <a:lnTo>
                  <a:pt x="173736" y="96520"/>
                </a:lnTo>
                <a:lnTo>
                  <a:pt x="173736" y="109220"/>
                </a:lnTo>
                <a:lnTo>
                  <a:pt x="173736" y="121920"/>
                </a:lnTo>
                <a:lnTo>
                  <a:pt x="173736" y="124968"/>
                </a:lnTo>
                <a:lnTo>
                  <a:pt x="173736" y="132588"/>
                </a:lnTo>
                <a:lnTo>
                  <a:pt x="172212" y="137159"/>
                </a:lnTo>
                <a:lnTo>
                  <a:pt x="169163" y="140207"/>
                </a:lnTo>
                <a:lnTo>
                  <a:pt x="164591" y="146303"/>
                </a:lnTo>
                <a:lnTo>
                  <a:pt x="158495" y="147827"/>
                </a:lnTo>
                <a:lnTo>
                  <a:pt x="149351" y="147827"/>
                </a:lnTo>
                <a:lnTo>
                  <a:pt x="141731" y="147827"/>
                </a:lnTo>
                <a:lnTo>
                  <a:pt x="134112" y="146303"/>
                </a:lnTo>
                <a:lnTo>
                  <a:pt x="129539" y="140207"/>
                </a:lnTo>
                <a:lnTo>
                  <a:pt x="128015" y="137159"/>
                </a:lnTo>
                <a:lnTo>
                  <a:pt x="126491" y="131064"/>
                </a:lnTo>
                <a:lnTo>
                  <a:pt x="126491" y="121920"/>
                </a:lnTo>
                <a:lnTo>
                  <a:pt x="113791" y="121920"/>
                </a:lnTo>
                <a:lnTo>
                  <a:pt x="101091" y="121920"/>
                </a:lnTo>
                <a:lnTo>
                  <a:pt x="88391" y="121920"/>
                </a:lnTo>
                <a:lnTo>
                  <a:pt x="85343" y="121920"/>
                </a:lnTo>
                <a:lnTo>
                  <a:pt x="85343" y="134476"/>
                </a:lnTo>
                <a:lnTo>
                  <a:pt x="85344" y="147312"/>
                </a:lnTo>
                <a:lnTo>
                  <a:pt x="85343" y="160159"/>
                </a:lnTo>
                <a:lnTo>
                  <a:pt x="85343" y="172748"/>
                </a:lnTo>
                <a:lnTo>
                  <a:pt x="85343" y="173735"/>
                </a:lnTo>
                <a:lnTo>
                  <a:pt x="98043" y="173735"/>
                </a:lnTo>
                <a:lnTo>
                  <a:pt x="110744" y="173735"/>
                </a:lnTo>
                <a:lnTo>
                  <a:pt x="123443" y="173735"/>
                </a:lnTo>
                <a:lnTo>
                  <a:pt x="136143" y="173735"/>
                </a:lnTo>
                <a:lnTo>
                  <a:pt x="148843" y="173735"/>
                </a:lnTo>
                <a:lnTo>
                  <a:pt x="161543" y="173735"/>
                </a:lnTo>
                <a:lnTo>
                  <a:pt x="174243" y="173735"/>
                </a:lnTo>
                <a:lnTo>
                  <a:pt x="186943" y="173735"/>
                </a:lnTo>
                <a:lnTo>
                  <a:pt x="199643" y="173735"/>
                </a:lnTo>
                <a:lnTo>
                  <a:pt x="204215" y="173735"/>
                </a:lnTo>
                <a:lnTo>
                  <a:pt x="204215" y="167639"/>
                </a:lnTo>
                <a:lnTo>
                  <a:pt x="204215" y="161543"/>
                </a:lnTo>
                <a:lnTo>
                  <a:pt x="204215" y="155447"/>
                </a:lnTo>
                <a:lnTo>
                  <a:pt x="204215" y="146303"/>
                </a:lnTo>
                <a:lnTo>
                  <a:pt x="207263" y="140207"/>
                </a:lnTo>
                <a:lnTo>
                  <a:pt x="211836" y="137159"/>
                </a:lnTo>
                <a:lnTo>
                  <a:pt x="214883" y="132588"/>
                </a:lnTo>
                <a:lnTo>
                  <a:pt x="220979" y="131064"/>
                </a:lnTo>
                <a:lnTo>
                  <a:pt x="228600" y="131064"/>
                </a:lnTo>
                <a:lnTo>
                  <a:pt x="234695" y="131064"/>
                </a:lnTo>
                <a:lnTo>
                  <a:pt x="240791" y="132588"/>
                </a:lnTo>
                <a:lnTo>
                  <a:pt x="245363" y="137159"/>
                </a:lnTo>
                <a:lnTo>
                  <a:pt x="249936" y="140207"/>
                </a:lnTo>
                <a:lnTo>
                  <a:pt x="251460" y="146303"/>
                </a:lnTo>
                <a:lnTo>
                  <a:pt x="251460" y="155447"/>
                </a:lnTo>
                <a:lnTo>
                  <a:pt x="251460" y="168147"/>
                </a:lnTo>
                <a:lnTo>
                  <a:pt x="251460" y="180847"/>
                </a:lnTo>
                <a:lnTo>
                  <a:pt x="251460" y="193547"/>
                </a:lnTo>
                <a:lnTo>
                  <a:pt x="251460" y="206247"/>
                </a:lnTo>
                <a:lnTo>
                  <a:pt x="251460" y="210311"/>
                </a:lnTo>
                <a:lnTo>
                  <a:pt x="238847" y="210311"/>
                </a:lnTo>
                <a:lnTo>
                  <a:pt x="226232" y="210311"/>
                </a:lnTo>
                <a:lnTo>
                  <a:pt x="213614" y="210311"/>
                </a:lnTo>
                <a:lnTo>
                  <a:pt x="200991" y="210311"/>
                </a:lnTo>
                <a:lnTo>
                  <a:pt x="188361" y="210311"/>
                </a:lnTo>
                <a:lnTo>
                  <a:pt x="175723" y="210311"/>
                </a:lnTo>
                <a:lnTo>
                  <a:pt x="163073" y="210311"/>
                </a:lnTo>
                <a:lnTo>
                  <a:pt x="150412" y="210311"/>
                </a:lnTo>
                <a:lnTo>
                  <a:pt x="137737" y="210311"/>
                </a:lnTo>
                <a:lnTo>
                  <a:pt x="125046" y="210311"/>
                </a:lnTo>
                <a:lnTo>
                  <a:pt x="112338" y="210311"/>
                </a:lnTo>
                <a:lnTo>
                  <a:pt x="99611" y="210311"/>
                </a:lnTo>
                <a:lnTo>
                  <a:pt x="86863" y="210311"/>
                </a:lnTo>
                <a:lnTo>
                  <a:pt x="74092" y="210311"/>
                </a:lnTo>
                <a:lnTo>
                  <a:pt x="61297" y="210311"/>
                </a:lnTo>
                <a:lnTo>
                  <a:pt x="48476" y="210311"/>
                </a:lnTo>
                <a:lnTo>
                  <a:pt x="35627" y="210311"/>
                </a:lnTo>
                <a:lnTo>
                  <a:pt x="30479" y="210311"/>
                </a:lnTo>
                <a:lnTo>
                  <a:pt x="19812" y="210311"/>
                </a:lnTo>
                <a:lnTo>
                  <a:pt x="12191" y="207263"/>
                </a:lnTo>
                <a:lnTo>
                  <a:pt x="6095" y="204215"/>
                </a:lnTo>
                <a:lnTo>
                  <a:pt x="1524" y="201167"/>
                </a:lnTo>
                <a:lnTo>
                  <a:pt x="0" y="196595"/>
                </a:lnTo>
                <a:lnTo>
                  <a:pt x="0" y="192023"/>
                </a:lnTo>
                <a:lnTo>
                  <a:pt x="0" y="185927"/>
                </a:lnTo>
                <a:lnTo>
                  <a:pt x="1524" y="182879"/>
                </a:lnTo>
                <a:lnTo>
                  <a:pt x="7619" y="178307"/>
                </a:lnTo>
                <a:lnTo>
                  <a:pt x="12191" y="175259"/>
                </a:lnTo>
                <a:lnTo>
                  <a:pt x="19812" y="173735"/>
                </a:lnTo>
                <a:lnTo>
                  <a:pt x="30479" y="173735"/>
                </a:lnTo>
                <a:lnTo>
                  <a:pt x="33527" y="173735"/>
                </a:lnTo>
                <a:lnTo>
                  <a:pt x="36575" y="173735"/>
                </a:lnTo>
                <a:lnTo>
                  <a:pt x="38100" y="173735"/>
                </a:lnTo>
                <a:lnTo>
                  <a:pt x="38099" y="161139"/>
                </a:lnTo>
                <a:lnTo>
                  <a:pt x="38100" y="148480"/>
                </a:lnTo>
                <a:lnTo>
                  <a:pt x="38100" y="135772"/>
                </a:lnTo>
                <a:lnTo>
                  <a:pt x="38100" y="123030"/>
                </a:lnTo>
                <a:lnTo>
                  <a:pt x="38100" y="110267"/>
                </a:lnTo>
                <a:lnTo>
                  <a:pt x="38099" y="97498"/>
                </a:lnTo>
                <a:lnTo>
                  <a:pt x="38100" y="84737"/>
                </a:lnTo>
                <a:lnTo>
                  <a:pt x="38100" y="71997"/>
                </a:lnTo>
                <a:lnTo>
                  <a:pt x="38100" y="59292"/>
                </a:lnTo>
                <a:lnTo>
                  <a:pt x="38100" y="46638"/>
                </a:lnTo>
                <a:lnTo>
                  <a:pt x="38100" y="35052"/>
                </a:lnTo>
                <a:lnTo>
                  <a:pt x="36575" y="35052"/>
                </a:lnTo>
                <a:lnTo>
                  <a:pt x="33527" y="35052"/>
                </a:lnTo>
                <a:lnTo>
                  <a:pt x="30479" y="35052"/>
                </a:lnTo>
                <a:lnTo>
                  <a:pt x="19812" y="35052"/>
                </a:lnTo>
                <a:lnTo>
                  <a:pt x="12191" y="33528"/>
                </a:lnTo>
                <a:lnTo>
                  <a:pt x="6095" y="30480"/>
                </a:lnTo>
                <a:lnTo>
                  <a:pt x="1524" y="27432"/>
                </a:lnTo>
                <a:lnTo>
                  <a:pt x="0" y="22860"/>
                </a:lnTo>
                <a:lnTo>
                  <a:pt x="0" y="16764"/>
                </a:lnTo>
                <a:lnTo>
                  <a:pt x="0" y="12192"/>
                </a:lnTo>
                <a:lnTo>
                  <a:pt x="1524" y="7620"/>
                </a:lnTo>
                <a:lnTo>
                  <a:pt x="6095" y="4572"/>
                </a:lnTo>
                <a:lnTo>
                  <a:pt x="12191" y="1524"/>
                </a:lnTo>
                <a:lnTo>
                  <a:pt x="19812" y="0"/>
                </a:lnTo>
                <a:lnTo>
                  <a:pt x="30479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6" name="object 2246"/>
          <p:cNvSpPr/>
          <p:nvPr/>
        </p:nvSpPr>
        <p:spPr>
          <a:xfrm>
            <a:off x="3048447" y="1317396"/>
            <a:ext cx="248771" cy="185569"/>
          </a:xfrm>
          <a:custGeom>
            <a:avLst/>
            <a:gdLst/>
            <a:ahLst/>
            <a:cxnLst/>
            <a:rect l="l" t="t" r="r" b="b"/>
            <a:pathLst>
              <a:path w="281940" h="210311">
                <a:moveTo>
                  <a:pt x="32004" y="0"/>
                </a:moveTo>
                <a:lnTo>
                  <a:pt x="45046" y="0"/>
                </a:lnTo>
                <a:lnTo>
                  <a:pt x="57965" y="0"/>
                </a:lnTo>
                <a:lnTo>
                  <a:pt x="70637" y="0"/>
                </a:lnTo>
                <a:lnTo>
                  <a:pt x="82938" y="0"/>
                </a:lnTo>
                <a:lnTo>
                  <a:pt x="85344" y="0"/>
                </a:lnTo>
                <a:lnTo>
                  <a:pt x="93753" y="9679"/>
                </a:lnTo>
                <a:lnTo>
                  <a:pt x="102123" y="19358"/>
                </a:lnTo>
                <a:lnTo>
                  <a:pt x="110456" y="29037"/>
                </a:lnTo>
                <a:lnTo>
                  <a:pt x="118754" y="38716"/>
                </a:lnTo>
                <a:lnTo>
                  <a:pt x="127022" y="48395"/>
                </a:lnTo>
                <a:lnTo>
                  <a:pt x="135262" y="58075"/>
                </a:lnTo>
                <a:lnTo>
                  <a:pt x="143477" y="67754"/>
                </a:lnTo>
                <a:lnTo>
                  <a:pt x="151669" y="77433"/>
                </a:lnTo>
                <a:lnTo>
                  <a:pt x="159843" y="87112"/>
                </a:lnTo>
                <a:lnTo>
                  <a:pt x="167999" y="96791"/>
                </a:lnTo>
                <a:lnTo>
                  <a:pt x="176142" y="106471"/>
                </a:lnTo>
                <a:lnTo>
                  <a:pt x="184275" y="116150"/>
                </a:lnTo>
                <a:lnTo>
                  <a:pt x="192400" y="125829"/>
                </a:lnTo>
                <a:lnTo>
                  <a:pt x="200520" y="135508"/>
                </a:lnTo>
                <a:lnTo>
                  <a:pt x="205740" y="141731"/>
                </a:lnTo>
                <a:lnTo>
                  <a:pt x="205740" y="129153"/>
                </a:lnTo>
                <a:lnTo>
                  <a:pt x="205740" y="116476"/>
                </a:lnTo>
                <a:lnTo>
                  <a:pt x="205739" y="103731"/>
                </a:lnTo>
                <a:lnTo>
                  <a:pt x="205740" y="90950"/>
                </a:lnTo>
                <a:lnTo>
                  <a:pt x="205740" y="35052"/>
                </a:lnTo>
                <a:lnTo>
                  <a:pt x="199644" y="35052"/>
                </a:lnTo>
                <a:lnTo>
                  <a:pt x="195072" y="35052"/>
                </a:lnTo>
                <a:lnTo>
                  <a:pt x="188975" y="35052"/>
                </a:lnTo>
                <a:lnTo>
                  <a:pt x="178308" y="35052"/>
                </a:lnTo>
                <a:lnTo>
                  <a:pt x="169163" y="33528"/>
                </a:lnTo>
                <a:lnTo>
                  <a:pt x="164592" y="30480"/>
                </a:lnTo>
                <a:lnTo>
                  <a:pt x="160020" y="27432"/>
                </a:lnTo>
                <a:lnTo>
                  <a:pt x="156972" y="22860"/>
                </a:lnTo>
                <a:lnTo>
                  <a:pt x="156972" y="16764"/>
                </a:lnTo>
                <a:lnTo>
                  <a:pt x="156972" y="12192"/>
                </a:lnTo>
                <a:lnTo>
                  <a:pt x="160020" y="7620"/>
                </a:lnTo>
                <a:lnTo>
                  <a:pt x="164592" y="4572"/>
                </a:lnTo>
                <a:lnTo>
                  <a:pt x="169163" y="1524"/>
                </a:lnTo>
                <a:lnTo>
                  <a:pt x="178308" y="0"/>
                </a:lnTo>
                <a:lnTo>
                  <a:pt x="188975" y="0"/>
                </a:lnTo>
                <a:lnTo>
                  <a:pt x="201529" y="0"/>
                </a:lnTo>
                <a:lnTo>
                  <a:pt x="214314" y="0"/>
                </a:lnTo>
                <a:lnTo>
                  <a:pt x="227165" y="0"/>
                </a:lnTo>
                <a:lnTo>
                  <a:pt x="239917" y="0"/>
                </a:lnTo>
                <a:lnTo>
                  <a:pt x="249936" y="0"/>
                </a:lnTo>
                <a:lnTo>
                  <a:pt x="262128" y="0"/>
                </a:lnTo>
                <a:lnTo>
                  <a:pt x="269748" y="1524"/>
                </a:lnTo>
                <a:lnTo>
                  <a:pt x="274320" y="4572"/>
                </a:lnTo>
                <a:lnTo>
                  <a:pt x="278892" y="7620"/>
                </a:lnTo>
                <a:lnTo>
                  <a:pt x="281940" y="12192"/>
                </a:lnTo>
                <a:lnTo>
                  <a:pt x="281940" y="16764"/>
                </a:lnTo>
                <a:lnTo>
                  <a:pt x="281940" y="22860"/>
                </a:lnTo>
                <a:lnTo>
                  <a:pt x="278892" y="27432"/>
                </a:lnTo>
                <a:lnTo>
                  <a:pt x="274320" y="30480"/>
                </a:lnTo>
                <a:lnTo>
                  <a:pt x="269748" y="33528"/>
                </a:lnTo>
                <a:lnTo>
                  <a:pt x="262128" y="35052"/>
                </a:lnTo>
                <a:lnTo>
                  <a:pt x="252984" y="35052"/>
                </a:lnTo>
                <a:lnTo>
                  <a:pt x="252984" y="47642"/>
                </a:lnTo>
                <a:lnTo>
                  <a:pt x="252984" y="60235"/>
                </a:lnTo>
                <a:lnTo>
                  <a:pt x="252984" y="72836"/>
                </a:lnTo>
                <a:lnTo>
                  <a:pt x="252983" y="85447"/>
                </a:lnTo>
                <a:lnTo>
                  <a:pt x="252984" y="98072"/>
                </a:lnTo>
                <a:lnTo>
                  <a:pt x="252984" y="110714"/>
                </a:lnTo>
                <a:lnTo>
                  <a:pt x="252984" y="123377"/>
                </a:lnTo>
                <a:lnTo>
                  <a:pt x="252984" y="136065"/>
                </a:lnTo>
                <a:lnTo>
                  <a:pt x="252984" y="148780"/>
                </a:lnTo>
                <a:lnTo>
                  <a:pt x="252984" y="161527"/>
                </a:lnTo>
                <a:lnTo>
                  <a:pt x="252984" y="174309"/>
                </a:lnTo>
                <a:lnTo>
                  <a:pt x="252984" y="187128"/>
                </a:lnTo>
                <a:lnTo>
                  <a:pt x="252984" y="199990"/>
                </a:lnTo>
                <a:lnTo>
                  <a:pt x="252984" y="210311"/>
                </a:lnTo>
                <a:lnTo>
                  <a:pt x="240284" y="210311"/>
                </a:lnTo>
                <a:lnTo>
                  <a:pt x="227584" y="210311"/>
                </a:lnTo>
                <a:lnTo>
                  <a:pt x="214884" y="210311"/>
                </a:lnTo>
                <a:lnTo>
                  <a:pt x="207263" y="210311"/>
                </a:lnTo>
                <a:lnTo>
                  <a:pt x="198949" y="200455"/>
                </a:lnTo>
                <a:lnTo>
                  <a:pt x="190671" y="190636"/>
                </a:lnTo>
                <a:lnTo>
                  <a:pt x="182424" y="180854"/>
                </a:lnTo>
                <a:lnTo>
                  <a:pt x="174201" y="171106"/>
                </a:lnTo>
                <a:lnTo>
                  <a:pt x="165997" y="161387"/>
                </a:lnTo>
                <a:lnTo>
                  <a:pt x="157807" y="151696"/>
                </a:lnTo>
                <a:lnTo>
                  <a:pt x="149625" y="142030"/>
                </a:lnTo>
                <a:lnTo>
                  <a:pt x="141445" y="132386"/>
                </a:lnTo>
                <a:lnTo>
                  <a:pt x="133262" y="122762"/>
                </a:lnTo>
                <a:lnTo>
                  <a:pt x="125070" y="113153"/>
                </a:lnTo>
                <a:lnTo>
                  <a:pt x="116863" y="103558"/>
                </a:lnTo>
                <a:lnTo>
                  <a:pt x="108636" y="93974"/>
                </a:lnTo>
                <a:lnTo>
                  <a:pt x="100383" y="84398"/>
                </a:lnTo>
                <a:lnTo>
                  <a:pt x="92098" y="74826"/>
                </a:lnTo>
                <a:lnTo>
                  <a:pt x="85344" y="67056"/>
                </a:lnTo>
                <a:lnTo>
                  <a:pt x="85344" y="79634"/>
                </a:lnTo>
                <a:lnTo>
                  <a:pt x="85344" y="92311"/>
                </a:lnTo>
                <a:lnTo>
                  <a:pt x="85344" y="105056"/>
                </a:lnTo>
                <a:lnTo>
                  <a:pt x="85344" y="117837"/>
                </a:lnTo>
                <a:lnTo>
                  <a:pt x="85344" y="130625"/>
                </a:lnTo>
                <a:lnTo>
                  <a:pt x="85343" y="143389"/>
                </a:lnTo>
                <a:lnTo>
                  <a:pt x="85344" y="156097"/>
                </a:lnTo>
                <a:lnTo>
                  <a:pt x="85344" y="168718"/>
                </a:lnTo>
                <a:lnTo>
                  <a:pt x="85344" y="173735"/>
                </a:lnTo>
                <a:lnTo>
                  <a:pt x="91440" y="173735"/>
                </a:lnTo>
                <a:lnTo>
                  <a:pt x="97536" y="173735"/>
                </a:lnTo>
                <a:lnTo>
                  <a:pt x="103632" y="173735"/>
                </a:lnTo>
                <a:lnTo>
                  <a:pt x="114300" y="173735"/>
                </a:lnTo>
                <a:lnTo>
                  <a:pt x="121920" y="175259"/>
                </a:lnTo>
                <a:lnTo>
                  <a:pt x="126492" y="178307"/>
                </a:lnTo>
                <a:lnTo>
                  <a:pt x="132587" y="182879"/>
                </a:lnTo>
                <a:lnTo>
                  <a:pt x="134112" y="185927"/>
                </a:lnTo>
                <a:lnTo>
                  <a:pt x="134112" y="192023"/>
                </a:lnTo>
                <a:lnTo>
                  <a:pt x="134112" y="196595"/>
                </a:lnTo>
                <a:lnTo>
                  <a:pt x="132587" y="201167"/>
                </a:lnTo>
                <a:lnTo>
                  <a:pt x="126492" y="204215"/>
                </a:lnTo>
                <a:lnTo>
                  <a:pt x="121920" y="207263"/>
                </a:lnTo>
                <a:lnTo>
                  <a:pt x="114300" y="210311"/>
                </a:lnTo>
                <a:lnTo>
                  <a:pt x="103632" y="210311"/>
                </a:lnTo>
                <a:lnTo>
                  <a:pt x="90785" y="210311"/>
                </a:lnTo>
                <a:lnTo>
                  <a:pt x="78163" y="210311"/>
                </a:lnTo>
                <a:lnTo>
                  <a:pt x="65611" y="210311"/>
                </a:lnTo>
                <a:lnTo>
                  <a:pt x="52977" y="210311"/>
                </a:lnTo>
                <a:lnTo>
                  <a:pt x="41148" y="210311"/>
                </a:lnTo>
                <a:lnTo>
                  <a:pt x="30480" y="210311"/>
                </a:lnTo>
                <a:lnTo>
                  <a:pt x="22860" y="207263"/>
                </a:lnTo>
                <a:lnTo>
                  <a:pt x="16763" y="204215"/>
                </a:lnTo>
                <a:lnTo>
                  <a:pt x="12192" y="201167"/>
                </a:lnTo>
                <a:lnTo>
                  <a:pt x="10668" y="196595"/>
                </a:lnTo>
                <a:lnTo>
                  <a:pt x="10668" y="192023"/>
                </a:lnTo>
                <a:lnTo>
                  <a:pt x="10668" y="187451"/>
                </a:lnTo>
                <a:lnTo>
                  <a:pt x="12192" y="182879"/>
                </a:lnTo>
                <a:lnTo>
                  <a:pt x="16763" y="179831"/>
                </a:lnTo>
                <a:lnTo>
                  <a:pt x="21336" y="175259"/>
                </a:lnTo>
                <a:lnTo>
                  <a:pt x="28956" y="173735"/>
                </a:lnTo>
                <a:lnTo>
                  <a:pt x="39624" y="173735"/>
                </a:lnTo>
                <a:lnTo>
                  <a:pt x="39623" y="161139"/>
                </a:lnTo>
                <a:lnTo>
                  <a:pt x="39623" y="148480"/>
                </a:lnTo>
                <a:lnTo>
                  <a:pt x="39624" y="135772"/>
                </a:lnTo>
                <a:lnTo>
                  <a:pt x="39624" y="123030"/>
                </a:lnTo>
                <a:lnTo>
                  <a:pt x="39624" y="35052"/>
                </a:lnTo>
                <a:lnTo>
                  <a:pt x="36575" y="35052"/>
                </a:lnTo>
                <a:lnTo>
                  <a:pt x="35052" y="35052"/>
                </a:lnTo>
                <a:lnTo>
                  <a:pt x="32004" y="35052"/>
                </a:lnTo>
                <a:lnTo>
                  <a:pt x="21336" y="35052"/>
                </a:lnTo>
                <a:lnTo>
                  <a:pt x="12192" y="33528"/>
                </a:lnTo>
                <a:lnTo>
                  <a:pt x="7620" y="30480"/>
                </a:lnTo>
                <a:lnTo>
                  <a:pt x="3048" y="27432"/>
                </a:lnTo>
                <a:lnTo>
                  <a:pt x="0" y="22860"/>
                </a:lnTo>
                <a:lnTo>
                  <a:pt x="0" y="16764"/>
                </a:lnTo>
                <a:lnTo>
                  <a:pt x="0" y="12192"/>
                </a:lnTo>
                <a:lnTo>
                  <a:pt x="3048" y="7620"/>
                </a:lnTo>
                <a:lnTo>
                  <a:pt x="7620" y="4572"/>
                </a:lnTo>
                <a:lnTo>
                  <a:pt x="12192" y="1524"/>
                </a:lnTo>
                <a:lnTo>
                  <a:pt x="21336" y="0"/>
                </a:lnTo>
                <a:lnTo>
                  <a:pt x="32004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7" name="object 2247"/>
          <p:cNvSpPr/>
          <p:nvPr/>
        </p:nvSpPr>
        <p:spPr>
          <a:xfrm>
            <a:off x="2806401" y="1317396"/>
            <a:ext cx="221876" cy="185569"/>
          </a:xfrm>
          <a:custGeom>
            <a:avLst/>
            <a:gdLst/>
            <a:ahLst/>
            <a:cxnLst/>
            <a:rect l="l" t="t" r="r" b="b"/>
            <a:pathLst>
              <a:path w="251459" h="210311">
                <a:moveTo>
                  <a:pt x="32003" y="0"/>
                </a:moveTo>
                <a:lnTo>
                  <a:pt x="44703" y="0"/>
                </a:lnTo>
                <a:lnTo>
                  <a:pt x="57403" y="0"/>
                </a:lnTo>
                <a:lnTo>
                  <a:pt x="70103" y="0"/>
                </a:lnTo>
                <a:lnTo>
                  <a:pt x="82803" y="0"/>
                </a:lnTo>
                <a:lnTo>
                  <a:pt x="95503" y="0"/>
                </a:lnTo>
                <a:lnTo>
                  <a:pt x="108203" y="0"/>
                </a:lnTo>
                <a:lnTo>
                  <a:pt x="120903" y="0"/>
                </a:lnTo>
                <a:lnTo>
                  <a:pt x="133603" y="0"/>
                </a:lnTo>
                <a:lnTo>
                  <a:pt x="146303" y="0"/>
                </a:lnTo>
                <a:lnTo>
                  <a:pt x="159003" y="0"/>
                </a:lnTo>
                <a:lnTo>
                  <a:pt x="171703" y="0"/>
                </a:lnTo>
                <a:lnTo>
                  <a:pt x="184403" y="0"/>
                </a:lnTo>
                <a:lnTo>
                  <a:pt x="197103" y="0"/>
                </a:lnTo>
                <a:lnTo>
                  <a:pt x="209803" y="0"/>
                </a:lnTo>
                <a:lnTo>
                  <a:pt x="222503" y="0"/>
                </a:lnTo>
                <a:lnTo>
                  <a:pt x="235203" y="0"/>
                </a:lnTo>
                <a:lnTo>
                  <a:pt x="242315" y="0"/>
                </a:lnTo>
                <a:lnTo>
                  <a:pt x="242315" y="12844"/>
                </a:lnTo>
                <a:lnTo>
                  <a:pt x="242315" y="25418"/>
                </a:lnTo>
                <a:lnTo>
                  <a:pt x="242315" y="37966"/>
                </a:lnTo>
                <a:lnTo>
                  <a:pt x="242315" y="50737"/>
                </a:lnTo>
                <a:lnTo>
                  <a:pt x="242315" y="53340"/>
                </a:lnTo>
                <a:lnTo>
                  <a:pt x="242315" y="62484"/>
                </a:lnTo>
                <a:lnTo>
                  <a:pt x="239267" y="68580"/>
                </a:lnTo>
                <a:lnTo>
                  <a:pt x="234695" y="71628"/>
                </a:lnTo>
                <a:lnTo>
                  <a:pt x="231647" y="76200"/>
                </a:lnTo>
                <a:lnTo>
                  <a:pt x="225551" y="77724"/>
                </a:lnTo>
                <a:lnTo>
                  <a:pt x="217931" y="77724"/>
                </a:lnTo>
                <a:lnTo>
                  <a:pt x="211835" y="77724"/>
                </a:lnTo>
                <a:lnTo>
                  <a:pt x="205739" y="76200"/>
                </a:lnTo>
                <a:lnTo>
                  <a:pt x="201167" y="71628"/>
                </a:lnTo>
                <a:lnTo>
                  <a:pt x="196595" y="68580"/>
                </a:lnTo>
                <a:lnTo>
                  <a:pt x="195071" y="62484"/>
                </a:lnTo>
                <a:lnTo>
                  <a:pt x="195071" y="53340"/>
                </a:lnTo>
                <a:lnTo>
                  <a:pt x="195071" y="47244"/>
                </a:lnTo>
                <a:lnTo>
                  <a:pt x="195071" y="41148"/>
                </a:lnTo>
                <a:lnTo>
                  <a:pt x="195071" y="35052"/>
                </a:lnTo>
                <a:lnTo>
                  <a:pt x="182371" y="35052"/>
                </a:lnTo>
                <a:lnTo>
                  <a:pt x="169671" y="35052"/>
                </a:lnTo>
                <a:lnTo>
                  <a:pt x="156971" y="35052"/>
                </a:lnTo>
                <a:lnTo>
                  <a:pt x="144271" y="35052"/>
                </a:lnTo>
                <a:lnTo>
                  <a:pt x="131571" y="35052"/>
                </a:lnTo>
                <a:lnTo>
                  <a:pt x="118871" y="35052"/>
                </a:lnTo>
                <a:lnTo>
                  <a:pt x="106171" y="35052"/>
                </a:lnTo>
                <a:lnTo>
                  <a:pt x="93471" y="35052"/>
                </a:lnTo>
                <a:lnTo>
                  <a:pt x="85343" y="35052"/>
                </a:lnTo>
                <a:lnTo>
                  <a:pt x="85343" y="47608"/>
                </a:lnTo>
                <a:lnTo>
                  <a:pt x="85343" y="60444"/>
                </a:lnTo>
                <a:lnTo>
                  <a:pt x="85343" y="73291"/>
                </a:lnTo>
                <a:lnTo>
                  <a:pt x="85343" y="85880"/>
                </a:lnTo>
                <a:lnTo>
                  <a:pt x="85343" y="86868"/>
                </a:lnTo>
                <a:lnTo>
                  <a:pt x="98043" y="86868"/>
                </a:lnTo>
                <a:lnTo>
                  <a:pt x="110743" y="86868"/>
                </a:lnTo>
                <a:lnTo>
                  <a:pt x="123443" y="86868"/>
                </a:lnTo>
                <a:lnTo>
                  <a:pt x="126491" y="86868"/>
                </a:lnTo>
                <a:lnTo>
                  <a:pt x="126491" y="77724"/>
                </a:lnTo>
                <a:lnTo>
                  <a:pt x="128015" y="71628"/>
                </a:lnTo>
                <a:lnTo>
                  <a:pt x="129539" y="68580"/>
                </a:lnTo>
                <a:lnTo>
                  <a:pt x="135635" y="62484"/>
                </a:lnTo>
                <a:lnTo>
                  <a:pt x="141731" y="59436"/>
                </a:lnTo>
                <a:lnTo>
                  <a:pt x="150875" y="59436"/>
                </a:lnTo>
                <a:lnTo>
                  <a:pt x="156971" y="59436"/>
                </a:lnTo>
                <a:lnTo>
                  <a:pt x="163067" y="62484"/>
                </a:lnTo>
                <a:lnTo>
                  <a:pt x="167639" y="65532"/>
                </a:lnTo>
                <a:lnTo>
                  <a:pt x="170687" y="68580"/>
                </a:lnTo>
                <a:lnTo>
                  <a:pt x="173735" y="74676"/>
                </a:lnTo>
                <a:lnTo>
                  <a:pt x="173735" y="83820"/>
                </a:lnTo>
                <a:lnTo>
                  <a:pt x="173735" y="96520"/>
                </a:lnTo>
                <a:lnTo>
                  <a:pt x="173735" y="109220"/>
                </a:lnTo>
                <a:lnTo>
                  <a:pt x="173735" y="121920"/>
                </a:lnTo>
                <a:lnTo>
                  <a:pt x="173735" y="124968"/>
                </a:lnTo>
                <a:lnTo>
                  <a:pt x="173735" y="132588"/>
                </a:lnTo>
                <a:lnTo>
                  <a:pt x="172211" y="137159"/>
                </a:lnTo>
                <a:lnTo>
                  <a:pt x="169163" y="140207"/>
                </a:lnTo>
                <a:lnTo>
                  <a:pt x="164591" y="146303"/>
                </a:lnTo>
                <a:lnTo>
                  <a:pt x="158495" y="147827"/>
                </a:lnTo>
                <a:lnTo>
                  <a:pt x="150875" y="147827"/>
                </a:lnTo>
                <a:lnTo>
                  <a:pt x="141731" y="147827"/>
                </a:lnTo>
                <a:lnTo>
                  <a:pt x="135635" y="146303"/>
                </a:lnTo>
                <a:lnTo>
                  <a:pt x="129539" y="140207"/>
                </a:lnTo>
                <a:lnTo>
                  <a:pt x="128015" y="137159"/>
                </a:lnTo>
                <a:lnTo>
                  <a:pt x="126491" y="131064"/>
                </a:lnTo>
                <a:lnTo>
                  <a:pt x="126491" y="121920"/>
                </a:lnTo>
                <a:lnTo>
                  <a:pt x="113791" y="121920"/>
                </a:lnTo>
                <a:lnTo>
                  <a:pt x="101091" y="121920"/>
                </a:lnTo>
                <a:lnTo>
                  <a:pt x="88391" y="121920"/>
                </a:lnTo>
                <a:lnTo>
                  <a:pt x="85343" y="121920"/>
                </a:lnTo>
                <a:lnTo>
                  <a:pt x="85344" y="134476"/>
                </a:lnTo>
                <a:lnTo>
                  <a:pt x="85344" y="147312"/>
                </a:lnTo>
                <a:lnTo>
                  <a:pt x="85344" y="160159"/>
                </a:lnTo>
                <a:lnTo>
                  <a:pt x="85343" y="172748"/>
                </a:lnTo>
                <a:lnTo>
                  <a:pt x="85343" y="173735"/>
                </a:lnTo>
                <a:lnTo>
                  <a:pt x="97885" y="173735"/>
                </a:lnTo>
                <a:lnTo>
                  <a:pt x="110436" y="173735"/>
                </a:lnTo>
                <a:lnTo>
                  <a:pt x="123010" y="173735"/>
                </a:lnTo>
                <a:lnTo>
                  <a:pt x="135615" y="173735"/>
                </a:lnTo>
                <a:lnTo>
                  <a:pt x="148263" y="173735"/>
                </a:lnTo>
                <a:lnTo>
                  <a:pt x="160965" y="173735"/>
                </a:lnTo>
                <a:lnTo>
                  <a:pt x="173732" y="173735"/>
                </a:lnTo>
                <a:lnTo>
                  <a:pt x="186573" y="173735"/>
                </a:lnTo>
                <a:lnTo>
                  <a:pt x="199501" y="173735"/>
                </a:lnTo>
                <a:lnTo>
                  <a:pt x="205739" y="173735"/>
                </a:lnTo>
                <a:lnTo>
                  <a:pt x="205739" y="167639"/>
                </a:lnTo>
                <a:lnTo>
                  <a:pt x="205739" y="161543"/>
                </a:lnTo>
                <a:lnTo>
                  <a:pt x="205739" y="155447"/>
                </a:lnTo>
                <a:lnTo>
                  <a:pt x="205739" y="146303"/>
                </a:lnTo>
                <a:lnTo>
                  <a:pt x="207263" y="140207"/>
                </a:lnTo>
                <a:lnTo>
                  <a:pt x="211835" y="137159"/>
                </a:lnTo>
                <a:lnTo>
                  <a:pt x="216407" y="132588"/>
                </a:lnTo>
                <a:lnTo>
                  <a:pt x="220979" y="131064"/>
                </a:lnTo>
                <a:lnTo>
                  <a:pt x="228599" y="131064"/>
                </a:lnTo>
                <a:lnTo>
                  <a:pt x="236219" y="131064"/>
                </a:lnTo>
                <a:lnTo>
                  <a:pt x="240791" y="132588"/>
                </a:lnTo>
                <a:lnTo>
                  <a:pt x="245363" y="137159"/>
                </a:lnTo>
                <a:lnTo>
                  <a:pt x="249935" y="140207"/>
                </a:lnTo>
                <a:lnTo>
                  <a:pt x="251459" y="146303"/>
                </a:lnTo>
                <a:lnTo>
                  <a:pt x="251459" y="210311"/>
                </a:lnTo>
                <a:lnTo>
                  <a:pt x="238759" y="210311"/>
                </a:lnTo>
                <a:lnTo>
                  <a:pt x="226059" y="210311"/>
                </a:lnTo>
                <a:lnTo>
                  <a:pt x="213359" y="210311"/>
                </a:lnTo>
                <a:lnTo>
                  <a:pt x="200659" y="210311"/>
                </a:lnTo>
                <a:lnTo>
                  <a:pt x="187959" y="210311"/>
                </a:lnTo>
                <a:lnTo>
                  <a:pt x="175259" y="210311"/>
                </a:lnTo>
                <a:lnTo>
                  <a:pt x="162559" y="210311"/>
                </a:lnTo>
                <a:lnTo>
                  <a:pt x="149859" y="210311"/>
                </a:lnTo>
                <a:lnTo>
                  <a:pt x="137159" y="210311"/>
                </a:lnTo>
                <a:lnTo>
                  <a:pt x="124459" y="210311"/>
                </a:lnTo>
                <a:lnTo>
                  <a:pt x="111759" y="210311"/>
                </a:lnTo>
                <a:lnTo>
                  <a:pt x="99059" y="210311"/>
                </a:lnTo>
                <a:lnTo>
                  <a:pt x="86359" y="210311"/>
                </a:lnTo>
                <a:lnTo>
                  <a:pt x="73659" y="210311"/>
                </a:lnTo>
                <a:lnTo>
                  <a:pt x="60959" y="210311"/>
                </a:lnTo>
                <a:lnTo>
                  <a:pt x="48259" y="210311"/>
                </a:lnTo>
                <a:lnTo>
                  <a:pt x="35559" y="210311"/>
                </a:lnTo>
                <a:lnTo>
                  <a:pt x="32003" y="210311"/>
                </a:lnTo>
                <a:lnTo>
                  <a:pt x="19812" y="210311"/>
                </a:lnTo>
                <a:lnTo>
                  <a:pt x="12191" y="207263"/>
                </a:lnTo>
                <a:lnTo>
                  <a:pt x="7619" y="204215"/>
                </a:lnTo>
                <a:lnTo>
                  <a:pt x="3047" y="201167"/>
                </a:lnTo>
                <a:lnTo>
                  <a:pt x="0" y="196595"/>
                </a:lnTo>
                <a:lnTo>
                  <a:pt x="0" y="192023"/>
                </a:lnTo>
                <a:lnTo>
                  <a:pt x="0" y="185927"/>
                </a:lnTo>
                <a:lnTo>
                  <a:pt x="3047" y="182879"/>
                </a:lnTo>
                <a:lnTo>
                  <a:pt x="7619" y="178307"/>
                </a:lnTo>
                <a:lnTo>
                  <a:pt x="12191" y="175259"/>
                </a:lnTo>
                <a:lnTo>
                  <a:pt x="19812" y="173735"/>
                </a:lnTo>
                <a:lnTo>
                  <a:pt x="32003" y="173735"/>
                </a:lnTo>
                <a:lnTo>
                  <a:pt x="33527" y="173735"/>
                </a:lnTo>
                <a:lnTo>
                  <a:pt x="36575" y="173735"/>
                </a:lnTo>
                <a:lnTo>
                  <a:pt x="38100" y="173735"/>
                </a:lnTo>
                <a:lnTo>
                  <a:pt x="38099" y="161139"/>
                </a:lnTo>
                <a:lnTo>
                  <a:pt x="38100" y="148480"/>
                </a:lnTo>
                <a:lnTo>
                  <a:pt x="38100" y="135772"/>
                </a:lnTo>
                <a:lnTo>
                  <a:pt x="38100" y="123030"/>
                </a:lnTo>
                <a:lnTo>
                  <a:pt x="38100" y="110267"/>
                </a:lnTo>
                <a:lnTo>
                  <a:pt x="38100" y="97498"/>
                </a:lnTo>
                <a:lnTo>
                  <a:pt x="38100" y="84737"/>
                </a:lnTo>
                <a:lnTo>
                  <a:pt x="38100" y="71997"/>
                </a:lnTo>
                <a:lnTo>
                  <a:pt x="38100" y="59292"/>
                </a:lnTo>
                <a:lnTo>
                  <a:pt x="38100" y="46638"/>
                </a:lnTo>
                <a:lnTo>
                  <a:pt x="38100" y="35052"/>
                </a:lnTo>
                <a:lnTo>
                  <a:pt x="36575" y="35052"/>
                </a:lnTo>
                <a:lnTo>
                  <a:pt x="33527" y="35052"/>
                </a:lnTo>
                <a:lnTo>
                  <a:pt x="32003" y="35052"/>
                </a:lnTo>
                <a:lnTo>
                  <a:pt x="19812" y="35052"/>
                </a:lnTo>
                <a:lnTo>
                  <a:pt x="12191" y="33528"/>
                </a:lnTo>
                <a:lnTo>
                  <a:pt x="7619" y="30480"/>
                </a:lnTo>
                <a:lnTo>
                  <a:pt x="3047" y="27432"/>
                </a:lnTo>
                <a:lnTo>
                  <a:pt x="0" y="22860"/>
                </a:lnTo>
                <a:lnTo>
                  <a:pt x="0" y="16764"/>
                </a:lnTo>
                <a:lnTo>
                  <a:pt x="0" y="12192"/>
                </a:lnTo>
                <a:lnTo>
                  <a:pt x="3047" y="7620"/>
                </a:lnTo>
                <a:lnTo>
                  <a:pt x="7619" y="4572"/>
                </a:lnTo>
                <a:lnTo>
                  <a:pt x="12191" y="1524"/>
                </a:lnTo>
                <a:lnTo>
                  <a:pt x="19812" y="0"/>
                </a:lnTo>
                <a:lnTo>
                  <a:pt x="32003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8" name="object 2248"/>
          <p:cNvSpPr/>
          <p:nvPr/>
        </p:nvSpPr>
        <p:spPr>
          <a:xfrm>
            <a:off x="2554941" y="1317396"/>
            <a:ext cx="221876" cy="185569"/>
          </a:xfrm>
          <a:custGeom>
            <a:avLst/>
            <a:gdLst/>
            <a:ahLst/>
            <a:cxnLst/>
            <a:rect l="l" t="t" r="r" b="b"/>
            <a:pathLst>
              <a:path w="251459" h="210311">
                <a:moveTo>
                  <a:pt x="30479" y="0"/>
                </a:moveTo>
                <a:lnTo>
                  <a:pt x="43306" y="0"/>
                </a:lnTo>
                <a:lnTo>
                  <a:pt x="56021" y="0"/>
                </a:lnTo>
                <a:lnTo>
                  <a:pt x="68663" y="0"/>
                </a:lnTo>
                <a:lnTo>
                  <a:pt x="81270" y="0"/>
                </a:lnTo>
                <a:lnTo>
                  <a:pt x="93881" y="0"/>
                </a:lnTo>
                <a:lnTo>
                  <a:pt x="106534" y="0"/>
                </a:lnTo>
                <a:lnTo>
                  <a:pt x="119268" y="0"/>
                </a:lnTo>
                <a:lnTo>
                  <a:pt x="129539" y="0"/>
                </a:lnTo>
                <a:lnTo>
                  <a:pt x="142254" y="405"/>
                </a:lnTo>
                <a:lnTo>
                  <a:pt x="154649" y="1763"/>
                </a:lnTo>
                <a:lnTo>
                  <a:pt x="167148" y="4283"/>
                </a:lnTo>
                <a:lnTo>
                  <a:pt x="173735" y="6096"/>
                </a:lnTo>
                <a:lnTo>
                  <a:pt x="186643" y="10685"/>
                </a:lnTo>
                <a:lnTo>
                  <a:pt x="198255" y="15913"/>
                </a:lnTo>
                <a:lnTo>
                  <a:pt x="208251" y="22419"/>
                </a:lnTo>
                <a:lnTo>
                  <a:pt x="208787" y="22860"/>
                </a:lnTo>
                <a:lnTo>
                  <a:pt x="217508" y="29839"/>
                </a:lnTo>
                <a:lnTo>
                  <a:pt x="227209" y="39316"/>
                </a:lnTo>
                <a:lnTo>
                  <a:pt x="230123" y="42672"/>
                </a:lnTo>
                <a:lnTo>
                  <a:pt x="237621" y="53676"/>
                </a:lnTo>
                <a:lnTo>
                  <a:pt x="243738" y="64427"/>
                </a:lnTo>
                <a:lnTo>
                  <a:pt x="245363" y="68580"/>
                </a:lnTo>
                <a:lnTo>
                  <a:pt x="249411" y="79544"/>
                </a:lnTo>
                <a:lnTo>
                  <a:pt x="251221" y="92133"/>
                </a:lnTo>
                <a:lnTo>
                  <a:pt x="251459" y="100584"/>
                </a:lnTo>
                <a:lnTo>
                  <a:pt x="251459" y="105156"/>
                </a:lnTo>
                <a:lnTo>
                  <a:pt x="251459" y="111252"/>
                </a:lnTo>
                <a:lnTo>
                  <a:pt x="251459" y="117348"/>
                </a:lnTo>
                <a:lnTo>
                  <a:pt x="250538" y="130712"/>
                </a:lnTo>
                <a:lnTo>
                  <a:pt x="247595" y="142867"/>
                </a:lnTo>
                <a:lnTo>
                  <a:pt x="242357" y="154354"/>
                </a:lnTo>
                <a:lnTo>
                  <a:pt x="233890" y="168003"/>
                </a:lnTo>
                <a:lnTo>
                  <a:pt x="225354" y="177400"/>
                </a:lnTo>
                <a:lnTo>
                  <a:pt x="215503" y="185482"/>
                </a:lnTo>
                <a:lnTo>
                  <a:pt x="203035" y="192585"/>
                </a:lnTo>
                <a:lnTo>
                  <a:pt x="191660" y="198296"/>
                </a:lnTo>
                <a:lnTo>
                  <a:pt x="184403" y="201167"/>
                </a:lnTo>
                <a:lnTo>
                  <a:pt x="174136" y="204622"/>
                </a:lnTo>
                <a:lnTo>
                  <a:pt x="162645" y="207261"/>
                </a:lnTo>
                <a:lnTo>
                  <a:pt x="149931" y="209084"/>
                </a:lnTo>
                <a:lnTo>
                  <a:pt x="135993" y="210091"/>
                </a:lnTo>
                <a:lnTo>
                  <a:pt x="124967" y="210311"/>
                </a:lnTo>
                <a:lnTo>
                  <a:pt x="112138" y="210311"/>
                </a:lnTo>
                <a:lnTo>
                  <a:pt x="99429" y="210311"/>
                </a:lnTo>
                <a:lnTo>
                  <a:pt x="86797" y="210311"/>
                </a:lnTo>
                <a:lnTo>
                  <a:pt x="74196" y="210311"/>
                </a:lnTo>
                <a:lnTo>
                  <a:pt x="61583" y="210311"/>
                </a:lnTo>
                <a:lnTo>
                  <a:pt x="48913" y="210311"/>
                </a:lnTo>
                <a:lnTo>
                  <a:pt x="36142" y="210311"/>
                </a:lnTo>
                <a:lnTo>
                  <a:pt x="30479" y="210311"/>
                </a:lnTo>
                <a:lnTo>
                  <a:pt x="19811" y="210311"/>
                </a:lnTo>
                <a:lnTo>
                  <a:pt x="12191" y="207263"/>
                </a:lnTo>
                <a:lnTo>
                  <a:pt x="6095" y="204215"/>
                </a:lnTo>
                <a:lnTo>
                  <a:pt x="1523" y="201167"/>
                </a:lnTo>
                <a:lnTo>
                  <a:pt x="0" y="196595"/>
                </a:lnTo>
                <a:lnTo>
                  <a:pt x="0" y="192023"/>
                </a:lnTo>
                <a:lnTo>
                  <a:pt x="0" y="185927"/>
                </a:lnTo>
                <a:lnTo>
                  <a:pt x="1523" y="182879"/>
                </a:lnTo>
                <a:lnTo>
                  <a:pt x="6095" y="178307"/>
                </a:lnTo>
                <a:lnTo>
                  <a:pt x="12191" y="175259"/>
                </a:lnTo>
                <a:lnTo>
                  <a:pt x="18287" y="173735"/>
                </a:lnTo>
                <a:lnTo>
                  <a:pt x="28956" y="173735"/>
                </a:lnTo>
                <a:lnTo>
                  <a:pt x="28956" y="161139"/>
                </a:lnTo>
                <a:lnTo>
                  <a:pt x="28956" y="148480"/>
                </a:lnTo>
                <a:lnTo>
                  <a:pt x="28956" y="135772"/>
                </a:lnTo>
                <a:lnTo>
                  <a:pt x="28956" y="123030"/>
                </a:lnTo>
                <a:lnTo>
                  <a:pt x="28956" y="110267"/>
                </a:lnTo>
                <a:lnTo>
                  <a:pt x="28956" y="97498"/>
                </a:lnTo>
                <a:lnTo>
                  <a:pt x="28955" y="84737"/>
                </a:lnTo>
                <a:lnTo>
                  <a:pt x="28956" y="71997"/>
                </a:lnTo>
                <a:lnTo>
                  <a:pt x="28956" y="59292"/>
                </a:lnTo>
                <a:lnTo>
                  <a:pt x="28955" y="46638"/>
                </a:lnTo>
                <a:lnTo>
                  <a:pt x="28956" y="35052"/>
                </a:lnTo>
                <a:lnTo>
                  <a:pt x="18287" y="35052"/>
                </a:lnTo>
                <a:lnTo>
                  <a:pt x="10667" y="33528"/>
                </a:lnTo>
                <a:lnTo>
                  <a:pt x="6095" y="30480"/>
                </a:lnTo>
                <a:lnTo>
                  <a:pt x="1523" y="27432"/>
                </a:lnTo>
                <a:lnTo>
                  <a:pt x="0" y="22860"/>
                </a:lnTo>
                <a:lnTo>
                  <a:pt x="0" y="16764"/>
                </a:lnTo>
                <a:lnTo>
                  <a:pt x="0" y="12192"/>
                </a:lnTo>
                <a:lnTo>
                  <a:pt x="1523" y="7620"/>
                </a:lnTo>
                <a:lnTo>
                  <a:pt x="6095" y="4572"/>
                </a:lnTo>
                <a:lnTo>
                  <a:pt x="12191" y="1524"/>
                </a:lnTo>
                <a:lnTo>
                  <a:pt x="19811" y="0"/>
                </a:lnTo>
                <a:lnTo>
                  <a:pt x="30479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9" name="object 2249"/>
          <p:cNvSpPr/>
          <p:nvPr/>
        </p:nvSpPr>
        <p:spPr>
          <a:xfrm>
            <a:off x="2294068" y="1317396"/>
            <a:ext cx="247425" cy="185569"/>
          </a:xfrm>
          <a:custGeom>
            <a:avLst/>
            <a:gdLst/>
            <a:ahLst/>
            <a:cxnLst/>
            <a:rect l="l" t="t" r="r" b="b"/>
            <a:pathLst>
              <a:path w="280415" h="210311">
                <a:moveTo>
                  <a:pt x="30479" y="0"/>
                </a:moveTo>
                <a:lnTo>
                  <a:pt x="43179" y="0"/>
                </a:lnTo>
                <a:lnTo>
                  <a:pt x="55880" y="0"/>
                </a:lnTo>
                <a:lnTo>
                  <a:pt x="68579" y="0"/>
                </a:lnTo>
                <a:lnTo>
                  <a:pt x="81279" y="0"/>
                </a:lnTo>
                <a:lnTo>
                  <a:pt x="85343" y="0"/>
                </a:lnTo>
                <a:lnTo>
                  <a:pt x="93505" y="9730"/>
                </a:lnTo>
                <a:lnTo>
                  <a:pt x="101666" y="19461"/>
                </a:lnTo>
                <a:lnTo>
                  <a:pt x="109827" y="29191"/>
                </a:lnTo>
                <a:lnTo>
                  <a:pt x="117988" y="38922"/>
                </a:lnTo>
                <a:lnTo>
                  <a:pt x="126149" y="48653"/>
                </a:lnTo>
                <a:lnTo>
                  <a:pt x="134311" y="58383"/>
                </a:lnTo>
                <a:lnTo>
                  <a:pt x="142472" y="68114"/>
                </a:lnTo>
                <a:lnTo>
                  <a:pt x="150633" y="77845"/>
                </a:lnTo>
                <a:lnTo>
                  <a:pt x="158794" y="87575"/>
                </a:lnTo>
                <a:lnTo>
                  <a:pt x="166955" y="97306"/>
                </a:lnTo>
                <a:lnTo>
                  <a:pt x="175116" y="107036"/>
                </a:lnTo>
                <a:lnTo>
                  <a:pt x="183278" y="116767"/>
                </a:lnTo>
                <a:lnTo>
                  <a:pt x="191439" y="126498"/>
                </a:lnTo>
                <a:lnTo>
                  <a:pt x="199600" y="136228"/>
                </a:lnTo>
                <a:lnTo>
                  <a:pt x="204215" y="141731"/>
                </a:lnTo>
                <a:lnTo>
                  <a:pt x="204215" y="129153"/>
                </a:lnTo>
                <a:lnTo>
                  <a:pt x="204215" y="116476"/>
                </a:lnTo>
                <a:lnTo>
                  <a:pt x="204215" y="103731"/>
                </a:lnTo>
                <a:lnTo>
                  <a:pt x="204215" y="90950"/>
                </a:lnTo>
                <a:lnTo>
                  <a:pt x="204215" y="78162"/>
                </a:lnTo>
                <a:lnTo>
                  <a:pt x="204215" y="65398"/>
                </a:lnTo>
                <a:lnTo>
                  <a:pt x="204215" y="52690"/>
                </a:lnTo>
                <a:lnTo>
                  <a:pt x="204215" y="40069"/>
                </a:lnTo>
                <a:lnTo>
                  <a:pt x="204215" y="35052"/>
                </a:lnTo>
                <a:lnTo>
                  <a:pt x="199643" y="35052"/>
                </a:lnTo>
                <a:lnTo>
                  <a:pt x="193547" y="35052"/>
                </a:lnTo>
                <a:lnTo>
                  <a:pt x="187451" y="35052"/>
                </a:lnTo>
                <a:lnTo>
                  <a:pt x="176783" y="35052"/>
                </a:lnTo>
                <a:lnTo>
                  <a:pt x="169163" y="33528"/>
                </a:lnTo>
                <a:lnTo>
                  <a:pt x="163067" y="30480"/>
                </a:lnTo>
                <a:lnTo>
                  <a:pt x="158495" y="27432"/>
                </a:lnTo>
                <a:lnTo>
                  <a:pt x="156971" y="22860"/>
                </a:lnTo>
                <a:lnTo>
                  <a:pt x="156971" y="16764"/>
                </a:lnTo>
                <a:lnTo>
                  <a:pt x="156971" y="12192"/>
                </a:lnTo>
                <a:lnTo>
                  <a:pt x="158495" y="7620"/>
                </a:lnTo>
                <a:lnTo>
                  <a:pt x="163067" y="4572"/>
                </a:lnTo>
                <a:lnTo>
                  <a:pt x="169163" y="1524"/>
                </a:lnTo>
                <a:lnTo>
                  <a:pt x="176783" y="0"/>
                </a:lnTo>
                <a:lnTo>
                  <a:pt x="187451" y="0"/>
                </a:lnTo>
                <a:lnTo>
                  <a:pt x="200298" y="0"/>
                </a:lnTo>
                <a:lnTo>
                  <a:pt x="212920" y="0"/>
                </a:lnTo>
                <a:lnTo>
                  <a:pt x="225472" y="0"/>
                </a:lnTo>
                <a:lnTo>
                  <a:pt x="238106" y="0"/>
                </a:lnTo>
                <a:lnTo>
                  <a:pt x="249935" y="0"/>
                </a:lnTo>
                <a:lnTo>
                  <a:pt x="260603" y="0"/>
                </a:lnTo>
                <a:lnTo>
                  <a:pt x="268223" y="1524"/>
                </a:lnTo>
                <a:lnTo>
                  <a:pt x="272795" y="4572"/>
                </a:lnTo>
                <a:lnTo>
                  <a:pt x="278891" y="7620"/>
                </a:lnTo>
                <a:lnTo>
                  <a:pt x="280415" y="12192"/>
                </a:lnTo>
                <a:lnTo>
                  <a:pt x="280415" y="16764"/>
                </a:lnTo>
                <a:lnTo>
                  <a:pt x="280415" y="22860"/>
                </a:lnTo>
                <a:lnTo>
                  <a:pt x="278891" y="27432"/>
                </a:lnTo>
                <a:lnTo>
                  <a:pt x="274319" y="30480"/>
                </a:lnTo>
                <a:lnTo>
                  <a:pt x="268223" y="33528"/>
                </a:lnTo>
                <a:lnTo>
                  <a:pt x="262127" y="35052"/>
                </a:lnTo>
                <a:lnTo>
                  <a:pt x="251459" y="35052"/>
                </a:lnTo>
                <a:lnTo>
                  <a:pt x="251459" y="47642"/>
                </a:lnTo>
                <a:lnTo>
                  <a:pt x="251459" y="60235"/>
                </a:lnTo>
                <a:lnTo>
                  <a:pt x="251459" y="72836"/>
                </a:lnTo>
                <a:lnTo>
                  <a:pt x="251459" y="85447"/>
                </a:lnTo>
                <a:lnTo>
                  <a:pt x="251459" y="98072"/>
                </a:lnTo>
                <a:lnTo>
                  <a:pt x="251459" y="110714"/>
                </a:lnTo>
                <a:lnTo>
                  <a:pt x="251459" y="123377"/>
                </a:lnTo>
                <a:lnTo>
                  <a:pt x="251459" y="136065"/>
                </a:lnTo>
                <a:lnTo>
                  <a:pt x="251459" y="148780"/>
                </a:lnTo>
                <a:lnTo>
                  <a:pt x="251459" y="210311"/>
                </a:lnTo>
                <a:lnTo>
                  <a:pt x="238759" y="210311"/>
                </a:lnTo>
                <a:lnTo>
                  <a:pt x="226059" y="210311"/>
                </a:lnTo>
                <a:lnTo>
                  <a:pt x="213359" y="210311"/>
                </a:lnTo>
                <a:lnTo>
                  <a:pt x="205739" y="210311"/>
                </a:lnTo>
                <a:lnTo>
                  <a:pt x="197652" y="200403"/>
                </a:lnTo>
                <a:lnTo>
                  <a:pt x="189528" y="190533"/>
                </a:lnTo>
                <a:lnTo>
                  <a:pt x="181373" y="180700"/>
                </a:lnTo>
                <a:lnTo>
                  <a:pt x="173193" y="170901"/>
                </a:lnTo>
                <a:lnTo>
                  <a:pt x="164994" y="161132"/>
                </a:lnTo>
                <a:lnTo>
                  <a:pt x="156782" y="151391"/>
                </a:lnTo>
                <a:lnTo>
                  <a:pt x="148562" y="141675"/>
                </a:lnTo>
                <a:lnTo>
                  <a:pt x="140339" y="131981"/>
                </a:lnTo>
                <a:lnTo>
                  <a:pt x="132121" y="122306"/>
                </a:lnTo>
                <a:lnTo>
                  <a:pt x="123911" y="112648"/>
                </a:lnTo>
                <a:lnTo>
                  <a:pt x="115717" y="103003"/>
                </a:lnTo>
                <a:lnTo>
                  <a:pt x="107543" y="93369"/>
                </a:lnTo>
                <a:lnTo>
                  <a:pt x="99396" y="83743"/>
                </a:lnTo>
                <a:lnTo>
                  <a:pt x="91281" y="74122"/>
                </a:lnTo>
                <a:lnTo>
                  <a:pt x="85343" y="67056"/>
                </a:lnTo>
                <a:lnTo>
                  <a:pt x="85343" y="79634"/>
                </a:lnTo>
                <a:lnTo>
                  <a:pt x="85344" y="92311"/>
                </a:lnTo>
                <a:lnTo>
                  <a:pt x="85343" y="105056"/>
                </a:lnTo>
                <a:lnTo>
                  <a:pt x="85343" y="117837"/>
                </a:lnTo>
                <a:lnTo>
                  <a:pt x="85343" y="173735"/>
                </a:lnTo>
                <a:lnTo>
                  <a:pt x="91439" y="173735"/>
                </a:lnTo>
                <a:lnTo>
                  <a:pt x="96012" y="173735"/>
                </a:lnTo>
                <a:lnTo>
                  <a:pt x="102107" y="173735"/>
                </a:lnTo>
                <a:lnTo>
                  <a:pt x="112775" y="173735"/>
                </a:lnTo>
                <a:lnTo>
                  <a:pt x="121919" y="175259"/>
                </a:lnTo>
                <a:lnTo>
                  <a:pt x="126491" y="178307"/>
                </a:lnTo>
                <a:lnTo>
                  <a:pt x="131063" y="182879"/>
                </a:lnTo>
                <a:lnTo>
                  <a:pt x="132587" y="185927"/>
                </a:lnTo>
                <a:lnTo>
                  <a:pt x="132587" y="192023"/>
                </a:lnTo>
                <a:lnTo>
                  <a:pt x="132587" y="196595"/>
                </a:lnTo>
                <a:lnTo>
                  <a:pt x="131063" y="201167"/>
                </a:lnTo>
                <a:lnTo>
                  <a:pt x="126491" y="204215"/>
                </a:lnTo>
                <a:lnTo>
                  <a:pt x="121919" y="207263"/>
                </a:lnTo>
                <a:lnTo>
                  <a:pt x="112775" y="210311"/>
                </a:lnTo>
                <a:lnTo>
                  <a:pt x="102107" y="210311"/>
                </a:lnTo>
                <a:lnTo>
                  <a:pt x="88957" y="210311"/>
                </a:lnTo>
                <a:lnTo>
                  <a:pt x="76121" y="210311"/>
                </a:lnTo>
                <a:lnTo>
                  <a:pt x="63516" y="210311"/>
                </a:lnTo>
                <a:lnTo>
                  <a:pt x="51061" y="210311"/>
                </a:lnTo>
                <a:lnTo>
                  <a:pt x="41147" y="210311"/>
                </a:lnTo>
                <a:lnTo>
                  <a:pt x="28956" y="210311"/>
                </a:lnTo>
                <a:lnTo>
                  <a:pt x="21335" y="207263"/>
                </a:lnTo>
                <a:lnTo>
                  <a:pt x="16763" y="204215"/>
                </a:lnTo>
                <a:lnTo>
                  <a:pt x="12191" y="201167"/>
                </a:lnTo>
                <a:lnTo>
                  <a:pt x="9143" y="196595"/>
                </a:lnTo>
                <a:lnTo>
                  <a:pt x="9143" y="192023"/>
                </a:lnTo>
                <a:lnTo>
                  <a:pt x="9143" y="187451"/>
                </a:lnTo>
                <a:lnTo>
                  <a:pt x="12191" y="182879"/>
                </a:lnTo>
                <a:lnTo>
                  <a:pt x="16763" y="179831"/>
                </a:lnTo>
                <a:lnTo>
                  <a:pt x="21335" y="175259"/>
                </a:lnTo>
                <a:lnTo>
                  <a:pt x="28956" y="173735"/>
                </a:lnTo>
                <a:lnTo>
                  <a:pt x="38100" y="173735"/>
                </a:lnTo>
                <a:lnTo>
                  <a:pt x="38100" y="161139"/>
                </a:lnTo>
                <a:lnTo>
                  <a:pt x="38100" y="148480"/>
                </a:lnTo>
                <a:lnTo>
                  <a:pt x="38100" y="135772"/>
                </a:lnTo>
                <a:lnTo>
                  <a:pt x="38099" y="123030"/>
                </a:lnTo>
                <a:lnTo>
                  <a:pt x="38100" y="110267"/>
                </a:lnTo>
                <a:lnTo>
                  <a:pt x="38100" y="97498"/>
                </a:lnTo>
                <a:lnTo>
                  <a:pt x="38100" y="84737"/>
                </a:lnTo>
                <a:lnTo>
                  <a:pt x="38099" y="71997"/>
                </a:lnTo>
                <a:lnTo>
                  <a:pt x="38099" y="59292"/>
                </a:lnTo>
                <a:lnTo>
                  <a:pt x="38099" y="46638"/>
                </a:lnTo>
                <a:lnTo>
                  <a:pt x="38100" y="35052"/>
                </a:lnTo>
                <a:lnTo>
                  <a:pt x="36575" y="35052"/>
                </a:lnTo>
                <a:lnTo>
                  <a:pt x="33527" y="35052"/>
                </a:lnTo>
                <a:lnTo>
                  <a:pt x="30479" y="35052"/>
                </a:lnTo>
                <a:lnTo>
                  <a:pt x="19812" y="35052"/>
                </a:lnTo>
                <a:lnTo>
                  <a:pt x="12191" y="33528"/>
                </a:lnTo>
                <a:lnTo>
                  <a:pt x="6095" y="30480"/>
                </a:lnTo>
                <a:lnTo>
                  <a:pt x="1524" y="27432"/>
                </a:lnTo>
                <a:lnTo>
                  <a:pt x="0" y="22860"/>
                </a:lnTo>
                <a:lnTo>
                  <a:pt x="0" y="16764"/>
                </a:lnTo>
                <a:lnTo>
                  <a:pt x="0" y="12192"/>
                </a:lnTo>
                <a:lnTo>
                  <a:pt x="1524" y="7620"/>
                </a:lnTo>
                <a:lnTo>
                  <a:pt x="6095" y="4572"/>
                </a:lnTo>
                <a:lnTo>
                  <a:pt x="12191" y="1524"/>
                </a:lnTo>
                <a:lnTo>
                  <a:pt x="19812" y="0"/>
                </a:lnTo>
                <a:lnTo>
                  <a:pt x="30479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0" name="object 2250"/>
          <p:cNvSpPr/>
          <p:nvPr/>
        </p:nvSpPr>
        <p:spPr>
          <a:xfrm>
            <a:off x="3329491" y="1312017"/>
            <a:ext cx="197671" cy="194981"/>
          </a:xfrm>
          <a:custGeom>
            <a:avLst/>
            <a:gdLst/>
            <a:ahLst/>
            <a:cxnLst/>
            <a:rect l="l" t="t" r="r" b="b"/>
            <a:pathLst>
              <a:path w="224027" h="220979">
                <a:moveTo>
                  <a:pt x="111251" y="0"/>
                </a:moveTo>
                <a:lnTo>
                  <a:pt x="124480" y="568"/>
                </a:lnTo>
                <a:lnTo>
                  <a:pt x="136899" y="1947"/>
                </a:lnTo>
                <a:lnTo>
                  <a:pt x="144779" y="3047"/>
                </a:lnTo>
                <a:lnTo>
                  <a:pt x="156828" y="7064"/>
                </a:lnTo>
                <a:lnTo>
                  <a:pt x="168876" y="11080"/>
                </a:lnTo>
                <a:lnTo>
                  <a:pt x="172211" y="12191"/>
                </a:lnTo>
                <a:lnTo>
                  <a:pt x="178307" y="7619"/>
                </a:lnTo>
                <a:lnTo>
                  <a:pt x="184403" y="6095"/>
                </a:lnTo>
                <a:lnTo>
                  <a:pt x="190499" y="6095"/>
                </a:lnTo>
                <a:lnTo>
                  <a:pt x="196595" y="6095"/>
                </a:lnTo>
                <a:lnTo>
                  <a:pt x="202691" y="7619"/>
                </a:lnTo>
                <a:lnTo>
                  <a:pt x="207263" y="10667"/>
                </a:lnTo>
                <a:lnTo>
                  <a:pt x="211835" y="15239"/>
                </a:lnTo>
                <a:lnTo>
                  <a:pt x="213359" y="21336"/>
                </a:lnTo>
                <a:lnTo>
                  <a:pt x="213359" y="28955"/>
                </a:lnTo>
                <a:lnTo>
                  <a:pt x="213359" y="41655"/>
                </a:lnTo>
                <a:lnTo>
                  <a:pt x="213359" y="54355"/>
                </a:lnTo>
                <a:lnTo>
                  <a:pt x="213359" y="56387"/>
                </a:lnTo>
                <a:lnTo>
                  <a:pt x="213359" y="64007"/>
                </a:lnTo>
                <a:lnTo>
                  <a:pt x="211835" y="70103"/>
                </a:lnTo>
                <a:lnTo>
                  <a:pt x="207263" y="74675"/>
                </a:lnTo>
                <a:lnTo>
                  <a:pt x="202691" y="77724"/>
                </a:lnTo>
                <a:lnTo>
                  <a:pt x="196595" y="79247"/>
                </a:lnTo>
                <a:lnTo>
                  <a:pt x="190499" y="79247"/>
                </a:lnTo>
                <a:lnTo>
                  <a:pt x="184403" y="79247"/>
                </a:lnTo>
                <a:lnTo>
                  <a:pt x="179831" y="79247"/>
                </a:lnTo>
                <a:lnTo>
                  <a:pt x="175259" y="76200"/>
                </a:lnTo>
                <a:lnTo>
                  <a:pt x="172211" y="74675"/>
                </a:lnTo>
                <a:lnTo>
                  <a:pt x="169163" y="70103"/>
                </a:lnTo>
                <a:lnTo>
                  <a:pt x="167639" y="64007"/>
                </a:lnTo>
                <a:lnTo>
                  <a:pt x="166115" y="57912"/>
                </a:lnTo>
                <a:lnTo>
                  <a:pt x="164591" y="53339"/>
                </a:lnTo>
                <a:lnTo>
                  <a:pt x="161543" y="51815"/>
                </a:lnTo>
                <a:lnTo>
                  <a:pt x="156971" y="47243"/>
                </a:lnTo>
                <a:lnTo>
                  <a:pt x="150875" y="42671"/>
                </a:lnTo>
                <a:lnTo>
                  <a:pt x="141731" y="41147"/>
                </a:lnTo>
                <a:lnTo>
                  <a:pt x="129758" y="38156"/>
                </a:lnTo>
                <a:lnTo>
                  <a:pt x="116872" y="36717"/>
                </a:lnTo>
                <a:lnTo>
                  <a:pt x="111251" y="36575"/>
                </a:lnTo>
                <a:lnTo>
                  <a:pt x="96831" y="37375"/>
                </a:lnTo>
                <a:lnTo>
                  <a:pt x="84095" y="39603"/>
                </a:lnTo>
                <a:lnTo>
                  <a:pt x="73043" y="43005"/>
                </a:lnTo>
                <a:lnTo>
                  <a:pt x="70103" y="44195"/>
                </a:lnTo>
                <a:lnTo>
                  <a:pt x="60959" y="50291"/>
                </a:lnTo>
                <a:lnTo>
                  <a:pt x="56387" y="56387"/>
                </a:lnTo>
                <a:lnTo>
                  <a:pt x="56387" y="64007"/>
                </a:lnTo>
                <a:lnTo>
                  <a:pt x="56387" y="68579"/>
                </a:lnTo>
                <a:lnTo>
                  <a:pt x="57912" y="71627"/>
                </a:lnTo>
                <a:lnTo>
                  <a:pt x="62483" y="76200"/>
                </a:lnTo>
                <a:lnTo>
                  <a:pt x="65531" y="80771"/>
                </a:lnTo>
                <a:lnTo>
                  <a:pt x="71627" y="83819"/>
                </a:lnTo>
                <a:lnTo>
                  <a:pt x="79247" y="85343"/>
                </a:lnTo>
                <a:lnTo>
                  <a:pt x="86329" y="86970"/>
                </a:lnTo>
                <a:lnTo>
                  <a:pt x="97491" y="89123"/>
                </a:lnTo>
                <a:lnTo>
                  <a:pt x="113151" y="91593"/>
                </a:lnTo>
                <a:lnTo>
                  <a:pt x="123443" y="92963"/>
                </a:lnTo>
                <a:lnTo>
                  <a:pt x="139040" y="95865"/>
                </a:lnTo>
                <a:lnTo>
                  <a:pt x="152768" y="98510"/>
                </a:lnTo>
                <a:lnTo>
                  <a:pt x="164629" y="101110"/>
                </a:lnTo>
                <a:lnTo>
                  <a:pt x="174623" y="103877"/>
                </a:lnTo>
                <a:lnTo>
                  <a:pt x="191150" y="110362"/>
                </a:lnTo>
                <a:lnTo>
                  <a:pt x="201911" y="116962"/>
                </a:lnTo>
                <a:lnTo>
                  <a:pt x="210311" y="124967"/>
                </a:lnTo>
                <a:lnTo>
                  <a:pt x="218243" y="135212"/>
                </a:lnTo>
                <a:lnTo>
                  <a:pt x="222803" y="146975"/>
                </a:lnTo>
                <a:lnTo>
                  <a:pt x="224027" y="158495"/>
                </a:lnTo>
                <a:lnTo>
                  <a:pt x="222387" y="171204"/>
                </a:lnTo>
                <a:lnTo>
                  <a:pt x="217353" y="182624"/>
                </a:lnTo>
                <a:lnTo>
                  <a:pt x="208752" y="192754"/>
                </a:lnTo>
                <a:lnTo>
                  <a:pt x="199643" y="199643"/>
                </a:lnTo>
                <a:lnTo>
                  <a:pt x="189674" y="205377"/>
                </a:lnTo>
                <a:lnTo>
                  <a:pt x="178888" y="210264"/>
                </a:lnTo>
                <a:lnTo>
                  <a:pt x="167286" y="214274"/>
                </a:lnTo>
                <a:lnTo>
                  <a:pt x="154867" y="217376"/>
                </a:lnTo>
                <a:lnTo>
                  <a:pt x="141633" y="219540"/>
                </a:lnTo>
                <a:lnTo>
                  <a:pt x="127582" y="220735"/>
                </a:lnTo>
                <a:lnTo>
                  <a:pt x="117347" y="220979"/>
                </a:lnTo>
                <a:lnTo>
                  <a:pt x="104124" y="220531"/>
                </a:lnTo>
                <a:lnTo>
                  <a:pt x="91575" y="219408"/>
                </a:lnTo>
                <a:lnTo>
                  <a:pt x="79247" y="217931"/>
                </a:lnTo>
                <a:lnTo>
                  <a:pt x="67055" y="214827"/>
                </a:lnTo>
                <a:lnTo>
                  <a:pt x="54863" y="211384"/>
                </a:lnTo>
                <a:lnTo>
                  <a:pt x="42671" y="207263"/>
                </a:lnTo>
                <a:lnTo>
                  <a:pt x="39624" y="210311"/>
                </a:lnTo>
                <a:lnTo>
                  <a:pt x="35051" y="213359"/>
                </a:lnTo>
                <a:lnTo>
                  <a:pt x="33527" y="213359"/>
                </a:lnTo>
                <a:lnTo>
                  <a:pt x="30479" y="214883"/>
                </a:lnTo>
                <a:lnTo>
                  <a:pt x="27431" y="214883"/>
                </a:lnTo>
                <a:lnTo>
                  <a:pt x="24383" y="214883"/>
                </a:lnTo>
                <a:lnTo>
                  <a:pt x="16763" y="214883"/>
                </a:lnTo>
                <a:lnTo>
                  <a:pt x="10667" y="213359"/>
                </a:lnTo>
                <a:lnTo>
                  <a:pt x="6095" y="210311"/>
                </a:lnTo>
                <a:lnTo>
                  <a:pt x="3047" y="205739"/>
                </a:lnTo>
                <a:lnTo>
                  <a:pt x="0" y="199643"/>
                </a:lnTo>
                <a:lnTo>
                  <a:pt x="0" y="192023"/>
                </a:lnTo>
                <a:lnTo>
                  <a:pt x="0" y="184403"/>
                </a:lnTo>
                <a:lnTo>
                  <a:pt x="0" y="175259"/>
                </a:lnTo>
                <a:lnTo>
                  <a:pt x="0" y="167639"/>
                </a:lnTo>
                <a:lnTo>
                  <a:pt x="0" y="160019"/>
                </a:lnTo>
                <a:lnTo>
                  <a:pt x="3047" y="153923"/>
                </a:lnTo>
                <a:lnTo>
                  <a:pt x="6095" y="149351"/>
                </a:lnTo>
                <a:lnTo>
                  <a:pt x="10667" y="146303"/>
                </a:lnTo>
                <a:lnTo>
                  <a:pt x="16763" y="144779"/>
                </a:lnTo>
                <a:lnTo>
                  <a:pt x="24383" y="144779"/>
                </a:lnTo>
                <a:lnTo>
                  <a:pt x="28955" y="144779"/>
                </a:lnTo>
                <a:lnTo>
                  <a:pt x="33527" y="144779"/>
                </a:lnTo>
                <a:lnTo>
                  <a:pt x="38100" y="147827"/>
                </a:lnTo>
                <a:lnTo>
                  <a:pt x="41147" y="149351"/>
                </a:lnTo>
                <a:lnTo>
                  <a:pt x="44195" y="153923"/>
                </a:lnTo>
                <a:lnTo>
                  <a:pt x="45719" y="158495"/>
                </a:lnTo>
                <a:lnTo>
                  <a:pt x="48767" y="163067"/>
                </a:lnTo>
                <a:lnTo>
                  <a:pt x="50291" y="167639"/>
                </a:lnTo>
                <a:lnTo>
                  <a:pt x="51815" y="169163"/>
                </a:lnTo>
                <a:lnTo>
                  <a:pt x="60608" y="174237"/>
                </a:lnTo>
                <a:lnTo>
                  <a:pt x="74558" y="179405"/>
                </a:lnTo>
                <a:lnTo>
                  <a:pt x="76199" y="179831"/>
                </a:lnTo>
                <a:lnTo>
                  <a:pt x="87697" y="182841"/>
                </a:lnTo>
                <a:lnTo>
                  <a:pt x="100267" y="185115"/>
                </a:lnTo>
                <a:lnTo>
                  <a:pt x="112775" y="185927"/>
                </a:lnTo>
                <a:lnTo>
                  <a:pt x="127287" y="185167"/>
                </a:lnTo>
                <a:lnTo>
                  <a:pt x="140361" y="182970"/>
                </a:lnTo>
                <a:lnTo>
                  <a:pt x="152121" y="179460"/>
                </a:lnTo>
                <a:lnTo>
                  <a:pt x="162693" y="174760"/>
                </a:lnTo>
                <a:lnTo>
                  <a:pt x="172211" y="169163"/>
                </a:lnTo>
                <a:lnTo>
                  <a:pt x="176783" y="164591"/>
                </a:lnTo>
                <a:lnTo>
                  <a:pt x="176783" y="156971"/>
                </a:lnTo>
                <a:lnTo>
                  <a:pt x="176783" y="153923"/>
                </a:lnTo>
                <a:lnTo>
                  <a:pt x="175259" y="149351"/>
                </a:lnTo>
                <a:lnTo>
                  <a:pt x="170687" y="144779"/>
                </a:lnTo>
                <a:lnTo>
                  <a:pt x="167639" y="141731"/>
                </a:lnTo>
                <a:lnTo>
                  <a:pt x="160019" y="138683"/>
                </a:lnTo>
                <a:lnTo>
                  <a:pt x="150875" y="135636"/>
                </a:lnTo>
                <a:lnTo>
                  <a:pt x="143220" y="133869"/>
                </a:lnTo>
                <a:lnTo>
                  <a:pt x="131354" y="131517"/>
                </a:lnTo>
                <a:lnTo>
                  <a:pt x="115276" y="128833"/>
                </a:lnTo>
                <a:lnTo>
                  <a:pt x="109727" y="128015"/>
                </a:lnTo>
                <a:lnTo>
                  <a:pt x="94071" y="125858"/>
                </a:lnTo>
                <a:lnTo>
                  <a:pt x="80339" y="123369"/>
                </a:lnTo>
                <a:lnTo>
                  <a:pt x="68351" y="120640"/>
                </a:lnTo>
                <a:lnTo>
                  <a:pt x="57927" y="117762"/>
                </a:lnTo>
                <a:lnTo>
                  <a:pt x="51815" y="115824"/>
                </a:lnTo>
                <a:lnTo>
                  <a:pt x="39924" y="110137"/>
                </a:lnTo>
                <a:lnTo>
                  <a:pt x="29461" y="102683"/>
                </a:lnTo>
                <a:lnTo>
                  <a:pt x="21336" y="94487"/>
                </a:lnTo>
                <a:lnTo>
                  <a:pt x="13949" y="83279"/>
                </a:lnTo>
                <a:lnTo>
                  <a:pt x="9828" y="71231"/>
                </a:lnTo>
                <a:lnTo>
                  <a:pt x="9143" y="64007"/>
                </a:lnTo>
                <a:lnTo>
                  <a:pt x="10750" y="52205"/>
                </a:lnTo>
                <a:lnTo>
                  <a:pt x="15652" y="41057"/>
                </a:lnTo>
                <a:lnTo>
                  <a:pt x="23979" y="30691"/>
                </a:lnTo>
                <a:lnTo>
                  <a:pt x="35856" y="21235"/>
                </a:lnTo>
                <a:lnTo>
                  <a:pt x="38100" y="19812"/>
                </a:lnTo>
                <a:lnTo>
                  <a:pt x="47807" y="13551"/>
                </a:lnTo>
                <a:lnTo>
                  <a:pt x="58541" y="8531"/>
                </a:lnTo>
                <a:lnTo>
                  <a:pt x="70303" y="4709"/>
                </a:lnTo>
                <a:lnTo>
                  <a:pt x="83091" y="2042"/>
                </a:lnTo>
                <a:lnTo>
                  <a:pt x="96907" y="487"/>
                </a:lnTo>
                <a:lnTo>
                  <a:pt x="111251" y="0"/>
                </a:lnTo>
                <a:close/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1" name="object 2251"/>
          <p:cNvSpPr/>
          <p:nvPr/>
        </p:nvSpPr>
        <p:spPr>
          <a:xfrm>
            <a:off x="2053365" y="1312017"/>
            <a:ext cx="231289" cy="194981"/>
          </a:xfrm>
          <a:custGeom>
            <a:avLst/>
            <a:gdLst/>
            <a:ahLst/>
            <a:cxnLst/>
            <a:rect l="l" t="t" r="r" b="b"/>
            <a:pathLst>
              <a:path w="262128" h="220979">
                <a:moveTo>
                  <a:pt x="131064" y="0"/>
                </a:moveTo>
                <a:lnTo>
                  <a:pt x="144613" y="549"/>
                </a:lnTo>
                <a:lnTo>
                  <a:pt x="157691" y="2199"/>
                </a:lnTo>
                <a:lnTo>
                  <a:pt x="170297" y="4949"/>
                </a:lnTo>
                <a:lnTo>
                  <a:pt x="182432" y="8799"/>
                </a:lnTo>
                <a:lnTo>
                  <a:pt x="194096" y="13749"/>
                </a:lnTo>
                <a:lnTo>
                  <a:pt x="205288" y="19799"/>
                </a:lnTo>
                <a:lnTo>
                  <a:pt x="216009" y="26949"/>
                </a:lnTo>
                <a:lnTo>
                  <a:pt x="233369" y="41465"/>
                </a:lnTo>
                <a:lnTo>
                  <a:pt x="242410" y="51516"/>
                </a:lnTo>
                <a:lnTo>
                  <a:pt x="249680" y="62185"/>
                </a:lnTo>
                <a:lnTo>
                  <a:pt x="255233" y="73499"/>
                </a:lnTo>
                <a:lnTo>
                  <a:pt x="259122" y="85483"/>
                </a:lnTo>
                <a:lnTo>
                  <a:pt x="261403" y="98166"/>
                </a:lnTo>
                <a:lnTo>
                  <a:pt x="262128" y="111251"/>
                </a:lnTo>
                <a:lnTo>
                  <a:pt x="261343" y="124355"/>
                </a:lnTo>
                <a:lnTo>
                  <a:pt x="258952" y="136986"/>
                </a:lnTo>
                <a:lnTo>
                  <a:pt x="254898" y="149060"/>
                </a:lnTo>
                <a:lnTo>
                  <a:pt x="249124" y="160493"/>
                </a:lnTo>
                <a:lnTo>
                  <a:pt x="241575" y="171200"/>
                </a:lnTo>
                <a:lnTo>
                  <a:pt x="232193" y="181096"/>
                </a:lnTo>
                <a:lnTo>
                  <a:pt x="222504" y="188975"/>
                </a:lnTo>
                <a:lnTo>
                  <a:pt x="212079" y="196816"/>
                </a:lnTo>
                <a:lnTo>
                  <a:pt x="201183" y="203557"/>
                </a:lnTo>
                <a:lnTo>
                  <a:pt x="189815" y="209198"/>
                </a:lnTo>
                <a:lnTo>
                  <a:pt x="177976" y="213739"/>
                </a:lnTo>
                <a:lnTo>
                  <a:pt x="165666" y="217180"/>
                </a:lnTo>
                <a:lnTo>
                  <a:pt x="152884" y="219521"/>
                </a:lnTo>
                <a:lnTo>
                  <a:pt x="139631" y="220762"/>
                </a:lnTo>
                <a:lnTo>
                  <a:pt x="131064" y="220979"/>
                </a:lnTo>
                <a:lnTo>
                  <a:pt x="117932" y="220409"/>
                </a:lnTo>
                <a:lnTo>
                  <a:pt x="105047" y="218717"/>
                </a:lnTo>
                <a:lnTo>
                  <a:pt x="92465" y="215931"/>
                </a:lnTo>
                <a:lnTo>
                  <a:pt x="80241" y="212078"/>
                </a:lnTo>
                <a:lnTo>
                  <a:pt x="68431" y="207186"/>
                </a:lnTo>
                <a:lnTo>
                  <a:pt x="57090" y="201284"/>
                </a:lnTo>
                <a:lnTo>
                  <a:pt x="47243" y="195071"/>
                </a:lnTo>
                <a:lnTo>
                  <a:pt x="35443" y="186232"/>
                </a:lnTo>
                <a:lnTo>
                  <a:pt x="25374" y="176637"/>
                </a:lnTo>
                <a:lnTo>
                  <a:pt x="17016" y="166331"/>
                </a:lnTo>
                <a:lnTo>
                  <a:pt x="10347" y="155353"/>
                </a:lnTo>
                <a:lnTo>
                  <a:pt x="5346" y="143748"/>
                </a:lnTo>
                <a:lnTo>
                  <a:pt x="1992" y="131556"/>
                </a:lnTo>
                <a:lnTo>
                  <a:pt x="265" y="118820"/>
                </a:lnTo>
                <a:lnTo>
                  <a:pt x="0" y="111251"/>
                </a:lnTo>
                <a:lnTo>
                  <a:pt x="778" y="97942"/>
                </a:lnTo>
                <a:lnTo>
                  <a:pt x="3126" y="85367"/>
                </a:lnTo>
                <a:lnTo>
                  <a:pt x="7065" y="73486"/>
                </a:lnTo>
                <a:lnTo>
                  <a:pt x="12614" y="62259"/>
                </a:lnTo>
                <a:lnTo>
                  <a:pt x="19794" y="51645"/>
                </a:lnTo>
                <a:lnTo>
                  <a:pt x="28624" y="41605"/>
                </a:lnTo>
                <a:lnTo>
                  <a:pt x="39126" y="32097"/>
                </a:lnTo>
                <a:lnTo>
                  <a:pt x="47243" y="25907"/>
                </a:lnTo>
                <a:lnTo>
                  <a:pt x="58111" y="19111"/>
                </a:lnTo>
                <a:lnTo>
                  <a:pt x="69498" y="13300"/>
                </a:lnTo>
                <a:lnTo>
                  <a:pt x="81349" y="8503"/>
                </a:lnTo>
                <a:lnTo>
                  <a:pt x="93608" y="4747"/>
                </a:lnTo>
                <a:lnTo>
                  <a:pt x="106220" y="2060"/>
                </a:lnTo>
                <a:lnTo>
                  <a:pt x="119129" y="470"/>
                </a:lnTo>
                <a:lnTo>
                  <a:pt x="131064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2" name="object 2252"/>
          <p:cNvSpPr/>
          <p:nvPr/>
        </p:nvSpPr>
        <p:spPr>
          <a:xfrm>
            <a:off x="1805939" y="1312017"/>
            <a:ext cx="221876" cy="194981"/>
          </a:xfrm>
          <a:custGeom>
            <a:avLst/>
            <a:gdLst/>
            <a:ahLst/>
            <a:cxnLst/>
            <a:rect l="l" t="t" r="r" b="b"/>
            <a:pathLst>
              <a:path w="251459" h="220979">
                <a:moveTo>
                  <a:pt x="128015" y="0"/>
                </a:moveTo>
                <a:lnTo>
                  <a:pt x="141523" y="500"/>
                </a:lnTo>
                <a:lnTo>
                  <a:pt x="154368" y="2003"/>
                </a:lnTo>
                <a:lnTo>
                  <a:pt x="165887" y="4507"/>
                </a:lnTo>
                <a:lnTo>
                  <a:pt x="166115" y="4571"/>
                </a:lnTo>
                <a:lnTo>
                  <a:pt x="178794" y="7270"/>
                </a:lnTo>
                <a:lnTo>
                  <a:pt x="190711" y="11491"/>
                </a:lnTo>
                <a:lnTo>
                  <a:pt x="199643" y="15239"/>
                </a:lnTo>
                <a:lnTo>
                  <a:pt x="202691" y="12191"/>
                </a:lnTo>
                <a:lnTo>
                  <a:pt x="205739" y="9143"/>
                </a:lnTo>
                <a:lnTo>
                  <a:pt x="208787" y="7619"/>
                </a:lnTo>
                <a:lnTo>
                  <a:pt x="213359" y="6095"/>
                </a:lnTo>
                <a:lnTo>
                  <a:pt x="216407" y="6095"/>
                </a:lnTo>
                <a:lnTo>
                  <a:pt x="220979" y="6095"/>
                </a:lnTo>
                <a:lnTo>
                  <a:pt x="227075" y="6095"/>
                </a:lnTo>
                <a:lnTo>
                  <a:pt x="233171" y="7619"/>
                </a:lnTo>
                <a:lnTo>
                  <a:pt x="237743" y="10667"/>
                </a:lnTo>
                <a:lnTo>
                  <a:pt x="240791" y="15239"/>
                </a:lnTo>
                <a:lnTo>
                  <a:pt x="243839" y="21336"/>
                </a:lnTo>
                <a:lnTo>
                  <a:pt x="243839" y="28955"/>
                </a:lnTo>
                <a:lnTo>
                  <a:pt x="243839" y="41717"/>
                </a:lnTo>
                <a:lnTo>
                  <a:pt x="243839" y="54214"/>
                </a:lnTo>
                <a:lnTo>
                  <a:pt x="243839" y="59436"/>
                </a:lnTo>
                <a:lnTo>
                  <a:pt x="243839" y="68579"/>
                </a:lnTo>
                <a:lnTo>
                  <a:pt x="240791" y="74675"/>
                </a:lnTo>
                <a:lnTo>
                  <a:pt x="237743" y="77724"/>
                </a:lnTo>
                <a:lnTo>
                  <a:pt x="233171" y="80771"/>
                </a:lnTo>
                <a:lnTo>
                  <a:pt x="227075" y="83819"/>
                </a:lnTo>
                <a:lnTo>
                  <a:pt x="220979" y="83819"/>
                </a:lnTo>
                <a:lnTo>
                  <a:pt x="213359" y="83819"/>
                </a:lnTo>
                <a:lnTo>
                  <a:pt x="208787" y="82295"/>
                </a:lnTo>
                <a:lnTo>
                  <a:pt x="205739" y="79247"/>
                </a:lnTo>
                <a:lnTo>
                  <a:pt x="201167" y="76200"/>
                </a:lnTo>
                <a:lnTo>
                  <a:pt x="198119" y="71627"/>
                </a:lnTo>
                <a:lnTo>
                  <a:pt x="196595" y="64007"/>
                </a:lnTo>
                <a:lnTo>
                  <a:pt x="195071" y="59436"/>
                </a:lnTo>
                <a:lnTo>
                  <a:pt x="190499" y="53339"/>
                </a:lnTo>
                <a:lnTo>
                  <a:pt x="180722" y="46761"/>
                </a:lnTo>
                <a:lnTo>
                  <a:pt x="168145" y="42184"/>
                </a:lnTo>
                <a:lnTo>
                  <a:pt x="151427" y="38360"/>
                </a:lnTo>
                <a:lnTo>
                  <a:pt x="139068" y="36860"/>
                </a:lnTo>
                <a:lnTo>
                  <a:pt x="131063" y="36575"/>
                </a:lnTo>
                <a:lnTo>
                  <a:pt x="117401" y="37083"/>
                </a:lnTo>
                <a:lnTo>
                  <a:pt x="104992" y="38798"/>
                </a:lnTo>
                <a:lnTo>
                  <a:pt x="93256" y="42013"/>
                </a:lnTo>
                <a:lnTo>
                  <a:pt x="80828" y="48260"/>
                </a:lnTo>
                <a:lnTo>
                  <a:pt x="70555" y="55879"/>
                </a:lnTo>
                <a:lnTo>
                  <a:pt x="60959" y="65531"/>
                </a:lnTo>
                <a:lnTo>
                  <a:pt x="53491" y="76420"/>
                </a:lnTo>
                <a:lnTo>
                  <a:pt x="48922" y="88274"/>
                </a:lnTo>
                <a:lnTo>
                  <a:pt x="47252" y="101096"/>
                </a:lnTo>
                <a:lnTo>
                  <a:pt x="47243" y="102107"/>
                </a:lnTo>
                <a:lnTo>
                  <a:pt x="47243" y="109727"/>
                </a:lnTo>
                <a:lnTo>
                  <a:pt x="47243" y="117347"/>
                </a:lnTo>
                <a:lnTo>
                  <a:pt x="47243" y="124967"/>
                </a:lnTo>
                <a:lnTo>
                  <a:pt x="48796" y="138255"/>
                </a:lnTo>
                <a:lnTo>
                  <a:pt x="53560" y="149869"/>
                </a:lnTo>
                <a:lnTo>
                  <a:pt x="61691" y="159966"/>
                </a:lnTo>
                <a:lnTo>
                  <a:pt x="71627" y="167639"/>
                </a:lnTo>
                <a:lnTo>
                  <a:pt x="81212" y="173599"/>
                </a:lnTo>
                <a:lnTo>
                  <a:pt x="91967" y="178387"/>
                </a:lnTo>
                <a:lnTo>
                  <a:pt x="103894" y="182004"/>
                </a:lnTo>
                <a:lnTo>
                  <a:pt x="116991" y="184450"/>
                </a:lnTo>
                <a:lnTo>
                  <a:pt x="131260" y="185725"/>
                </a:lnTo>
                <a:lnTo>
                  <a:pt x="140207" y="185927"/>
                </a:lnTo>
                <a:lnTo>
                  <a:pt x="154118" y="185257"/>
                </a:lnTo>
                <a:lnTo>
                  <a:pt x="167077" y="183526"/>
                </a:lnTo>
                <a:lnTo>
                  <a:pt x="178873" y="181157"/>
                </a:lnTo>
                <a:lnTo>
                  <a:pt x="184403" y="179831"/>
                </a:lnTo>
                <a:lnTo>
                  <a:pt x="194467" y="175573"/>
                </a:lnTo>
                <a:lnTo>
                  <a:pt x="206727" y="167996"/>
                </a:lnTo>
                <a:lnTo>
                  <a:pt x="211835" y="164591"/>
                </a:lnTo>
                <a:lnTo>
                  <a:pt x="214883" y="161543"/>
                </a:lnTo>
                <a:lnTo>
                  <a:pt x="217931" y="160019"/>
                </a:lnTo>
                <a:lnTo>
                  <a:pt x="220979" y="160019"/>
                </a:lnTo>
                <a:lnTo>
                  <a:pt x="224027" y="158495"/>
                </a:lnTo>
                <a:lnTo>
                  <a:pt x="227075" y="158495"/>
                </a:lnTo>
                <a:lnTo>
                  <a:pt x="233171" y="158495"/>
                </a:lnTo>
                <a:lnTo>
                  <a:pt x="239267" y="160019"/>
                </a:lnTo>
                <a:lnTo>
                  <a:pt x="243839" y="164591"/>
                </a:lnTo>
                <a:lnTo>
                  <a:pt x="248411" y="167639"/>
                </a:lnTo>
                <a:lnTo>
                  <a:pt x="251459" y="172211"/>
                </a:lnTo>
                <a:lnTo>
                  <a:pt x="251459" y="176783"/>
                </a:lnTo>
                <a:lnTo>
                  <a:pt x="251459" y="181355"/>
                </a:lnTo>
                <a:lnTo>
                  <a:pt x="248411" y="187451"/>
                </a:lnTo>
                <a:lnTo>
                  <a:pt x="240791" y="192023"/>
                </a:lnTo>
                <a:lnTo>
                  <a:pt x="231277" y="199814"/>
                </a:lnTo>
                <a:lnTo>
                  <a:pt x="220230" y="206072"/>
                </a:lnTo>
                <a:lnTo>
                  <a:pt x="207937" y="211085"/>
                </a:lnTo>
                <a:lnTo>
                  <a:pt x="194152" y="215009"/>
                </a:lnTo>
                <a:lnTo>
                  <a:pt x="182163" y="217508"/>
                </a:lnTo>
                <a:lnTo>
                  <a:pt x="169708" y="219334"/>
                </a:lnTo>
                <a:lnTo>
                  <a:pt x="156723" y="220486"/>
                </a:lnTo>
                <a:lnTo>
                  <a:pt x="143141" y="220965"/>
                </a:lnTo>
                <a:lnTo>
                  <a:pt x="140207" y="220979"/>
                </a:lnTo>
                <a:lnTo>
                  <a:pt x="126584" y="220596"/>
                </a:lnTo>
                <a:lnTo>
                  <a:pt x="113302" y="219444"/>
                </a:lnTo>
                <a:lnTo>
                  <a:pt x="100447" y="217526"/>
                </a:lnTo>
                <a:lnTo>
                  <a:pt x="88105" y="214839"/>
                </a:lnTo>
                <a:lnTo>
                  <a:pt x="76360" y="211385"/>
                </a:lnTo>
                <a:lnTo>
                  <a:pt x="65531" y="207263"/>
                </a:lnTo>
                <a:lnTo>
                  <a:pt x="53520" y="202391"/>
                </a:lnTo>
                <a:lnTo>
                  <a:pt x="42455" y="196099"/>
                </a:lnTo>
                <a:lnTo>
                  <a:pt x="32338" y="188386"/>
                </a:lnTo>
                <a:lnTo>
                  <a:pt x="23168" y="179252"/>
                </a:lnTo>
                <a:lnTo>
                  <a:pt x="11193" y="163984"/>
                </a:lnTo>
                <a:lnTo>
                  <a:pt x="5108" y="152305"/>
                </a:lnTo>
                <a:lnTo>
                  <a:pt x="1427" y="140350"/>
                </a:lnTo>
                <a:lnTo>
                  <a:pt x="22" y="128248"/>
                </a:lnTo>
                <a:lnTo>
                  <a:pt x="0" y="126491"/>
                </a:lnTo>
                <a:lnTo>
                  <a:pt x="0" y="118871"/>
                </a:lnTo>
                <a:lnTo>
                  <a:pt x="0" y="109727"/>
                </a:lnTo>
                <a:lnTo>
                  <a:pt x="0" y="102107"/>
                </a:lnTo>
                <a:lnTo>
                  <a:pt x="975" y="89543"/>
                </a:lnTo>
                <a:lnTo>
                  <a:pt x="3823" y="77359"/>
                </a:lnTo>
                <a:lnTo>
                  <a:pt x="8428" y="65441"/>
                </a:lnTo>
                <a:lnTo>
                  <a:pt x="14675" y="53672"/>
                </a:lnTo>
                <a:lnTo>
                  <a:pt x="24966" y="40824"/>
                </a:lnTo>
                <a:lnTo>
                  <a:pt x="34082" y="32033"/>
                </a:lnTo>
                <a:lnTo>
                  <a:pt x="44201" y="24181"/>
                </a:lnTo>
                <a:lnTo>
                  <a:pt x="55409" y="17534"/>
                </a:lnTo>
                <a:lnTo>
                  <a:pt x="64007" y="13715"/>
                </a:lnTo>
                <a:lnTo>
                  <a:pt x="76426" y="8910"/>
                </a:lnTo>
                <a:lnTo>
                  <a:pt x="88844" y="5136"/>
                </a:lnTo>
                <a:lnTo>
                  <a:pt x="101262" y="2396"/>
                </a:lnTo>
                <a:lnTo>
                  <a:pt x="113680" y="688"/>
                </a:lnTo>
                <a:lnTo>
                  <a:pt x="126098" y="12"/>
                </a:lnTo>
                <a:lnTo>
                  <a:pt x="128015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3" name="object 2253"/>
          <p:cNvSpPr/>
          <p:nvPr/>
        </p:nvSpPr>
        <p:spPr>
          <a:xfrm>
            <a:off x="3388658" y="1679122"/>
            <a:ext cx="68579" cy="103542"/>
          </a:xfrm>
          <a:custGeom>
            <a:avLst/>
            <a:gdLst/>
            <a:ahLst/>
            <a:cxnLst/>
            <a:rect l="l" t="t" r="r" b="b"/>
            <a:pathLst>
              <a:path w="77723" h="117348">
                <a:moveTo>
                  <a:pt x="76199" y="25907"/>
                </a:moveTo>
                <a:lnTo>
                  <a:pt x="74675" y="21336"/>
                </a:lnTo>
                <a:lnTo>
                  <a:pt x="73151" y="16763"/>
                </a:lnTo>
                <a:lnTo>
                  <a:pt x="71627" y="13715"/>
                </a:lnTo>
                <a:lnTo>
                  <a:pt x="68579" y="9143"/>
                </a:lnTo>
                <a:lnTo>
                  <a:pt x="65531" y="6095"/>
                </a:lnTo>
                <a:lnTo>
                  <a:pt x="62483" y="4572"/>
                </a:lnTo>
                <a:lnTo>
                  <a:pt x="59435" y="3048"/>
                </a:lnTo>
                <a:lnTo>
                  <a:pt x="54863" y="1524"/>
                </a:lnTo>
                <a:lnTo>
                  <a:pt x="50291" y="0"/>
                </a:lnTo>
                <a:lnTo>
                  <a:pt x="0" y="0"/>
                </a:lnTo>
                <a:lnTo>
                  <a:pt x="0" y="16763"/>
                </a:lnTo>
                <a:lnTo>
                  <a:pt x="7619" y="16763"/>
                </a:lnTo>
                <a:lnTo>
                  <a:pt x="9143" y="19812"/>
                </a:lnTo>
                <a:lnTo>
                  <a:pt x="10667" y="22860"/>
                </a:lnTo>
                <a:lnTo>
                  <a:pt x="10667" y="97536"/>
                </a:lnTo>
                <a:lnTo>
                  <a:pt x="9143" y="100583"/>
                </a:lnTo>
                <a:lnTo>
                  <a:pt x="6095" y="102107"/>
                </a:lnTo>
                <a:lnTo>
                  <a:pt x="0" y="102107"/>
                </a:lnTo>
                <a:lnTo>
                  <a:pt x="0" y="117348"/>
                </a:lnTo>
                <a:lnTo>
                  <a:pt x="41147" y="117348"/>
                </a:lnTo>
                <a:lnTo>
                  <a:pt x="41147" y="102107"/>
                </a:lnTo>
                <a:lnTo>
                  <a:pt x="33527" y="102107"/>
                </a:lnTo>
                <a:lnTo>
                  <a:pt x="32003" y="99060"/>
                </a:lnTo>
                <a:lnTo>
                  <a:pt x="30479" y="96012"/>
                </a:lnTo>
                <a:lnTo>
                  <a:pt x="30479" y="19812"/>
                </a:lnTo>
                <a:lnTo>
                  <a:pt x="48767" y="19812"/>
                </a:lnTo>
                <a:lnTo>
                  <a:pt x="50291" y="22860"/>
                </a:lnTo>
                <a:lnTo>
                  <a:pt x="53339" y="25907"/>
                </a:lnTo>
                <a:lnTo>
                  <a:pt x="54863" y="30479"/>
                </a:lnTo>
                <a:lnTo>
                  <a:pt x="54863" y="42672"/>
                </a:lnTo>
                <a:lnTo>
                  <a:pt x="53339" y="45719"/>
                </a:lnTo>
                <a:lnTo>
                  <a:pt x="51815" y="47243"/>
                </a:lnTo>
                <a:lnTo>
                  <a:pt x="50291" y="50291"/>
                </a:lnTo>
                <a:lnTo>
                  <a:pt x="48767" y="50291"/>
                </a:lnTo>
                <a:lnTo>
                  <a:pt x="45719" y="51815"/>
                </a:lnTo>
                <a:lnTo>
                  <a:pt x="42671" y="53339"/>
                </a:lnTo>
                <a:lnTo>
                  <a:pt x="38099" y="53339"/>
                </a:lnTo>
                <a:lnTo>
                  <a:pt x="41147" y="71627"/>
                </a:lnTo>
                <a:lnTo>
                  <a:pt x="54863" y="71627"/>
                </a:lnTo>
                <a:lnTo>
                  <a:pt x="62483" y="67055"/>
                </a:lnTo>
                <a:lnTo>
                  <a:pt x="68579" y="60960"/>
                </a:lnTo>
                <a:lnTo>
                  <a:pt x="69908" y="59527"/>
                </a:lnTo>
                <a:lnTo>
                  <a:pt x="75770" y="48718"/>
                </a:lnTo>
                <a:lnTo>
                  <a:pt x="77723" y="35051"/>
                </a:lnTo>
                <a:lnTo>
                  <a:pt x="77723" y="30479"/>
                </a:lnTo>
                <a:lnTo>
                  <a:pt x="76199" y="2590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4" name="object 2254"/>
          <p:cNvSpPr/>
          <p:nvPr/>
        </p:nvSpPr>
        <p:spPr>
          <a:xfrm>
            <a:off x="3415552" y="1726186"/>
            <a:ext cx="9413" cy="16136"/>
          </a:xfrm>
          <a:custGeom>
            <a:avLst/>
            <a:gdLst/>
            <a:ahLst/>
            <a:cxnLst/>
            <a:rect l="l" t="t" r="r" b="b"/>
            <a:pathLst>
              <a:path w="10668" h="18287">
                <a:moveTo>
                  <a:pt x="6096" y="0"/>
                </a:moveTo>
                <a:lnTo>
                  <a:pt x="0" y="0"/>
                </a:lnTo>
                <a:lnTo>
                  <a:pt x="0" y="18287"/>
                </a:lnTo>
                <a:lnTo>
                  <a:pt x="10668" y="18287"/>
                </a:lnTo>
                <a:lnTo>
                  <a:pt x="7620" y="0"/>
                </a:lnTo>
                <a:lnTo>
                  <a:pt x="609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5" name="object 2255"/>
          <p:cNvSpPr/>
          <p:nvPr/>
        </p:nvSpPr>
        <p:spPr>
          <a:xfrm>
            <a:off x="2986591" y="1677777"/>
            <a:ext cx="65890" cy="107576"/>
          </a:xfrm>
          <a:custGeom>
            <a:avLst/>
            <a:gdLst/>
            <a:ahLst/>
            <a:cxnLst/>
            <a:rect l="l" t="t" r="r" b="b"/>
            <a:pathLst>
              <a:path w="74675" h="121919">
                <a:moveTo>
                  <a:pt x="3048" y="73151"/>
                </a:moveTo>
                <a:lnTo>
                  <a:pt x="0" y="73151"/>
                </a:lnTo>
                <a:lnTo>
                  <a:pt x="803" y="81106"/>
                </a:lnTo>
                <a:lnTo>
                  <a:pt x="2192" y="93694"/>
                </a:lnTo>
                <a:lnTo>
                  <a:pt x="3893" y="106283"/>
                </a:lnTo>
                <a:lnTo>
                  <a:pt x="6095" y="118872"/>
                </a:lnTo>
                <a:lnTo>
                  <a:pt x="15240" y="118872"/>
                </a:lnTo>
                <a:lnTo>
                  <a:pt x="15240" y="117348"/>
                </a:lnTo>
                <a:lnTo>
                  <a:pt x="16763" y="114300"/>
                </a:lnTo>
                <a:lnTo>
                  <a:pt x="18287" y="111251"/>
                </a:lnTo>
                <a:lnTo>
                  <a:pt x="21336" y="114300"/>
                </a:lnTo>
                <a:lnTo>
                  <a:pt x="25908" y="117348"/>
                </a:lnTo>
                <a:lnTo>
                  <a:pt x="28956" y="118872"/>
                </a:lnTo>
                <a:lnTo>
                  <a:pt x="33527" y="120396"/>
                </a:lnTo>
                <a:lnTo>
                  <a:pt x="36575" y="121919"/>
                </a:lnTo>
                <a:lnTo>
                  <a:pt x="43291" y="121856"/>
                </a:lnTo>
                <a:lnTo>
                  <a:pt x="55866" y="118238"/>
                </a:lnTo>
                <a:lnTo>
                  <a:pt x="65532" y="109727"/>
                </a:lnTo>
                <a:lnTo>
                  <a:pt x="66860" y="108000"/>
                </a:lnTo>
                <a:lnTo>
                  <a:pt x="72722" y="96961"/>
                </a:lnTo>
                <a:lnTo>
                  <a:pt x="74675" y="83819"/>
                </a:lnTo>
                <a:lnTo>
                  <a:pt x="74675" y="76200"/>
                </a:lnTo>
                <a:lnTo>
                  <a:pt x="73151" y="68579"/>
                </a:lnTo>
                <a:lnTo>
                  <a:pt x="68579" y="62484"/>
                </a:lnTo>
                <a:lnTo>
                  <a:pt x="65532" y="56387"/>
                </a:lnTo>
                <a:lnTo>
                  <a:pt x="59436" y="51815"/>
                </a:lnTo>
                <a:lnTo>
                  <a:pt x="50291" y="48767"/>
                </a:lnTo>
                <a:lnTo>
                  <a:pt x="44196" y="45719"/>
                </a:lnTo>
                <a:lnTo>
                  <a:pt x="39624" y="44196"/>
                </a:lnTo>
                <a:lnTo>
                  <a:pt x="33527" y="42672"/>
                </a:lnTo>
                <a:lnTo>
                  <a:pt x="28956" y="39624"/>
                </a:lnTo>
                <a:lnTo>
                  <a:pt x="25908" y="38100"/>
                </a:lnTo>
                <a:lnTo>
                  <a:pt x="22860" y="35051"/>
                </a:lnTo>
                <a:lnTo>
                  <a:pt x="21336" y="33527"/>
                </a:lnTo>
                <a:lnTo>
                  <a:pt x="21336" y="22860"/>
                </a:lnTo>
                <a:lnTo>
                  <a:pt x="24384" y="21336"/>
                </a:lnTo>
                <a:lnTo>
                  <a:pt x="25908" y="19812"/>
                </a:lnTo>
                <a:lnTo>
                  <a:pt x="28956" y="18287"/>
                </a:lnTo>
                <a:lnTo>
                  <a:pt x="38100" y="18287"/>
                </a:lnTo>
                <a:lnTo>
                  <a:pt x="42672" y="19812"/>
                </a:lnTo>
                <a:lnTo>
                  <a:pt x="47244" y="24384"/>
                </a:lnTo>
                <a:lnTo>
                  <a:pt x="51815" y="28955"/>
                </a:lnTo>
                <a:lnTo>
                  <a:pt x="56387" y="36575"/>
                </a:lnTo>
                <a:lnTo>
                  <a:pt x="59436" y="45719"/>
                </a:lnTo>
                <a:lnTo>
                  <a:pt x="64008" y="44196"/>
                </a:lnTo>
                <a:lnTo>
                  <a:pt x="67056" y="42672"/>
                </a:lnTo>
                <a:lnTo>
                  <a:pt x="71627" y="41148"/>
                </a:lnTo>
                <a:lnTo>
                  <a:pt x="71131" y="38867"/>
                </a:lnTo>
                <a:lnTo>
                  <a:pt x="68712" y="26374"/>
                </a:lnTo>
                <a:lnTo>
                  <a:pt x="66528" y="14117"/>
                </a:lnTo>
                <a:lnTo>
                  <a:pt x="64008" y="1524"/>
                </a:lnTo>
                <a:lnTo>
                  <a:pt x="54863" y="1524"/>
                </a:lnTo>
                <a:lnTo>
                  <a:pt x="54863" y="3048"/>
                </a:lnTo>
                <a:lnTo>
                  <a:pt x="53339" y="6096"/>
                </a:lnTo>
                <a:lnTo>
                  <a:pt x="53339" y="7619"/>
                </a:lnTo>
                <a:lnTo>
                  <a:pt x="47244" y="1524"/>
                </a:lnTo>
                <a:lnTo>
                  <a:pt x="41148" y="0"/>
                </a:lnTo>
                <a:lnTo>
                  <a:pt x="27432" y="0"/>
                </a:lnTo>
                <a:lnTo>
                  <a:pt x="21336" y="1524"/>
                </a:lnTo>
                <a:lnTo>
                  <a:pt x="16763" y="4572"/>
                </a:lnTo>
                <a:lnTo>
                  <a:pt x="12192" y="7619"/>
                </a:lnTo>
                <a:lnTo>
                  <a:pt x="7619" y="12191"/>
                </a:lnTo>
                <a:lnTo>
                  <a:pt x="6095" y="16763"/>
                </a:lnTo>
                <a:lnTo>
                  <a:pt x="3048" y="22860"/>
                </a:lnTo>
                <a:lnTo>
                  <a:pt x="1524" y="28955"/>
                </a:lnTo>
                <a:lnTo>
                  <a:pt x="1524" y="39624"/>
                </a:lnTo>
                <a:lnTo>
                  <a:pt x="3048" y="42672"/>
                </a:lnTo>
                <a:lnTo>
                  <a:pt x="3048" y="47243"/>
                </a:lnTo>
                <a:lnTo>
                  <a:pt x="4572" y="51815"/>
                </a:lnTo>
                <a:lnTo>
                  <a:pt x="6095" y="54863"/>
                </a:lnTo>
                <a:lnTo>
                  <a:pt x="9143" y="56387"/>
                </a:lnTo>
                <a:lnTo>
                  <a:pt x="10668" y="59436"/>
                </a:lnTo>
                <a:lnTo>
                  <a:pt x="13716" y="62484"/>
                </a:lnTo>
                <a:lnTo>
                  <a:pt x="16763" y="64007"/>
                </a:lnTo>
                <a:lnTo>
                  <a:pt x="21336" y="67055"/>
                </a:lnTo>
                <a:lnTo>
                  <a:pt x="22860" y="68579"/>
                </a:lnTo>
                <a:lnTo>
                  <a:pt x="25908" y="68579"/>
                </a:lnTo>
                <a:lnTo>
                  <a:pt x="30479" y="70103"/>
                </a:lnTo>
                <a:lnTo>
                  <a:pt x="35051" y="73151"/>
                </a:lnTo>
                <a:lnTo>
                  <a:pt x="39624" y="74675"/>
                </a:lnTo>
                <a:lnTo>
                  <a:pt x="45720" y="77724"/>
                </a:lnTo>
                <a:lnTo>
                  <a:pt x="50291" y="79248"/>
                </a:lnTo>
                <a:lnTo>
                  <a:pt x="51815" y="82296"/>
                </a:lnTo>
                <a:lnTo>
                  <a:pt x="54863" y="83819"/>
                </a:lnTo>
                <a:lnTo>
                  <a:pt x="56387" y="86867"/>
                </a:lnTo>
                <a:lnTo>
                  <a:pt x="56387" y="92963"/>
                </a:lnTo>
                <a:lnTo>
                  <a:pt x="54863" y="96012"/>
                </a:lnTo>
                <a:lnTo>
                  <a:pt x="53339" y="99060"/>
                </a:lnTo>
                <a:lnTo>
                  <a:pt x="50291" y="100584"/>
                </a:lnTo>
                <a:lnTo>
                  <a:pt x="47244" y="102107"/>
                </a:lnTo>
                <a:lnTo>
                  <a:pt x="35051" y="102107"/>
                </a:lnTo>
                <a:lnTo>
                  <a:pt x="28956" y="99060"/>
                </a:lnTo>
                <a:lnTo>
                  <a:pt x="24384" y="92963"/>
                </a:lnTo>
                <a:lnTo>
                  <a:pt x="23530" y="92090"/>
                </a:lnTo>
                <a:lnTo>
                  <a:pt x="16061" y="82134"/>
                </a:lnTo>
                <a:lnTo>
                  <a:pt x="10668" y="70103"/>
                </a:lnTo>
                <a:lnTo>
                  <a:pt x="7619" y="71627"/>
                </a:lnTo>
                <a:lnTo>
                  <a:pt x="3048" y="7315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6" name="object 2256"/>
          <p:cNvSpPr/>
          <p:nvPr/>
        </p:nvSpPr>
        <p:spPr>
          <a:xfrm>
            <a:off x="3841824" y="1673743"/>
            <a:ext cx="33618" cy="108921"/>
          </a:xfrm>
          <a:custGeom>
            <a:avLst/>
            <a:gdLst/>
            <a:ahLst/>
            <a:cxnLst/>
            <a:rect l="l" t="t" r="r" b="b"/>
            <a:pathLst>
              <a:path w="38100" h="123444">
                <a:moveTo>
                  <a:pt x="9144" y="22860"/>
                </a:moveTo>
                <a:lnTo>
                  <a:pt x="9144" y="106679"/>
                </a:lnTo>
                <a:lnTo>
                  <a:pt x="6096" y="108203"/>
                </a:lnTo>
                <a:lnTo>
                  <a:pt x="0" y="108203"/>
                </a:lnTo>
                <a:lnTo>
                  <a:pt x="0" y="123444"/>
                </a:lnTo>
                <a:lnTo>
                  <a:pt x="38100" y="123444"/>
                </a:lnTo>
                <a:lnTo>
                  <a:pt x="38100" y="108203"/>
                </a:lnTo>
                <a:lnTo>
                  <a:pt x="33527" y="108203"/>
                </a:lnTo>
                <a:lnTo>
                  <a:pt x="32003" y="106679"/>
                </a:lnTo>
                <a:lnTo>
                  <a:pt x="28956" y="105156"/>
                </a:lnTo>
                <a:lnTo>
                  <a:pt x="28956" y="0"/>
                </a:lnTo>
                <a:lnTo>
                  <a:pt x="22860" y="0"/>
                </a:lnTo>
                <a:lnTo>
                  <a:pt x="15239" y="4572"/>
                </a:lnTo>
                <a:lnTo>
                  <a:pt x="7620" y="6096"/>
                </a:lnTo>
                <a:lnTo>
                  <a:pt x="0" y="7620"/>
                </a:lnTo>
                <a:lnTo>
                  <a:pt x="0" y="22860"/>
                </a:lnTo>
                <a:lnTo>
                  <a:pt x="9144" y="2286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7" name="object 2257"/>
          <p:cNvSpPr/>
          <p:nvPr/>
        </p:nvSpPr>
        <p:spPr>
          <a:xfrm>
            <a:off x="3896957" y="1763838"/>
            <a:ext cx="9412" cy="20171"/>
          </a:xfrm>
          <a:custGeom>
            <a:avLst/>
            <a:gdLst/>
            <a:ahLst/>
            <a:cxnLst/>
            <a:rect l="l" t="t" r="r" b="b"/>
            <a:pathLst>
              <a:path w="10667" h="22860">
                <a:moveTo>
                  <a:pt x="10667" y="21336"/>
                </a:moveTo>
                <a:lnTo>
                  <a:pt x="6095" y="4571"/>
                </a:lnTo>
                <a:lnTo>
                  <a:pt x="3048" y="3048"/>
                </a:lnTo>
                <a:lnTo>
                  <a:pt x="1524" y="0"/>
                </a:lnTo>
                <a:lnTo>
                  <a:pt x="0" y="22860"/>
                </a:lnTo>
                <a:lnTo>
                  <a:pt x="6095" y="22860"/>
                </a:lnTo>
                <a:lnTo>
                  <a:pt x="10667" y="2133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8" name="object 2258"/>
          <p:cNvSpPr/>
          <p:nvPr/>
        </p:nvSpPr>
        <p:spPr>
          <a:xfrm>
            <a:off x="3880821" y="1707360"/>
            <a:ext cx="57821" cy="76648"/>
          </a:xfrm>
          <a:custGeom>
            <a:avLst/>
            <a:gdLst/>
            <a:ahLst/>
            <a:cxnLst/>
            <a:rect l="l" t="t" r="r" b="b"/>
            <a:pathLst>
              <a:path w="65531" h="86868">
                <a:moveTo>
                  <a:pt x="1524" y="76200"/>
                </a:moveTo>
                <a:lnTo>
                  <a:pt x="4572" y="80772"/>
                </a:lnTo>
                <a:lnTo>
                  <a:pt x="9143" y="85344"/>
                </a:lnTo>
                <a:lnTo>
                  <a:pt x="13715" y="86868"/>
                </a:lnTo>
                <a:lnTo>
                  <a:pt x="18287" y="86868"/>
                </a:lnTo>
                <a:lnTo>
                  <a:pt x="19811" y="64008"/>
                </a:lnTo>
                <a:lnTo>
                  <a:pt x="19811" y="59436"/>
                </a:lnTo>
                <a:lnTo>
                  <a:pt x="21335" y="56387"/>
                </a:lnTo>
                <a:lnTo>
                  <a:pt x="22859" y="53339"/>
                </a:lnTo>
                <a:lnTo>
                  <a:pt x="25907" y="51815"/>
                </a:lnTo>
                <a:lnTo>
                  <a:pt x="27431" y="50291"/>
                </a:lnTo>
                <a:lnTo>
                  <a:pt x="32003" y="50291"/>
                </a:lnTo>
                <a:lnTo>
                  <a:pt x="36575" y="48768"/>
                </a:lnTo>
                <a:lnTo>
                  <a:pt x="36575" y="64008"/>
                </a:lnTo>
                <a:lnTo>
                  <a:pt x="35051" y="65532"/>
                </a:lnTo>
                <a:lnTo>
                  <a:pt x="32003" y="67056"/>
                </a:lnTo>
                <a:lnTo>
                  <a:pt x="30479" y="68579"/>
                </a:lnTo>
                <a:lnTo>
                  <a:pt x="24383" y="68579"/>
                </a:lnTo>
                <a:lnTo>
                  <a:pt x="28955" y="85344"/>
                </a:lnTo>
                <a:lnTo>
                  <a:pt x="32003" y="83820"/>
                </a:lnTo>
                <a:lnTo>
                  <a:pt x="35051" y="80772"/>
                </a:lnTo>
                <a:lnTo>
                  <a:pt x="39623" y="77724"/>
                </a:lnTo>
                <a:lnTo>
                  <a:pt x="41147" y="80772"/>
                </a:lnTo>
                <a:lnTo>
                  <a:pt x="44195" y="82296"/>
                </a:lnTo>
                <a:lnTo>
                  <a:pt x="45719" y="85344"/>
                </a:lnTo>
                <a:lnTo>
                  <a:pt x="48767" y="86868"/>
                </a:lnTo>
                <a:lnTo>
                  <a:pt x="62483" y="86868"/>
                </a:lnTo>
                <a:lnTo>
                  <a:pt x="65531" y="85344"/>
                </a:lnTo>
                <a:lnTo>
                  <a:pt x="65531" y="68579"/>
                </a:lnTo>
                <a:lnTo>
                  <a:pt x="62483" y="70103"/>
                </a:lnTo>
                <a:lnTo>
                  <a:pt x="59435" y="70103"/>
                </a:lnTo>
                <a:lnTo>
                  <a:pt x="56387" y="68579"/>
                </a:lnTo>
                <a:lnTo>
                  <a:pt x="56387" y="65532"/>
                </a:lnTo>
                <a:lnTo>
                  <a:pt x="54863" y="62484"/>
                </a:lnTo>
                <a:lnTo>
                  <a:pt x="54863" y="15239"/>
                </a:lnTo>
                <a:lnTo>
                  <a:pt x="53339" y="12191"/>
                </a:lnTo>
                <a:lnTo>
                  <a:pt x="51815" y="9144"/>
                </a:lnTo>
                <a:lnTo>
                  <a:pt x="48767" y="6096"/>
                </a:lnTo>
                <a:lnTo>
                  <a:pt x="45719" y="3048"/>
                </a:lnTo>
                <a:lnTo>
                  <a:pt x="41147" y="1524"/>
                </a:lnTo>
                <a:lnTo>
                  <a:pt x="36575" y="0"/>
                </a:lnTo>
                <a:lnTo>
                  <a:pt x="24383" y="0"/>
                </a:lnTo>
                <a:lnTo>
                  <a:pt x="19811" y="1524"/>
                </a:lnTo>
                <a:lnTo>
                  <a:pt x="15239" y="3048"/>
                </a:lnTo>
                <a:lnTo>
                  <a:pt x="10667" y="6096"/>
                </a:lnTo>
                <a:lnTo>
                  <a:pt x="7619" y="9144"/>
                </a:lnTo>
                <a:lnTo>
                  <a:pt x="4572" y="12191"/>
                </a:lnTo>
                <a:lnTo>
                  <a:pt x="3048" y="15239"/>
                </a:lnTo>
                <a:lnTo>
                  <a:pt x="3048" y="28956"/>
                </a:lnTo>
                <a:lnTo>
                  <a:pt x="4572" y="32003"/>
                </a:lnTo>
                <a:lnTo>
                  <a:pt x="7619" y="33527"/>
                </a:lnTo>
                <a:lnTo>
                  <a:pt x="9143" y="35051"/>
                </a:lnTo>
                <a:lnTo>
                  <a:pt x="13715" y="35051"/>
                </a:lnTo>
                <a:lnTo>
                  <a:pt x="16763" y="32003"/>
                </a:lnTo>
                <a:lnTo>
                  <a:pt x="19811" y="28956"/>
                </a:lnTo>
                <a:lnTo>
                  <a:pt x="21335" y="24384"/>
                </a:lnTo>
                <a:lnTo>
                  <a:pt x="21335" y="21336"/>
                </a:lnTo>
                <a:lnTo>
                  <a:pt x="22859" y="19812"/>
                </a:lnTo>
                <a:lnTo>
                  <a:pt x="25907" y="16763"/>
                </a:lnTo>
                <a:lnTo>
                  <a:pt x="28955" y="15239"/>
                </a:lnTo>
                <a:lnTo>
                  <a:pt x="32003" y="16763"/>
                </a:lnTo>
                <a:lnTo>
                  <a:pt x="35051" y="18287"/>
                </a:lnTo>
                <a:lnTo>
                  <a:pt x="36575" y="21336"/>
                </a:lnTo>
                <a:lnTo>
                  <a:pt x="36575" y="35051"/>
                </a:lnTo>
                <a:lnTo>
                  <a:pt x="28955" y="35051"/>
                </a:lnTo>
                <a:lnTo>
                  <a:pt x="22859" y="36575"/>
                </a:lnTo>
                <a:lnTo>
                  <a:pt x="18287" y="38100"/>
                </a:lnTo>
                <a:lnTo>
                  <a:pt x="13715" y="41148"/>
                </a:lnTo>
                <a:lnTo>
                  <a:pt x="9143" y="42672"/>
                </a:lnTo>
                <a:lnTo>
                  <a:pt x="7619" y="45720"/>
                </a:lnTo>
                <a:lnTo>
                  <a:pt x="4572" y="47244"/>
                </a:lnTo>
                <a:lnTo>
                  <a:pt x="3048" y="50291"/>
                </a:lnTo>
                <a:lnTo>
                  <a:pt x="1524" y="53339"/>
                </a:lnTo>
                <a:lnTo>
                  <a:pt x="0" y="56387"/>
                </a:lnTo>
                <a:lnTo>
                  <a:pt x="0" y="70103"/>
                </a:lnTo>
                <a:lnTo>
                  <a:pt x="1524" y="76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9" name="object 2259"/>
          <p:cNvSpPr/>
          <p:nvPr/>
        </p:nvSpPr>
        <p:spPr>
          <a:xfrm>
            <a:off x="3478754" y="1707361"/>
            <a:ext cx="41685" cy="77936"/>
          </a:xfrm>
          <a:custGeom>
            <a:avLst/>
            <a:gdLst/>
            <a:ahLst/>
            <a:cxnLst/>
            <a:rect l="l" t="t" r="r" b="b"/>
            <a:pathLst>
              <a:path w="47243" h="88328">
                <a:moveTo>
                  <a:pt x="45912" y="57486"/>
                </a:moveTo>
                <a:lnTo>
                  <a:pt x="47243" y="44196"/>
                </a:lnTo>
                <a:lnTo>
                  <a:pt x="47243" y="35051"/>
                </a:lnTo>
                <a:lnTo>
                  <a:pt x="45719" y="27432"/>
                </a:lnTo>
                <a:lnTo>
                  <a:pt x="42671" y="21336"/>
                </a:lnTo>
                <a:lnTo>
                  <a:pt x="41148" y="13715"/>
                </a:lnTo>
                <a:lnTo>
                  <a:pt x="36575" y="9144"/>
                </a:lnTo>
                <a:lnTo>
                  <a:pt x="32003" y="4572"/>
                </a:lnTo>
                <a:lnTo>
                  <a:pt x="25907" y="1524"/>
                </a:lnTo>
                <a:lnTo>
                  <a:pt x="19812" y="0"/>
                </a:lnTo>
                <a:lnTo>
                  <a:pt x="6095" y="0"/>
                </a:lnTo>
                <a:lnTo>
                  <a:pt x="0" y="1524"/>
                </a:lnTo>
                <a:lnTo>
                  <a:pt x="1524" y="28956"/>
                </a:lnTo>
                <a:lnTo>
                  <a:pt x="3048" y="25908"/>
                </a:lnTo>
                <a:lnTo>
                  <a:pt x="4571" y="22860"/>
                </a:lnTo>
                <a:lnTo>
                  <a:pt x="7619" y="21336"/>
                </a:lnTo>
                <a:lnTo>
                  <a:pt x="10667" y="18287"/>
                </a:lnTo>
                <a:lnTo>
                  <a:pt x="16763" y="18287"/>
                </a:lnTo>
                <a:lnTo>
                  <a:pt x="19812" y="19812"/>
                </a:lnTo>
                <a:lnTo>
                  <a:pt x="22860" y="24384"/>
                </a:lnTo>
                <a:lnTo>
                  <a:pt x="24383" y="28956"/>
                </a:lnTo>
                <a:lnTo>
                  <a:pt x="25907" y="35051"/>
                </a:lnTo>
                <a:lnTo>
                  <a:pt x="25907" y="53339"/>
                </a:lnTo>
                <a:lnTo>
                  <a:pt x="24383" y="59436"/>
                </a:lnTo>
                <a:lnTo>
                  <a:pt x="22860" y="64008"/>
                </a:lnTo>
                <a:lnTo>
                  <a:pt x="19812" y="67056"/>
                </a:lnTo>
                <a:lnTo>
                  <a:pt x="16763" y="70103"/>
                </a:lnTo>
                <a:lnTo>
                  <a:pt x="15859" y="88328"/>
                </a:lnTo>
                <a:lnTo>
                  <a:pt x="28434" y="84710"/>
                </a:lnTo>
                <a:lnTo>
                  <a:pt x="38100" y="76200"/>
                </a:lnTo>
                <a:lnTo>
                  <a:pt x="41919" y="69445"/>
                </a:lnTo>
                <a:lnTo>
                  <a:pt x="45912" y="5748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0" name="object 2260"/>
          <p:cNvSpPr/>
          <p:nvPr/>
        </p:nvSpPr>
        <p:spPr>
          <a:xfrm>
            <a:off x="3461273" y="1708706"/>
            <a:ext cx="32272" cy="76647"/>
          </a:xfrm>
          <a:custGeom>
            <a:avLst/>
            <a:gdLst/>
            <a:ahLst/>
            <a:cxnLst/>
            <a:rect l="l" t="t" r="r" b="b"/>
            <a:pathLst>
              <a:path w="36575" h="86867">
                <a:moveTo>
                  <a:pt x="33527" y="68579"/>
                </a:moveTo>
                <a:lnTo>
                  <a:pt x="30479" y="68579"/>
                </a:lnTo>
                <a:lnTo>
                  <a:pt x="28955" y="67055"/>
                </a:lnTo>
                <a:lnTo>
                  <a:pt x="25907" y="65532"/>
                </a:lnTo>
                <a:lnTo>
                  <a:pt x="24383" y="64008"/>
                </a:lnTo>
                <a:lnTo>
                  <a:pt x="22860" y="60960"/>
                </a:lnTo>
                <a:lnTo>
                  <a:pt x="21336" y="56387"/>
                </a:lnTo>
                <a:lnTo>
                  <a:pt x="21336" y="53339"/>
                </a:lnTo>
                <a:lnTo>
                  <a:pt x="19812" y="47244"/>
                </a:lnTo>
                <a:lnTo>
                  <a:pt x="19812" y="36575"/>
                </a:lnTo>
                <a:lnTo>
                  <a:pt x="21336" y="32003"/>
                </a:lnTo>
                <a:lnTo>
                  <a:pt x="21336" y="27432"/>
                </a:lnTo>
                <a:lnTo>
                  <a:pt x="19812" y="0"/>
                </a:lnTo>
                <a:lnTo>
                  <a:pt x="15239" y="4572"/>
                </a:lnTo>
                <a:lnTo>
                  <a:pt x="10667" y="7620"/>
                </a:lnTo>
                <a:lnTo>
                  <a:pt x="6095" y="12191"/>
                </a:lnTo>
                <a:lnTo>
                  <a:pt x="3048" y="19812"/>
                </a:lnTo>
                <a:lnTo>
                  <a:pt x="0" y="25908"/>
                </a:lnTo>
                <a:lnTo>
                  <a:pt x="0" y="42672"/>
                </a:lnTo>
                <a:lnTo>
                  <a:pt x="273" y="50771"/>
                </a:lnTo>
                <a:lnTo>
                  <a:pt x="2428" y="63404"/>
                </a:lnTo>
                <a:lnTo>
                  <a:pt x="7619" y="74675"/>
                </a:lnTo>
                <a:lnTo>
                  <a:pt x="9799" y="77138"/>
                </a:lnTo>
                <a:lnTo>
                  <a:pt x="20365" y="84302"/>
                </a:lnTo>
                <a:lnTo>
                  <a:pt x="33527" y="86867"/>
                </a:lnTo>
                <a:lnTo>
                  <a:pt x="35671" y="86804"/>
                </a:lnTo>
                <a:lnTo>
                  <a:pt x="36575" y="68579"/>
                </a:lnTo>
                <a:lnTo>
                  <a:pt x="33527" y="6857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1" name="object 2261"/>
          <p:cNvSpPr/>
          <p:nvPr/>
        </p:nvSpPr>
        <p:spPr>
          <a:xfrm>
            <a:off x="3637429" y="1707361"/>
            <a:ext cx="36307" cy="38996"/>
          </a:xfrm>
          <a:custGeom>
            <a:avLst/>
            <a:gdLst/>
            <a:ahLst/>
            <a:cxnLst/>
            <a:rect l="l" t="t" r="r" b="b"/>
            <a:pathLst>
              <a:path w="41148" h="44196">
                <a:moveTo>
                  <a:pt x="39624" y="24384"/>
                </a:moveTo>
                <a:lnTo>
                  <a:pt x="38100" y="19812"/>
                </a:lnTo>
                <a:lnTo>
                  <a:pt x="36575" y="15239"/>
                </a:lnTo>
                <a:lnTo>
                  <a:pt x="33528" y="12191"/>
                </a:lnTo>
                <a:lnTo>
                  <a:pt x="32004" y="9144"/>
                </a:lnTo>
                <a:lnTo>
                  <a:pt x="28956" y="6096"/>
                </a:lnTo>
                <a:lnTo>
                  <a:pt x="25908" y="3048"/>
                </a:lnTo>
                <a:lnTo>
                  <a:pt x="22860" y="1524"/>
                </a:lnTo>
                <a:lnTo>
                  <a:pt x="19812" y="0"/>
                </a:lnTo>
                <a:lnTo>
                  <a:pt x="4572" y="0"/>
                </a:lnTo>
                <a:lnTo>
                  <a:pt x="0" y="1524"/>
                </a:lnTo>
                <a:lnTo>
                  <a:pt x="1524" y="24384"/>
                </a:lnTo>
                <a:lnTo>
                  <a:pt x="3048" y="22860"/>
                </a:lnTo>
                <a:lnTo>
                  <a:pt x="3048" y="19812"/>
                </a:lnTo>
                <a:lnTo>
                  <a:pt x="6096" y="18287"/>
                </a:lnTo>
                <a:lnTo>
                  <a:pt x="9144" y="15239"/>
                </a:lnTo>
                <a:lnTo>
                  <a:pt x="12192" y="15239"/>
                </a:lnTo>
                <a:lnTo>
                  <a:pt x="15239" y="16763"/>
                </a:lnTo>
                <a:lnTo>
                  <a:pt x="18287" y="19812"/>
                </a:lnTo>
                <a:lnTo>
                  <a:pt x="19812" y="22860"/>
                </a:lnTo>
                <a:lnTo>
                  <a:pt x="21336" y="24384"/>
                </a:lnTo>
                <a:lnTo>
                  <a:pt x="21336" y="30479"/>
                </a:lnTo>
                <a:lnTo>
                  <a:pt x="7620" y="30479"/>
                </a:lnTo>
                <a:lnTo>
                  <a:pt x="15748" y="44195"/>
                </a:lnTo>
                <a:lnTo>
                  <a:pt x="41148" y="44196"/>
                </a:lnTo>
                <a:lnTo>
                  <a:pt x="41148" y="33527"/>
                </a:lnTo>
                <a:lnTo>
                  <a:pt x="39624" y="28956"/>
                </a:lnTo>
                <a:lnTo>
                  <a:pt x="39624" y="2438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2" name="object 2262"/>
          <p:cNvSpPr/>
          <p:nvPr/>
        </p:nvSpPr>
        <p:spPr>
          <a:xfrm>
            <a:off x="3618602" y="1708706"/>
            <a:ext cx="56478" cy="76647"/>
          </a:xfrm>
          <a:custGeom>
            <a:avLst/>
            <a:gdLst/>
            <a:ahLst/>
            <a:cxnLst/>
            <a:rect l="l" t="t" r="r" b="b"/>
            <a:pathLst>
              <a:path w="64008" h="86867">
                <a:moveTo>
                  <a:pt x="9144" y="73151"/>
                </a:moveTo>
                <a:lnTo>
                  <a:pt x="10017" y="74417"/>
                </a:lnTo>
                <a:lnTo>
                  <a:pt x="19973" y="83755"/>
                </a:lnTo>
                <a:lnTo>
                  <a:pt x="32004" y="86867"/>
                </a:lnTo>
                <a:lnTo>
                  <a:pt x="38100" y="86867"/>
                </a:lnTo>
                <a:lnTo>
                  <a:pt x="44196" y="85344"/>
                </a:lnTo>
                <a:lnTo>
                  <a:pt x="48768" y="80772"/>
                </a:lnTo>
                <a:lnTo>
                  <a:pt x="53340" y="77724"/>
                </a:lnTo>
                <a:lnTo>
                  <a:pt x="57912" y="73151"/>
                </a:lnTo>
                <a:lnTo>
                  <a:pt x="64008" y="65532"/>
                </a:lnTo>
                <a:lnTo>
                  <a:pt x="60960" y="60960"/>
                </a:lnTo>
                <a:lnTo>
                  <a:pt x="57912" y="56387"/>
                </a:lnTo>
                <a:lnTo>
                  <a:pt x="54864" y="53339"/>
                </a:lnTo>
                <a:lnTo>
                  <a:pt x="51816" y="57912"/>
                </a:lnTo>
                <a:lnTo>
                  <a:pt x="48768" y="60960"/>
                </a:lnTo>
                <a:lnTo>
                  <a:pt x="45720" y="64008"/>
                </a:lnTo>
                <a:lnTo>
                  <a:pt x="42672" y="65532"/>
                </a:lnTo>
                <a:lnTo>
                  <a:pt x="39624" y="67055"/>
                </a:lnTo>
                <a:lnTo>
                  <a:pt x="32004" y="67055"/>
                </a:lnTo>
                <a:lnTo>
                  <a:pt x="28956" y="64008"/>
                </a:lnTo>
                <a:lnTo>
                  <a:pt x="25908" y="60960"/>
                </a:lnTo>
                <a:lnTo>
                  <a:pt x="22860" y="56387"/>
                </a:lnTo>
                <a:lnTo>
                  <a:pt x="21336" y="50291"/>
                </a:lnTo>
                <a:lnTo>
                  <a:pt x="21336" y="42672"/>
                </a:lnTo>
                <a:lnTo>
                  <a:pt x="37084" y="42671"/>
                </a:lnTo>
                <a:lnTo>
                  <a:pt x="28956" y="28955"/>
                </a:lnTo>
                <a:lnTo>
                  <a:pt x="22860" y="28955"/>
                </a:lnTo>
                <a:lnTo>
                  <a:pt x="22860" y="22860"/>
                </a:lnTo>
                <a:lnTo>
                  <a:pt x="21336" y="0"/>
                </a:lnTo>
                <a:lnTo>
                  <a:pt x="15240" y="3048"/>
                </a:lnTo>
                <a:lnTo>
                  <a:pt x="10668" y="7620"/>
                </a:lnTo>
                <a:lnTo>
                  <a:pt x="7620" y="12191"/>
                </a:lnTo>
                <a:lnTo>
                  <a:pt x="4572" y="19812"/>
                </a:lnTo>
                <a:lnTo>
                  <a:pt x="1524" y="25908"/>
                </a:lnTo>
                <a:lnTo>
                  <a:pt x="0" y="33527"/>
                </a:lnTo>
                <a:lnTo>
                  <a:pt x="0" y="41148"/>
                </a:lnTo>
                <a:lnTo>
                  <a:pt x="513" y="50186"/>
                </a:lnTo>
                <a:lnTo>
                  <a:pt x="3497" y="62431"/>
                </a:lnTo>
                <a:lnTo>
                  <a:pt x="9144" y="7315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3" name="object 2263"/>
          <p:cNvSpPr/>
          <p:nvPr/>
        </p:nvSpPr>
        <p:spPr>
          <a:xfrm>
            <a:off x="3524473" y="1708705"/>
            <a:ext cx="86061" cy="73959"/>
          </a:xfrm>
          <a:custGeom>
            <a:avLst/>
            <a:gdLst/>
            <a:ahLst/>
            <a:cxnLst/>
            <a:rect l="l" t="t" r="r" b="b"/>
            <a:pathLst>
              <a:path w="97536" h="83820">
                <a:moveTo>
                  <a:pt x="12700" y="0"/>
                </a:moveTo>
                <a:lnTo>
                  <a:pt x="0" y="0"/>
                </a:lnTo>
                <a:lnTo>
                  <a:pt x="0" y="16764"/>
                </a:lnTo>
                <a:lnTo>
                  <a:pt x="1524" y="16764"/>
                </a:lnTo>
                <a:lnTo>
                  <a:pt x="4572" y="18288"/>
                </a:lnTo>
                <a:lnTo>
                  <a:pt x="6096" y="21336"/>
                </a:lnTo>
                <a:lnTo>
                  <a:pt x="7620" y="24384"/>
                </a:lnTo>
                <a:lnTo>
                  <a:pt x="10100" y="34611"/>
                </a:lnTo>
                <a:lnTo>
                  <a:pt x="13310" y="46913"/>
                </a:lnTo>
                <a:lnTo>
                  <a:pt x="16614" y="59215"/>
                </a:lnTo>
                <a:lnTo>
                  <a:pt x="19852" y="71517"/>
                </a:lnTo>
                <a:lnTo>
                  <a:pt x="22860" y="83820"/>
                </a:lnTo>
                <a:lnTo>
                  <a:pt x="39624" y="83820"/>
                </a:lnTo>
                <a:lnTo>
                  <a:pt x="42084" y="75177"/>
                </a:lnTo>
                <a:lnTo>
                  <a:pt x="45426" y="63122"/>
                </a:lnTo>
                <a:lnTo>
                  <a:pt x="48767" y="50292"/>
                </a:lnTo>
                <a:lnTo>
                  <a:pt x="51228" y="59833"/>
                </a:lnTo>
                <a:lnTo>
                  <a:pt x="54570" y="72050"/>
                </a:lnTo>
                <a:lnTo>
                  <a:pt x="57912" y="83820"/>
                </a:lnTo>
                <a:lnTo>
                  <a:pt x="73151" y="83820"/>
                </a:lnTo>
                <a:lnTo>
                  <a:pt x="76387" y="73276"/>
                </a:lnTo>
                <a:lnTo>
                  <a:pt x="80071" y="61053"/>
                </a:lnTo>
                <a:lnTo>
                  <a:pt x="83607" y="48830"/>
                </a:lnTo>
                <a:lnTo>
                  <a:pt x="86915" y="36607"/>
                </a:lnTo>
                <a:lnTo>
                  <a:pt x="89915" y="24384"/>
                </a:lnTo>
                <a:lnTo>
                  <a:pt x="91439" y="21336"/>
                </a:lnTo>
                <a:lnTo>
                  <a:pt x="91439" y="18288"/>
                </a:lnTo>
                <a:lnTo>
                  <a:pt x="94487" y="16764"/>
                </a:lnTo>
                <a:lnTo>
                  <a:pt x="97536" y="16764"/>
                </a:lnTo>
                <a:lnTo>
                  <a:pt x="97536" y="0"/>
                </a:lnTo>
                <a:lnTo>
                  <a:pt x="70103" y="0"/>
                </a:lnTo>
                <a:lnTo>
                  <a:pt x="70103" y="16764"/>
                </a:lnTo>
                <a:lnTo>
                  <a:pt x="73151" y="16764"/>
                </a:lnTo>
                <a:lnTo>
                  <a:pt x="76200" y="18288"/>
                </a:lnTo>
                <a:lnTo>
                  <a:pt x="76200" y="21336"/>
                </a:lnTo>
                <a:lnTo>
                  <a:pt x="74675" y="24384"/>
                </a:lnTo>
                <a:lnTo>
                  <a:pt x="73705" y="29543"/>
                </a:lnTo>
                <a:lnTo>
                  <a:pt x="71003" y="41891"/>
                </a:lnTo>
                <a:lnTo>
                  <a:pt x="68579" y="54864"/>
                </a:lnTo>
                <a:lnTo>
                  <a:pt x="66839" y="48744"/>
                </a:lnTo>
                <a:lnTo>
                  <a:pt x="63454" y="36119"/>
                </a:lnTo>
                <a:lnTo>
                  <a:pt x="60960" y="24384"/>
                </a:lnTo>
                <a:lnTo>
                  <a:pt x="59436" y="21336"/>
                </a:lnTo>
                <a:lnTo>
                  <a:pt x="59436" y="18288"/>
                </a:lnTo>
                <a:lnTo>
                  <a:pt x="62484" y="16764"/>
                </a:lnTo>
                <a:lnTo>
                  <a:pt x="65532" y="16764"/>
                </a:lnTo>
                <a:lnTo>
                  <a:pt x="65532" y="0"/>
                </a:lnTo>
                <a:lnTo>
                  <a:pt x="35051" y="0"/>
                </a:lnTo>
                <a:lnTo>
                  <a:pt x="35051" y="16764"/>
                </a:lnTo>
                <a:lnTo>
                  <a:pt x="36575" y="16764"/>
                </a:lnTo>
                <a:lnTo>
                  <a:pt x="39624" y="18288"/>
                </a:lnTo>
                <a:lnTo>
                  <a:pt x="41148" y="21336"/>
                </a:lnTo>
                <a:lnTo>
                  <a:pt x="41148" y="22860"/>
                </a:lnTo>
                <a:lnTo>
                  <a:pt x="42672" y="25908"/>
                </a:lnTo>
                <a:lnTo>
                  <a:pt x="42672" y="30480"/>
                </a:lnTo>
                <a:lnTo>
                  <a:pt x="41941" y="34925"/>
                </a:lnTo>
                <a:lnTo>
                  <a:pt x="39139" y="47542"/>
                </a:lnTo>
                <a:lnTo>
                  <a:pt x="36575" y="59436"/>
                </a:lnTo>
                <a:lnTo>
                  <a:pt x="33592" y="47501"/>
                </a:lnTo>
                <a:lnTo>
                  <a:pt x="30512" y="35180"/>
                </a:lnTo>
                <a:lnTo>
                  <a:pt x="27432" y="22860"/>
                </a:lnTo>
                <a:lnTo>
                  <a:pt x="27432" y="19812"/>
                </a:lnTo>
                <a:lnTo>
                  <a:pt x="28955" y="16764"/>
                </a:lnTo>
                <a:lnTo>
                  <a:pt x="32003" y="16764"/>
                </a:lnTo>
                <a:lnTo>
                  <a:pt x="32003" y="0"/>
                </a:lnTo>
                <a:lnTo>
                  <a:pt x="127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4" name="object 2264"/>
          <p:cNvSpPr/>
          <p:nvPr/>
        </p:nvSpPr>
        <p:spPr>
          <a:xfrm>
            <a:off x="3945366" y="1707360"/>
            <a:ext cx="67235" cy="75304"/>
          </a:xfrm>
          <a:custGeom>
            <a:avLst/>
            <a:gdLst/>
            <a:ahLst/>
            <a:cxnLst/>
            <a:rect l="l" t="t" r="r" b="b"/>
            <a:pathLst>
              <a:path w="76200" h="85344">
                <a:moveTo>
                  <a:pt x="67055" y="15239"/>
                </a:moveTo>
                <a:lnTo>
                  <a:pt x="65531" y="12191"/>
                </a:lnTo>
                <a:lnTo>
                  <a:pt x="64008" y="7620"/>
                </a:lnTo>
                <a:lnTo>
                  <a:pt x="62484" y="6096"/>
                </a:lnTo>
                <a:lnTo>
                  <a:pt x="59436" y="3048"/>
                </a:lnTo>
                <a:lnTo>
                  <a:pt x="56387" y="0"/>
                </a:lnTo>
                <a:lnTo>
                  <a:pt x="41148" y="0"/>
                </a:lnTo>
                <a:lnTo>
                  <a:pt x="38100" y="1524"/>
                </a:lnTo>
                <a:lnTo>
                  <a:pt x="35051" y="3048"/>
                </a:lnTo>
                <a:lnTo>
                  <a:pt x="32003" y="6096"/>
                </a:lnTo>
                <a:lnTo>
                  <a:pt x="27431" y="10668"/>
                </a:lnTo>
                <a:lnTo>
                  <a:pt x="27431" y="0"/>
                </a:lnTo>
                <a:lnTo>
                  <a:pt x="21336" y="0"/>
                </a:lnTo>
                <a:lnTo>
                  <a:pt x="15239" y="3048"/>
                </a:lnTo>
                <a:lnTo>
                  <a:pt x="7620" y="6096"/>
                </a:lnTo>
                <a:lnTo>
                  <a:pt x="0" y="6096"/>
                </a:lnTo>
                <a:lnTo>
                  <a:pt x="0" y="22860"/>
                </a:lnTo>
                <a:lnTo>
                  <a:pt x="9143" y="22860"/>
                </a:lnTo>
                <a:lnTo>
                  <a:pt x="9143" y="67056"/>
                </a:lnTo>
                <a:lnTo>
                  <a:pt x="7620" y="70103"/>
                </a:lnTo>
                <a:lnTo>
                  <a:pt x="0" y="70103"/>
                </a:lnTo>
                <a:lnTo>
                  <a:pt x="0" y="85344"/>
                </a:lnTo>
                <a:lnTo>
                  <a:pt x="36575" y="85344"/>
                </a:lnTo>
                <a:lnTo>
                  <a:pt x="36575" y="70103"/>
                </a:lnTo>
                <a:lnTo>
                  <a:pt x="33527" y="70103"/>
                </a:lnTo>
                <a:lnTo>
                  <a:pt x="30479" y="68579"/>
                </a:lnTo>
                <a:lnTo>
                  <a:pt x="28955" y="65532"/>
                </a:lnTo>
                <a:lnTo>
                  <a:pt x="28955" y="27432"/>
                </a:lnTo>
                <a:lnTo>
                  <a:pt x="32003" y="24384"/>
                </a:lnTo>
                <a:lnTo>
                  <a:pt x="35051" y="22860"/>
                </a:lnTo>
                <a:lnTo>
                  <a:pt x="36575" y="21336"/>
                </a:lnTo>
                <a:lnTo>
                  <a:pt x="39624" y="19812"/>
                </a:lnTo>
                <a:lnTo>
                  <a:pt x="42672" y="19812"/>
                </a:lnTo>
                <a:lnTo>
                  <a:pt x="45720" y="21336"/>
                </a:lnTo>
                <a:lnTo>
                  <a:pt x="47243" y="24384"/>
                </a:lnTo>
                <a:lnTo>
                  <a:pt x="48767" y="27432"/>
                </a:lnTo>
                <a:lnTo>
                  <a:pt x="48767" y="67056"/>
                </a:lnTo>
                <a:lnTo>
                  <a:pt x="47243" y="68579"/>
                </a:lnTo>
                <a:lnTo>
                  <a:pt x="44196" y="70103"/>
                </a:lnTo>
                <a:lnTo>
                  <a:pt x="41148" y="70103"/>
                </a:lnTo>
                <a:lnTo>
                  <a:pt x="41148" y="85344"/>
                </a:lnTo>
                <a:lnTo>
                  <a:pt x="76200" y="85344"/>
                </a:lnTo>
                <a:lnTo>
                  <a:pt x="76200" y="70103"/>
                </a:lnTo>
                <a:lnTo>
                  <a:pt x="73151" y="70103"/>
                </a:lnTo>
                <a:lnTo>
                  <a:pt x="70103" y="68579"/>
                </a:lnTo>
                <a:lnTo>
                  <a:pt x="67055" y="67056"/>
                </a:lnTo>
                <a:lnTo>
                  <a:pt x="67055" y="1523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5" name="object 2265"/>
          <p:cNvSpPr/>
          <p:nvPr/>
        </p:nvSpPr>
        <p:spPr>
          <a:xfrm>
            <a:off x="3683149" y="1707360"/>
            <a:ext cx="45719" cy="75304"/>
          </a:xfrm>
          <a:custGeom>
            <a:avLst/>
            <a:gdLst/>
            <a:ahLst/>
            <a:cxnLst/>
            <a:rect l="l" t="t" r="r" b="b"/>
            <a:pathLst>
              <a:path w="51815" h="85344">
                <a:moveTo>
                  <a:pt x="3047" y="22860"/>
                </a:moveTo>
                <a:lnTo>
                  <a:pt x="9143" y="22860"/>
                </a:lnTo>
                <a:lnTo>
                  <a:pt x="9143" y="68579"/>
                </a:lnTo>
                <a:lnTo>
                  <a:pt x="6095" y="70103"/>
                </a:lnTo>
                <a:lnTo>
                  <a:pt x="0" y="70103"/>
                </a:lnTo>
                <a:lnTo>
                  <a:pt x="0" y="85344"/>
                </a:lnTo>
                <a:lnTo>
                  <a:pt x="38100" y="85344"/>
                </a:lnTo>
                <a:lnTo>
                  <a:pt x="38100" y="70103"/>
                </a:lnTo>
                <a:lnTo>
                  <a:pt x="32003" y="70103"/>
                </a:lnTo>
                <a:lnTo>
                  <a:pt x="28955" y="67056"/>
                </a:lnTo>
                <a:lnTo>
                  <a:pt x="28955" y="28956"/>
                </a:lnTo>
                <a:lnTo>
                  <a:pt x="30479" y="27432"/>
                </a:lnTo>
                <a:lnTo>
                  <a:pt x="33527" y="25908"/>
                </a:lnTo>
                <a:lnTo>
                  <a:pt x="36575" y="25908"/>
                </a:lnTo>
                <a:lnTo>
                  <a:pt x="39623" y="27432"/>
                </a:lnTo>
                <a:lnTo>
                  <a:pt x="42671" y="28956"/>
                </a:lnTo>
                <a:lnTo>
                  <a:pt x="45719" y="28956"/>
                </a:lnTo>
                <a:lnTo>
                  <a:pt x="48767" y="27432"/>
                </a:lnTo>
                <a:lnTo>
                  <a:pt x="50291" y="24384"/>
                </a:lnTo>
                <a:lnTo>
                  <a:pt x="51815" y="21336"/>
                </a:lnTo>
                <a:lnTo>
                  <a:pt x="51815" y="9144"/>
                </a:lnTo>
                <a:lnTo>
                  <a:pt x="50291" y="7620"/>
                </a:lnTo>
                <a:lnTo>
                  <a:pt x="50291" y="4572"/>
                </a:lnTo>
                <a:lnTo>
                  <a:pt x="47243" y="1524"/>
                </a:lnTo>
                <a:lnTo>
                  <a:pt x="44195" y="0"/>
                </a:lnTo>
                <a:lnTo>
                  <a:pt x="38100" y="0"/>
                </a:lnTo>
                <a:lnTo>
                  <a:pt x="35051" y="1524"/>
                </a:lnTo>
                <a:lnTo>
                  <a:pt x="32003" y="4572"/>
                </a:lnTo>
                <a:lnTo>
                  <a:pt x="30479" y="7620"/>
                </a:lnTo>
                <a:lnTo>
                  <a:pt x="25907" y="12191"/>
                </a:lnTo>
                <a:lnTo>
                  <a:pt x="25907" y="0"/>
                </a:lnTo>
                <a:lnTo>
                  <a:pt x="21335" y="0"/>
                </a:lnTo>
                <a:lnTo>
                  <a:pt x="13715" y="3048"/>
                </a:lnTo>
                <a:lnTo>
                  <a:pt x="7619" y="6096"/>
                </a:lnTo>
                <a:lnTo>
                  <a:pt x="0" y="6096"/>
                </a:lnTo>
                <a:lnTo>
                  <a:pt x="0" y="22860"/>
                </a:lnTo>
                <a:lnTo>
                  <a:pt x="3047" y="2286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6" name="object 2266"/>
          <p:cNvSpPr/>
          <p:nvPr/>
        </p:nvSpPr>
        <p:spPr>
          <a:xfrm>
            <a:off x="3239395" y="1707360"/>
            <a:ext cx="102198" cy="75304"/>
          </a:xfrm>
          <a:custGeom>
            <a:avLst/>
            <a:gdLst/>
            <a:ahLst/>
            <a:cxnLst/>
            <a:rect l="l" t="t" r="r" b="b"/>
            <a:pathLst>
              <a:path w="115824" h="85344">
                <a:moveTo>
                  <a:pt x="61394" y="85343"/>
                </a:moveTo>
                <a:lnTo>
                  <a:pt x="74675" y="85344"/>
                </a:lnTo>
                <a:lnTo>
                  <a:pt x="74675" y="70103"/>
                </a:lnTo>
                <a:lnTo>
                  <a:pt x="71627" y="70103"/>
                </a:lnTo>
                <a:lnTo>
                  <a:pt x="70103" y="68579"/>
                </a:lnTo>
                <a:lnTo>
                  <a:pt x="67055" y="67056"/>
                </a:lnTo>
                <a:lnTo>
                  <a:pt x="67055" y="27432"/>
                </a:lnTo>
                <a:lnTo>
                  <a:pt x="71627" y="24384"/>
                </a:lnTo>
                <a:lnTo>
                  <a:pt x="73151" y="22860"/>
                </a:lnTo>
                <a:lnTo>
                  <a:pt x="76200" y="21336"/>
                </a:lnTo>
                <a:lnTo>
                  <a:pt x="79248" y="19812"/>
                </a:lnTo>
                <a:lnTo>
                  <a:pt x="82296" y="19812"/>
                </a:lnTo>
                <a:lnTo>
                  <a:pt x="85344" y="21336"/>
                </a:lnTo>
                <a:lnTo>
                  <a:pt x="86867" y="24384"/>
                </a:lnTo>
                <a:lnTo>
                  <a:pt x="86867" y="67056"/>
                </a:lnTo>
                <a:lnTo>
                  <a:pt x="85344" y="68579"/>
                </a:lnTo>
                <a:lnTo>
                  <a:pt x="82296" y="70103"/>
                </a:lnTo>
                <a:lnTo>
                  <a:pt x="79248" y="70103"/>
                </a:lnTo>
                <a:lnTo>
                  <a:pt x="79248" y="85344"/>
                </a:lnTo>
                <a:lnTo>
                  <a:pt x="115824" y="85344"/>
                </a:lnTo>
                <a:lnTo>
                  <a:pt x="115824" y="70103"/>
                </a:lnTo>
                <a:lnTo>
                  <a:pt x="108203" y="70103"/>
                </a:lnTo>
                <a:lnTo>
                  <a:pt x="106679" y="67056"/>
                </a:lnTo>
                <a:lnTo>
                  <a:pt x="106679" y="22860"/>
                </a:lnTo>
                <a:lnTo>
                  <a:pt x="105155" y="19812"/>
                </a:lnTo>
                <a:lnTo>
                  <a:pt x="105155" y="15239"/>
                </a:lnTo>
                <a:lnTo>
                  <a:pt x="103632" y="12191"/>
                </a:lnTo>
                <a:lnTo>
                  <a:pt x="102108" y="9144"/>
                </a:lnTo>
                <a:lnTo>
                  <a:pt x="100584" y="6096"/>
                </a:lnTo>
                <a:lnTo>
                  <a:pt x="99060" y="3048"/>
                </a:lnTo>
                <a:lnTo>
                  <a:pt x="96012" y="1524"/>
                </a:lnTo>
                <a:lnTo>
                  <a:pt x="92963" y="0"/>
                </a:lnTo>
                <a:lnTo>
                  <a:pt x="79248" y="0"/>
                </a:lnTo>
                <a:lnTo>
                  <a:pt x="76200" y="3048"/>
                </a:lnTo>
                <a:lnTo>
                  <a:pt x="73151" y="4572"/>
                </a:lnTo>
                <a:lnTo>
                  <a:pt x="68579" y="7620"/>
                </a:lnTo>
                <a:lnTo>
                  <a:pt x="65532" y="10668"/>
                </a:lnTo>
                <a:lnTo>
                  <a:pt x="64008" y="9144"/>
                </a:lnTo>
                <a:lnTo>
                  <a:pt x="62484" y="6096"/>
                </a:lnTo>
                <a:lnTo>
                  <a:pt x="60960" y="4572"/>
                </a:lnTo>
                <a:lnTo>
                  <a:pt x="57912" y="1524"/>
                </a:lnTo>
                <a:lnTo>
                  <a:pt x="54863" y="1524"/>
                </a:lnTo>
                <a:lnTo>
                  <a:pt x="53339" y="0"/>
                </a:lnTo>
                <a:lnTo>
                  <a:pt x="41148" y="0"/>
                </a:lnTo>
                <a:lnTo>
                  <a:pt x="38100" y="3048"/>
                </a:lnTo>
                <a:lnTo>
                  <a:pt x="33527" y="4572"/>
                </a:lnTo>
                <a:lnTo>
                  <a:pt x="30479" y="7620"/>
                </a:lnTo>
                <a:lnTo>
                  <a:pt x="25908" y="10668"/>
                </a:lnTo>
                <a:lnTo>
                  <a:pt x="25908" y="0"/>
                </a:lnTo>
                <a:lnTo>
                  <a:pt x="21336" y="0"/>
                </a:lnTo>
                <a:lnTo>
                  <a:pt x="15239" y="3048"/>
                </a:lnTo>
                <a:lnTo>
                  <a:pt x="7620" y="6096"/>
                </a:lnTo>
                <a:lnTo>
                  <a:pt x="0" y="6096"/>
                </a:lnTo>
                <a:lnTo>
                  <a:pt x="0" y="22860"/>
                </a:lnTo>
                <a:lnTo>
                  <a:pt x="9144" y="22860"/>
                </a:lnTo>
                <a:lnTo>
                  <a:pt x="9144" y="68579"/>
                </a:lnTo>
                <a:lnTo>
                  <a:pt x="6096" y="70103"/>
                </a:lnTo>
                <a:lnTo>
                  <a:pt x="0" y="70103"/>
                </a:lnTo>
                <a:lnTo>
                  <a:pt x="0" y="85344"/>
                </a:lnTo>
                <a:lnTo>
                  <a:pt x="35051" y="85344"/>
                </a:lnTo>
                <a:lnTo>
                  <a:pt x="35051" y="70103"/>
                </a:lnTo>
                <a:lnTo>
                  <a:pt x="30479" y="70103"/>
                </a:lnTo>
                <a:lnTo>
                  <a:pt x="28955" y="67056"/>
                </a:lnTo>
                <a:lnTo>
                  <a:pt x="28955" y="27432"/>
                </a:lnTo>
                <a:lnTo>
                  <a:pt x="30479" y="27432"/>
                </a:lnTo>
                <a:lnTo>
                  <a:pt x="32003" y="24384"/>
                </a:lnTo>
                <a:lnTo>
                  <a:pt x="35051" y="22860"/>
                </a:lnTo>
                <a:lnTo>
                  <a:pt x="36575" y="21336"/>
                </a:lnTo>
                <a:lnTo>
                  <a:pt x="39624" y="19812"/>
                </a:lnTo>
                <a:lnTo>
                  <a:pt x="42672" y="19812"/>
                </a:lnTo>
                <a:lnTo>
                  <a:pt x="45720" y="21336"/>
                </a:lnTo>
                <a:lnTo>
                  <a:pt x="47244" y="24384"/>
                </a:lnTo>
                <a:lnTo>
                  <a:pt x="47244" y="68579"/>
                </a:lnTo>
                <a:lnTo>
                  <a:pt x="44196" y="70103"/>
                </a:lnTo>
                <a:lnTo>
                  <a:pt x="41148" y="70103"/>
                </a:lnTo>
                <a:lnTo>
                  <a:pt x="41148" y="85344"/>
                </a:lnTo>
                <a:lnTo>
                  <a:pt x="61394" y="8534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7" name="object 2267"/>
          <p:cNvSpPr/>
          <p:nvPr/>
        </p:nvSpPr>
        <p:spPr>
          <a:xfrm>
            <a:off x="3173506" y="1707360"/>
            <a:ext cx="57821" cy="76648"/>
          </a:xfrm>
          <a:custGeom>
            <a:avLst/>
            <a:gdLst/>
            <a:ahLst/>
            <a:cxnLst/>
            <a:rect l="l" t="t" r="r" b="b"/>
            <a:pathLst>
              <a:path w="65531" h="86868">
                <a:moveTo>
                  <a:pt x="4572" y="47244"/>
                </a:moveTo>
                <a:lnTo>
                  <a:pt x="3048" y="50291"/>
                </a:lnTo>
                <a:lnTo>
                  <a:pt x="1524" y="53339"/>
                </a:lnTo>
                <a:lnTo>
                  <a:pt x="0" y="56387"/>
                </a:lnTo>
                <a:lnTo>
                  <a:pt x="0" y="70103"/>
                </a:lnTo>
                <a:lnTo>
                  <a:pt x="1524" y="76200"/>
                </a:lnTo>
                <a:lnTo>
                  <a:pt x="6096" y="80772"/>
                </a:lnTo>
                <a:lnTo>
                  <a:pt x="9143" y="85344"/>
                </a:lnTo>
                <a:lnTo>
                  <a:pt x="13715" y="86868"/>
                </a:lnTo>
                <a:lnTo>
                  <a:pt x="22860" y="86868"/>
                </a:lnTo>
                <a:lnTo>
                  <a:pt x="21336" y="67056"/>
                </a:lnTo>
                <a:lnTo>
                  <a:pt x="19812" y="64008"/>
                </a:lnTo>
                <a:lnTo>
                  <a:pt x="19812" y="60960"/>
                </a:lnTo>
                <a:lnTo>
                  <a:pt x="21336" y="57912"/>
                </a:lnTo>
                <a:lnTo>
                  <a:pt x="22860" y="54863"/>
                </a:lnTo>
                <a:lnTo>
                  <a:pt x="25908" y="51815"/>
                </a:lnTo>
                <a:lnTo>
                  <a:pt x="28955" y="50291"/>
                </a:lnTo>
                <a:lnTo>
                  <a:pt x="32003" y="50291"/>
                </a:lnTo>
                <a:lnTo>
                  <a:pt x="38100" y="48768"/>
                </a:lnTo>
                <a:lnTo>
                  <a:pt x="38100" y="64008"/>
                </a:lnTo>
                <a:lnTo>
                  <a:pt x="35051" y="65532"/>
                </a:lnTo>
                <a:lnTo>
                  <a:pt x="36575" y="80772"/>
                </a:lnTo>
                <a:lnTo>
                  <a:pt x="39624" y="77724"/>
                </a:lnTo>
                <a:lnTo>
                  <a:pt x="41148" y="80772"/>
                </a:lnTo>
                <a:lnTo>
                  <a:pt x="44196" y="82296"/>
                </a:lnTo>
                <a:lnTo>
                  <a:pt x="47243" y="85344"/>
                </a:lnTo>
                <a:lnTo>
                  <a:pt x="48767" y="86868"/>
                </a:lnTo>
                <a:lnTo>
                  <a:pt x="62484" y="86868"/>
                </a:lnTo>
                <a:lnTo>
                  <a:pt x="65531" y="85344"/>
                </a:lnTo>
                <a:lnTo>
                  <a:pt x="65531" y="68579"/>
                </a:lnTo>
                <a:lnTo>
                  <a:pt x="64008" y="70103"/>
                </a:lnTo>
                <a:lnTo>
                  <a:pt x="60960" y="70103"/>
                </a:lnTo>
                <a:lnTo>
                  <a:pt x="57912" y="68579"/>
                </a:lnTo>
                <a:lnTo>
                  <a:pt x="56387" y="65532"/>
                </a:lnTo>
                <a:lnTo>
                  <a:pt x="56387" y="21336"/>
                </a:lnTo>
                <a:lnTo>
                  <a:pt x="54863" y="15239"/>
                </a:lnTo>
                <a:lnTo>
                  <a:pt x="53339" y="12191"/>
                </a:lnTo>
                <a:lnTo>
                  <a:pt x="51815" y="9144"/>
                </a:lnTo>
                <a:lnTo>
                  <a:pt x="50291" y="6096"/>
                </a:lnTo>
                <a:lnTo>
                  <a:pt x="45720" y="3048"/>
                </a:lnTo>
                <a:lnTo>
                  <a:pt x="41148" y="1524"/>
                </a:lnTo>
                <a:lnTo>
                  <a:pt x="36575" y="0"/>
                </a:lnTo>
                <a:lnTo>
                  <a:pt x="25908" y="0"/>
                </a:lnTo>
                <a:lnTo>
                  <a:pt x="19812" y="1524"/>
                </a:lnTo>
                <a:lnTo>
                  <a:pt x="16763" y="3048"/>
                </a:lnTo>
                <a:lnTo>
                  <a:pt x="12191" y="6096"/>
                </a:lnTo>
                <a:lnTo>
                  <a:pt x="7620" y="9144"/>
                </a:lnTo>
                <a:lnTo>
                  <a:pt x="6096" y="12191"/>
                </a:lnTo>
                <a:lnTo>
                  <a:pt x="4572" y="15239"/>
                </a:lnTo>
                <a:lnTo>
                  <a:pt x="3048" y="19812"/>
                </a:lnTo>
                <a:lnTo>
                  <a:pt x="3048" y="25908"/>
                </a:lnTo>
                <a:lnTo>
                  <a:pt x="4572" y="28956"/>
                </a:lnTo>
                <a:lnTo>
                  <a:pt x="6096" y="32003"/>
                </a:lnTo>
                <a:lnTo>
                  <a:pt x="9143" y="35051"/>
                </a:lnTo>
                <a:lnTo>
                  <a:pt x="13715" y="35051"/>
                </a:lnTo>
                <a:lnTo>
                  <a:pt x="16763" y="33527"/>
                </a:lnTo>
                <a:lnTo>
                  <a:pt x="18287" y="32003"/>
                </a:lnTo>
                <a:lnTo>
                  <a:pt x="19812" y="28956"/>
                </a:lnTo>
                <a:lnTo>
                  <a:pt x="21336" y="24384"/>
                </a:lnTo>
                <a:lnTo>
                  <a:pt x="22860" y="21336"/>
                </a:lnTo>
                <a:lnTo>
                  <a:pt x="24384" y="19812"/>
                </a:lnTo>
                <a:lnTo>
                  <a:pt x="25908" y="16763"/>
                </a:lnTo>
                <a:lnTo>
                  <a:pt x="28955" y="15239"/>
                </a:lnTo>
                <a:lnTo>
                  <a:pt x="32003" y="15239"/>
                </a:lnTo>
                <a:lnTo>
                  <a:pt x="35051" y="18287"/>
                </a:lnTo>
                <a:lnTo>
                  <a:pt x="36575" y="21336"/>
                </a:lnTo>
                <a:lnTo>
                  <a:pt x="38100" y="24384"/>
                </a:lnTo>
                <a:lnTo>
                  <a:pt x="38100" y="35051"/>
                </a:lnTo>
                <a:lnTo>
                  <a:pt x="30479" y="35051"/>
                </a:lnTo>
                <a:lnTo>
                  <a:pt x="24384" y="36575"/>
                </a:lnTo>
                <a:lnTo>
                  <a:pt x="18287" y="38100"/>
                </a:lnTo>
                <a:lnTo>
                  <a:pt x="13715" y="41148"/>
                </a:lnTo>
                <a:lnTo>
                  <a:pt x="10667" y="42672"/>
                </a:lnTo>
                <a:lnTo>
                  <a:pt x="7620" y="45720"/>
                </a:lnTo>
                <a:lnTo>
                  <a:pt x="4572" y="4724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8" name="object 2268"/>
          <p:cNvSpPr/>
          <p:nvPr/>
        </p:nvSpPr>
        <p:spPr>
          <a:xfrm>
            <a:off x="3192331" y="1765183"/>
            <a:ext cx="13446" cy="18826"/>
          </a:xfrm>
          <a:custGeom>
            <a:avLst/>
            <a:gdLst/>
            <a:ahLst/>
            <a:cxnLst/>
            <a:rect l="l" t="t" r="r" b="b"/>
            <a:pathLst>
              <a:path w="15239" h="21336">
                <a:moveTo>
                  <a:pt x="0" y="1524"/>
                </a:moveTo>
                <a:lnTo>
                  <a:pt x="1524" y="21336"/>
                </a:lnTo>
                <a:lnTo>
                  <a:pt x="4572" y="21336"/>
                </a:lnTo>
                <a:lnTo>
                  <a:pt x="7619" y="19812"/>
                </a:lnTo>
                <a:lnTo>
                  <a:pt x="10667" y="18287"/>
                </a:lnTo>
                <a:lnTo>
                  <a:pt x="15239" y="15239"/>
                </a:lnTo>
                <a:lnTo>
                  <a:pt x="13715" y="0"/>
                </a:lnTo>
                <a:lnTo>
                  <a:pt x="12191" y="1524"/>
                </a:lnTo>
                <a:lnTo>
                  <a:pt x="9143" y="3047"/>
                </a:lnTo>
                <a:lnTo>
                  <a:pt x="3048" y="3047"/>
                </a:lnTo>
                <a:lnTo>
                  <a:pt x="0" y="15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9" name="object 2269"/>
          <p:cNvSpPr/>
          <p:nvPr/>
        </p:nvSpPr>
        <p:spPr>
          <a:xfrm>
            <a:off x="3110304" y="1707361"/>
            <a:ext cx="25549" cy="75246"/>
          </a:xfrm>
          <a:custGeom>
            <a:avLst/>
            <a:gdLst/>
            <a:ahLst/>
            <a:cxnLst/>
            <a:rect l="l" t="t" r="r" b="b"/>
            <a:pathLst>
              <a:path w="28955" h="85279">
                <a:moveTo>
                  <a:pt x="10017" y="75941"/>
                </a:moveTo>
                <a:lnTo>
                  <a:pt x="19973" y="85279"/>
                </a:lnTo>
                <a:lnTo>
                  <a:pt x="21336" y="30479"/>
                </a:lnTo>
                <a:lnTo>
                  <a:pt x="22859" y="27432"/>
                </a:lnTo>
                <a:lnTo>
                  <a:pt x="22859" y="24384"/>
                </a:lnTo>
                <a:lnTo>
                  <a:pt x="24383" y="22860"/>
                </a:lnTo>
                <a:lnTo>
                  <a:pt x="24383" y="19812"/>
                </a:lnTo>
                <a:lnTo>
                  <a:pt x="25907" y="18287"/>
                </a:lnTo>
                <a:lnTo>
                  <a:pt x="28955" y="16763"/>
                </a:lnTo>
                <a:lnTo>
                  <a:pt x="25907" y="0"/>
                </a:lnTo>
                <a:lnTo>
                  <a:pt x="19812" y="1524"/>
                </a:lnTo>
                <a:lnTo>
                  <a:pt x="15239" y="4572"/>
                </a:lnTo>
                <a:lnTo>
                  <a:pt x="10667" y="9144"/>
                </a:lnTo>
                <a:lnTo>
                  <a:pt x="6095" y="13715"/>
                </a:lnTo>
                <a:lnTo>
                  <a:pt x="3048" y="21336"/>
                </a:lnTo>
                <a:lnTo>
                  <a:pt x="1524" y="27432"/>
                </a:lnTo>
                <a:lnTo>
                  <a:pt x="0" y="35051"/>
                </a:lnTo>
                <a:lnTo>
                  <a:pt x="0" y="42672"/>
                </a:lnTo>
                <a:lnTo>
                  <a:pt x="513" y="51710"/>
                </a:lnTo>
                <a:lnTo>
                  <a:pt x="3497" y="63955"/>
                </a:lnTo>
                <a:lnTo>
                  <a:pt x="9143" y="74675"/>
                </a:lnTo>
                <a:lnTo>
                  <a:pt x="10017" y="7594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0" name="object 2270"/>
          <p:cNvSpPr/>
          <p:nvPr/>
        </p:nvSpPr>
        <p:spPr>
          <a:xfrm>
            <a:off x="3127928" y="1707361"/>
            <a:ext cx="37509" cy="77992"/>
          </a:xfrm>
          <a:custGeom>
            <a:avLst/>
            <a:gdLst/>
            <a:ahLst/>
            <a:cxnLst/>
            <a:rect l="l" t="t" r="r" b="b"/>
            <a:pathLst>
              <a:path w="42510" h="88391">
                <a:moveTo>
                  <a:pt x="18126" y="88391"/>
                </a:moveTo>
                <a:lnTo>
                  <a:pt x="22698" y="86868"/>
                </a:lnTo>
                <a:lnTo>
                  <a:pt x="28794" y="82296"/>
                </a:lnTo>
                <a:lnTo>
                  <a:pt x="33366" y="79248"/>
                </a:lnTo>
                <a:lnTo>
                  <a:pt x="37938" y="74675"/>
                </a:lnTo>
                <a:lnTo>
                  <a:pt x="42510" y="67056"/>
                </a:lnTo>
                <a:lnTo>
                  <a:pt x="39462" y="62484"/>
                </a:lnTo>
                <a:lnTo>
                  <a:pt x="37938" y="57912"/>
                </a:lnTo>
                <a:lnTo>
                  <a:pt x="34890" y="54863"/>
                </a:lnTo>
                <a:lnTo>
                  <a:pt x="31842" y="59436"/>
                </a:lnTo>
                <a:lnTo>
                  <a:pt x="28794" y="62484"/>
                </a:lnTo>
                <a:lnTo>
                  <a:pt x="25746" y="65532"/>
                </a:lnTo>
                <a:lnTo>
                  <a:pt x="21174" y="67056"/>
                </a:lnTo>
                <a:lnTo>
                  <a:pt x="19650" y="68579"/>
                </a:lnTo>
                <a:lnTo>
                  <a:pt x="12030" y="68579"/>
                </a:lnTo>
                <a:lnTo>
                  <a:pt x="8982" y="65532"/>
                </a:lnTo>
                <a:lnTo>
                  <a:pt x="5934" y="62484"/>
                </a:lnTo>
                <a:lnTo>
                  <a:pt x="2886" y="57912"/>
                </a:lnTo>
                <a:lnTo>
                  <a:pt x="1362" y="51815"/>
                </a:lnTo>
                <a:lnTo>
                  <a:pt x="1362" y="44196"/>
                </a:lnTo>
                <a:lnTo>
                  <a:pt x="42510" y="44196"/>
                </a:lnTo>
                <a:lnTo>
                  <a:pt x="42510" y="39624"/>
                </a:lnTo>
                <a:lnTo>
                  <a:pt x="40986" y="35051"/>
                </a:lnTo>
                <a:lnTo>
                  <a:pt x="40986" y="28956"/>
                </a:lnTo>
                <a:lnTo>
                  <a:pt x="39462" y="24384"/>
                </a:lnTo>
                <a:lnTo>
                  <a:pt x="37938" y="19812"/>
                </a:lnTo>
                <a:lnTo>
                  <a:pt x="36414" y="15239"/>
                </a:lnTo>
                <a:lnTo>
                  <a:pt x="34890" y="12191"/>
                </a:lnTo>
                <a:lnTo>
                  <a:pt x="31842" y="9144"/>
                </a:lnTo>
                <a:lnTo>
                  <a:pt x="30318" y="6096"/>
                </a:lnTo>
                <a:lnTo>
                  <a:pt x="27270" y="3048"/>
                </a:lnTo>
                <a:lnTo>
                  <a:pt x="24222" y="1524"/>
                </a:lnTo>
                <a:lnTo>
                  <a:pt x="19650" y="0"/>
                </a:lnTo>
                <a:lnTo>
                  <a:pt x="5934" y="0"/>
                </a:lnTo>
                <a:lnTo>
                  <a:pt x="8982" y="16763"/>
                </a:lnTo>
                <a:lnTo>
                  <a:pt x="12030" y="15239"/>
                </a:lnTo>
                <a:lnTo>
                  <a:pt x="13554" y="15239"/>
                </a:lnTo>
                <a:lnTo>
                  <a:pt x="16602" y="18287"/>
                </a:lnTo>
                <a:lnTo>
                  <a:pt x="19650" y="19812"/>
                </a:lnTo>
                <a:lnTo>
                  <a:pt x="21174" y="22860"/>
                </a:lnTo>
                <a:lnTo>
                  <a:pt x="21174" y="24384"/>
                </a:lnTo>
                <a:lnTo>
                  <a:pt x="22698" y="27432"/>
                </a:lnTo>
                <a:lnTo>
                  <a:pt x="22698" y="30479"/>
                </a:lnTo>
                <a:lnTo>
                  <a:pt x="1362" y="30479"/>
                </a:lnTo>
                <a:lnTo>
                  <a:pt x="0" y="85279"/>
                </a:lnTo>
                <a:lnTo>
                  <a:pt x="12030" y="88391"/>
                </a:lnTo>
                <a:lnTo>
                  <a:pt x="18126" y="8839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1" name="object 2271"/>
          <p:cNvSpPr/>
          <p:nvPr/>
        </p:nvSpPr>
        <p:spPr>
          <a:xfrm>
            <a:off x="4019326" y="1683156"/>
            <a:ext cx="44374" cy="100853"/>
          </a:xfrm>
          <a:custGeom>
            <a:avLst/>
            <a:gdLst/>
            <a:ahLst/>
            <a:cxnLst/>
            <a:rect l="l" t="t" r="r" b="b"/>
            <a:pathLst>
              <a:path w="50291" h="114300">
                <a:moveTo>
                  <a:pt x="39623" y="96011"/>
                </a:moveTo>
                <a:lnTo>
                  <a:pt x="33527" y="96011"/>
                </a:lnTo>
                <a:lnTo>
                  <a:pt x="30479" y="92963"/>
                </a:lnTo>
                <a:lnTo>
                  <a:pt x="28955" y="89915"/>
                </a:lnTo>
                <a:lnTo>
                  <a:pt x="28955" y="47243"/>
                </a:lnTo>
                <a:lnTo>
                  <a:pt x="47243" y="47243"/>
                </a:lnTo>
                <a:lnTo>
                  <a:pt x="47243" y="28955"/>
                </a:lnTo>
                <a:lnTo>
                  <a:pt x="28955" y="28955"/>
                </a:lnTo>
                <a:lnTo>
                  <a:pt x="28955" y="0"/>
                </a:lnTo>
                <a:lnTo>
                  <a:pt x="16763" y="0"/>
                </a:lnTo>
                <a:lnTo>
                  <a:pt x="16763" y="6095"/>
                </a:lnTo>
                <a:lnTo>
                  <a:pt x="15239" y="10667"/>
                </a:lnTo>
                <a:lnTo>
                  <a:pt x="13715" y="15239"/>
                </a:lnTo>
                <a:lnTo>
                  <a:pt x="12191" y="18287"/>
                </a:lnTo>
                <a:lnTo>
                  <a:pt x="10667" y="21335"/>
                </a:lnTo>
                <a:lnTo>
                  <a:pt x="7619" y="24383"/>
                </a:lnTo>
                <a:lnTo>
                  <a:pt x="6095" y="27431"/>
                </a:lnTo>
                <a:lnTo>
                  <a:pt x="3047" y="28955"/>
                </a:lnTo>
                <a:lnTo>
                  <a:pt x="0" y="30479"/>
                </a:lnTo>
                <a:lnTo>
                  <a:pt x="0" y="47243"/>
                </a:lnTo>
                <a:lnTo>
                  <a:pt x="9143" y="47243"/>
                </a:lnTo>
                <a:lnTo>
                  <a:pt x="9143" y="96011"/>
                </a:lnTo>
                <a:lnTo>
                  <a:pt x="10667" y="99059"/>
                </a:lnTo>
                <a:lnTo>
                  <a:pt x="10667" y="102107"/>
                </a:lnTo>
                <a:lnTo>
                  <a:pt x="12191" y="105155"/>
                </a:lnTo>
                <a:lnTo>
                  <a:pt x="13715" y="106679"/>
                </a:lnTo>
                <a:lnTo>
                  <a:pt x="16763" y="109727"/>
                </a:lnTo>
                <a:lnTo>
                  <a:pt x="18287" y="111251"/>
                </a:lnTo>
                <a:lnTo>
                  <a:pt x="21335" y="112775"/>
                </a:lnTo>
                <a:lnTo>
                  <a:pt x="24383" y="114300"/>
                </a:lnTo>
                <a:lnTo>
                  <a:pt x="38100" y="114300"/>
                </a:lnTo>
                <a:lnTo>
                  <a:pt x="41147" y="112775"/>
                </a:lnTo>
                <a:lnTo>
                  <a:pt x="44195" y="112775"/>
                </a:lnTo>
                <a:lnTo>
                  <a:pt x="47243" y="109727"/>
                </a:lnTo>
                <a:lnTo>
                  <a:pt x="50291" y="108203"/>
                </a:lnTo>
                <a:lnTo>
                  <a:pt x="50291" y="89915"/>
                </a:lnTo>
                <a:lnTo>
                  <a:pt x="48767" y="91439"/>
                </a:lnTo>
                <a:lnTo>
                  <a:pt x="45719" y="92963"/>
                </a:lnTo>
                <a:lnTo>
                  <a:pt x="42671" y="96011"/>
                </a:lnTo>
                <a:lnTo>
                  <a:pt x="39623" y="9601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2" name="object 2272"/>
          <p:cNvSpPr/>
          <p:nvPr/>
        </p:nvSpPr>
        <p:spPr>
          <a:xfrm>
            <a:off x="3057861" y="1683156"/>
            <a:ext cx="44374" cy="100853"/>
          </a:xfrm>
          <a:custGeom>
            <a:avLst/>
            <a:gdLst/>
            <a:ahLst/>
            <a:cxnLst/>
            <a:rect l="l" t="t" r="r" b="b"/>
            <a:pathLst>
              <a:path w="50291" h="114300">
                <a:moveTo>
                  <a:pt x="28955" y="28955"/>
                </a:moveTo>
                <a:lnTo>
                  <a:pt x="28955" y="0"/>
                </a:lnTo>
                <a:lnTo>
                  <a:pt x="16763" y="0"/>
                </a:lnTo>
                <a:lnTo>
                  <a:pt x="16763" y="6095"/>
                </a:lnTo>
                <a:lnTo>
                  <a:pt x="15239" y="10667"/>
                </a:lnTo>
                <a:lnTo>
                  <a:pt x="13715" y="15239"/>
                </a:lnTo>
                <a:lnTo>
                  <a:pt x="12191" y="18287"/>
                </a:lnTo>
                <a:lnTo>
                  <a:pt x="10667" y="21335"/>
                </a:lnTo>
                <a:lnTo>
                  <a:pt x="9143" y="24383"/>
                </a:lnTo>
                <a:lnTo>
                  <a:pt x="6095" y="27431"/>
                </a:lnTo>
                <a:lnTo>
                  <a:pt x="3048" y="28955"/>
                </a:lnTo>
                <a:lnTo>
                  <a:pt x="0" y="30479"/>
                </a:lnTo>
                <a:lnTo>
                  <a:pt x="0" y="47243"/>
                </a:lnTo>
                <a:lnTo>
                  <a:pt x="9143" y="47243"/>
                </a:lnTo>
                <a:lnTo>
                  <a:pt x="9143" y="96011"/>
                </a:lnTo>
                <a:lnTo>
                  <a:pt x="10667" y="99059"/>
                </a:lnTo>
                <a:lnTo>
                  <a:pt x="10667" y="102107"/>
                </a:lnTo>
                <a:lnTo>
                  <a:pt x="12191" y="105155"/>
                </a:lnTo>
                <a:lnTo>
                  <a:pt x="15239" y="106679"/>
                </a:lnTo>
                <a:lnTo>
                  <a:pt x="16763" y="109727"/>
                </a:lnTo>
                <a:lnTo>
                  <a:pt x="19812" y="111251"/>
                </a:lnTo>
                <a:lnTo>
                  <a:pt x="22860" y="112775"/>
                </a:lnTo>
                <a:lnTo>
                  <a:pt x="24384" y="114300"/>
                </a:lnTo>
                <a:lnTo>
                  <a:pt x="38100" y="114300"/>
                </a:lnTo>
                <a:lnTo>
                  <a:pt x="41148" y="112775"/>
                </a:lnTo>
                <a:lnTo>
                  <a:pt x="44195" y="112775"/>
                </a:lnTo>
                <a:lnTo>
                  <a:pt x="47243" y="111251"/>
                </a:lnTo>
                <a:lnTo>
                  <a:pt x="50291" y="108203"/>
                </a:lnTo>
                <a:lnTo>
                  <a:pt x="50291" y="89915"/>
                </a:lnTo>
                <a:lnTo>
                  <a:pt x="47243" y="94487"/>
                </a:lnTo>
                <a:lnTo>
                  <a:pt x="42672" y="96011"/>
                </a:lnTo>
                <a:lnTo>
                  <a:pt x="33527" y="96011"/>
                </a:lnTo>
                <a:lnTo>
                  <a:pt x="30479" y="92963"/>
                </a:lnTo>
                <a:lnTo>
                  <a:pt x="28955" y="89915"/>
                </a:lnTo>
                <a:lnTo>
                  <a:pt x="28955" y="47243"/>
                </a:lnTo>
                <a:lnTo>
                  <a:pt x="48767" y="47243"/>
                </a:lnTo>
                <a:lnTo>
                  <a:pt x="48767" y="28955"/>
                </a:lnTo>
                <a:lnTo>
                  <a:pt x="28955" y="2895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3" name="object 2273"/>
          <p:cNvSpPr/>
          <p:nvPr/>
        </p:nvSpPr>
        <p:spPr>
          <a:xfrm>
            <a:off x="3801483" y="1679122"/>
            <a:ext cx="37651" cy="63200"/>
          </a:xfrm>
          <a:custGeom>
            <a:avLst/>
            <a:gdLst/>
            <a:ahLst/>
            <a:cxnLst/>
            <a:rect l="l" t="t" r="r" b="b"/>
            <a:pathLst>
              <a:path w="42671" h="71627">
                <a:moveTo>
                  <a:pt x="42671" y="30479"/>
                </a:moveTo>
                <a:lnTo>
                  <a:pt x="42671" y="25907"/>
                </a:lnTo>
                <a:lnTo>
                  <a:pt x="41147" y="21336"/>
                </a:lnTo>
                <a:lnTo>
                  <a:pt x="39623" y="16763"/>
                </a:lnTo>
                <a:lnTo>
                  <a:pt x="36575" y="13715"/>
                </a:lnTo>
                <a:lnTo>
                  <a:pt x="35051" y="9143"/>
                </a:lnTo>
                <a:lnTo>
                  <a:pt x="32003" y="6095"/>
                </a:lnTo>
                <a:lnTo>
                  <a:pt x="28955" y="4572"/>
                </a:lnTo>
                <a:lnTo>
                  <a:pt x="24383" y="3048"/>
                </a:lnTo>
                <a:lnTo>
                  <a:pt x="21335" y="1524"/>
                </a:lnTo>
                <a:lnTo>
                  <a:pt x="16763" y="0"/>
                </a:lnTo>
                <a:lnTo>
                  <a:pt x="4365" y="0"/>
                </a:lnTo>
                <a:lnTo>
                  <a:pt x="6095" y="19812"/>
                </a:lnTo>
                <a:lnTo>
                  <a:pt x="13715" y="19812"/>
                </a:lnTo>
                <a:lnTo>
                  <a:pt x="16763" y="22860"/>
                </a:lnTo>
                <a:lnTo>
                  <a:pt x="19811" y="25907"/>
                </a:lnTo>
                <a:lnTo>
                  <a:pt x="21335" y="30479"/>
                </a:lnTo>
                <a:lnTo>
                  <a:pt x="21335" y="39624"/>
                </a:lnTo>
                <a:lnTo>
                  <a:pt x="19811" y="42672"/>
                </a:lnTo>
                <a:lnTo>
                  <a:pt x="19811" y="45719"/>
                </a:lnTo>
                <a:lnTo>
                  <a:pt x="18287" y="47243"/>
                </a:lnTo>
                <a:lnTo>
                  <a:pt x="16763" y="50291"/>
                </a:lnTo>
                <a:lnTo>
                  <a:pt x="13715" y="50291"/>
                </a:lnTo>
                <a:lnTo>
                  <a:pt x="12191" y="51815"/>
                </a:lnTo>
                <a:lnTo>
                  <a:pt x="9143" y="53339"/>
                </a:lnTo>
                <a:lnTo>
                  <a:pt x="0" y="53339"/>
                </a:lnTo>
                <a:lnTo>
                  <a:pt x="1523" y="71627"/>
                </a:lnTo>
                <a:lnTo>
                  <a:pt x="21335" y="71627"/>
                </a:lnTo>
                <a:lnTo>
                  <a:pt x="28955" y="67055"/>
                </a:lnTo>
                <a:lnTo>
                  <a:pt x="35051" y="60960"/>
                </a:lnTo>
                <a:lnTo>
                  <a:pt x="35850" y="59840"/>
                </a:lnTo>
                <a:lnTo>
                  <a:pt x="40808" y="48933"/>
                </a:lnTo>
                <a:lnTo>
                  <a:pt x="42671" y="35051"/>
                </a:lnTo>
                <a:lnTo>
                  <a:pt x="42671" y="3047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4" name="object 2274"/>
          <p:cNvSpPr/>
          <p:nvPr/>
        </p:nvSpPr>
        <p:spPr>
          <a:xfrm>
            <a:off x="3771899" y="1679122"/>
            <a:ext cx="36307" cy="103542"/>
          </a:xfrm>
          <a:custGeom>
            <a:avLst/>
            <a:gdLst/>
            <a:ahLst/>
            <a:cxnLst/>
            <a:rect l="l" t="t" r="r" b="b"/>
            <a:pathLst>
              <a:path w="41148" h="117348">
                <a:moveTo>
                  <a:pt x="41148" y="102107"/>
                </a:moveTo>
                <a:lnTo>
                  <a:pt x="33528" y="102107"/>
                </a:lnTo>
                <a:lnTo>
                  <a:pt x="30480" y="99060"/>
                </a:lnTo>
                <a:lnTo>
                  <a:pt x="30480" y="71627"/>
                </a:lnTo>
                <a:lnTo>
                  <a:pt x="35051" y="71627"/>
                </a:lnTo>
                <a:lnTo>
                  <a:pt x="33528" y="53339"/>
                </a:lnTo>
                <a:lnTo>
                  <a:pt x="30480" y="53339"/>
                </a:lnTo>
                <a:lnTo>
                  <a:pt x="30480" y="19812"/>
                </a:lnTo>
                <a:lnTo>
                  <a:pt x="39624" y="19812"/>
                </a:lnTo>
                <a:lnTo>
                  <a:pt x="37893" y="0"/>
                </a:lnTo>
                <a:lnTo>
                  <a:pt x="0" y="0"/>
                </a:lnTo>
                <a:lnTo>
                  <a:pt x="0" y="16763"/>
                </a:lnTo>
                <a:lnTo>
                  <a:pt x="7620" y="16763"/>
                </a:lnTo>
                <a:lnTo>
                  <a:pt x="9144" y="19812"/>
                </a:lnTo>
                <a:lnTo>
                  <a:pt x="9144" y="99060"/>
                </a:lnTo>
                <a:lnTo>
                  <a:pt x="6096" y="102107"/>
                </a:lnTo>
                <a:lnTo>
                  <a:pt x="0" y="102107"/>
                </a:lnTo>
                <a:lnTo>
                  <a:pt x="0" y="117348"/>
                </a:lnTo>
                <a:lnTo>
                  <a:pt x="41148" y="117348"/>
                </a:lnTo>
                <a:lnTo>
                  <a:pt x="41148" y="10210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5" name="object 2275"/>
          <p:cNvSpPr/>
          <p:nvPr/>
        </p:nvSpPr>
        <p:spPr>
          <a:xfrm>
            <a:off x="1852075" y="2202213"/>
            <a:ext cx="64849" cy="55132"/>
          </a:xfrm>
          <a:custGeom>
            <a:avLst/>
            <a:gdLst/>
            <a:ahLst/>
            <a:cxnLst/>
            <a:rect l="l" t="t" r="r" b="b"/>
            <a:pathLst>
              <a:path w="73496" h="62483">
                <a:moveTo>
                  <a:pt x="0" y="55520"/>
                </a:moveTo>
                <a:lnTo>
                  <a:pt x="11909" y="59462"/>
                </a:lnTo>
                <a:lnTo>
                  <a:pt x="24997" y="61746"/>
                </a:lnTo>
                <a:lnTo>
                  <a:pt x="39153" y="62483"/>
                </a:lnTo>
                <a:lnTo>
                  <a:pt x="45169" y="62352"/>
                </a:lnTo>
                <a:lnTo>
                  <a:pt x="58976" y="61024"/>
                </a:lnTo>
                <a:lnTo>
                  <a:pt x="71348" y="58451"/>
                </a:lnTo>
                <a:lnTo>
                  <a:pt x="73496" y="23114"/>
                </a:lnTo>
                <a:lnTo>
                  <a:pt x="66585" y="33527"/>
                </a:lnTo>
                <a:lnTo>
                  <a:pt x="65153" y="34856"/>
                </a:lnTo>
                <a:lnTo>
                  <a:pt x="54344" y="40718"/>
                </a:lnTo>
                <a:lnTo>
                  <a:pt x="40677" y="42671"/>
                </a:lnTo>
                <a:lnTo>
                  <a:pt x="36425" y="42536"/>
                </a:lnTo>
                <a:lnTo>
                  <a:pt x="23673" y="39796"/>
                </a:lnTo>
                <a:lnTo>
                  <a:pt x="13245" y="33527"/>
                </a:lnTo>
                <a:lnTo>
                  <a:pt x="7456" y="25210"/>
                </a:lnTo>
                <a:lnTo>
                  <a:pt x="2723" y="13557"/>
                </a:lnTo>
                <a:lnTo>
                  <a:pt x="1053" y="0"/>
                </a:lnTo>
                <a:lnTo>
                  <a:pt x="0" y="55520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6" name="object 2276"/>
          <p:cNvSpPr/>
          <p:nvPr/>
        </p:nvSpPr>
        <p:spPr>
          <a:xfrm>
            <a:off x="1164515" y="2148424"/>
            <a:ext cx="130436" cy="107576"/>
          </a:xfrm>
          <a:custGeom>
            <a:avLst/>
            <a:gdLst/>
            <a:ahLst/>
            <a:cxnLst/>
            <a:rect l="l" t="t" r="r" b="b"/>
            <a:pathLst>
              <a:path w="147827" h="121919">
                <a:moveTo>
                  <a:pt x="44195" y="94487"/>
                </a:moveTo>
                <a:lnTo>
                  <a:pt x="44195" y="32003"/>
                </a:lnTo>
                <a:lnTo>
                  <a:pt x="46140" y="35238"/>
                </a:lnTo>
                <a:lnTo>
                  <a:pt x="52755" y="46169"/>
                </a:lnTo>
                <a:lnTo>
                  <a:pt x="59370" y="57008"/>
                </a:lnTo>
                <a:lnTo>
                  <a:pt x="65985" y="67788"/>
                </a:lnTo>
                <a:lnTo>
                  <a:pt x="72600" y="78541"/>
                </a:lnTo>
                <a:lnTo>
                  <a:pt x="79215" y="89299"/>
                </a:lnTo>
                <a:lnTo>
                  <a:pt x="85830" y="100093"/>
                </a:lnTo>
                <a:lnTo>
                  <a:pt x="92445" y="110956"/>
                </a:lnTo>
                <a:lnTo>
                  <a:pt x="99059" y="121919"/>
                </a:lnTo>
                <a:lnTo>
                  <a:pt x="129539" y="121919"/>
                </a:lnTo>
                <a:lnTo>
                  <a:pt x="129539" y="21336"/>
                </a:lnTo>
                <a:lnTo>
                  <a:pt x="131063" y="19812"/>
                </a:lnTo>
                <a:lnTo>
                  <a:pt x="134111" y="18287"/>
                </a:lnTo>
                <a:lnTo>
                  <a:pt x="137159" y="16763"/>
                </a:lnTo>
                <a:lnTo>
                  <a:pt x="147827" y="16763"/>
                </a:lnTo>
                <a:lnTo>
                  <a:pt x="147827" y="0"/>
                </a:lnTo>
                <a:lnTo>
                  <a:pt x="86867" y="0"/>
                </a:lnTo>
                <a:lnTo>
                  <a:pt x="86867" y="16763"/>
                </a:lnTo>
                <a:lnTo>
                  <a:pt x="99059" y="16763"/>
                </a:lnTo>
                <a:lnTo>
                  <a:pt x="102107" y="18287"/>
                </a:lnTo>
                <a:lnTo>
                  <a:pt x="103631" y="21336"/>
                </a:lnTo>
                <a:lnTo>
                  <a:pt x="103631" y="70103"/>
                </a:lnTo>
                <a:lnTo>
                  <a:pt x="100666" y="65176"/>
                </a:lnTo>
                <a:lnTo>
                  <a:pt x="94122" y="54387"/>
                </a:lnTo>
                <a:lnTo>
                  <a:pt x="87458" y="43478"/>
                </a:lnTo>
                <a:lnTo>
                  <a:pt x="80742" y="32517"/>
                </a:lnTo>
                <a:lnTo>
                  <a:pt x="74042" y="21572"/>
                </a:lnTo>
                <a:lnTo>
                  <a:pt x="67425" y="10710"/>
                </a:lnTo>
                <a:lnTo>
                  <a:pt x="60959" y="0"/>
                </a:lnTo>
                <a:lnTo>
                  <a:pt x="0" y="0"/>
                </a:lnTo>
                <a:lnTo>
                  <a:pt x="0" y="16763"/>
                </a:lnTo>
                <a:lnTo>
                  <a:pt x="13715" y="16763"/>
                </a:lnTo>
                <a:lnTo>
                  <a:pt x="16763" y="19812"/>
                </a:lnTo>
                <a:lnTo>
                  <a:pt x="18287" y="22860"/>
                </a:lnTo>
                <a:lnTo>
                  <a:pt x="18287" y="99060"/>
                </a:lnTo>
                <a:lnTo>
                  <a:pt x="16763" y="102107"/>
                </a:lnTo>
                <a:lnTo>
                  <a:pt x="13715" y="103631"/>
                </a:lnTo>
                <a:lnTo>
                  <a:pt x="10667" y="105155"/>
                </a:lnTo>
                <a:lnTo>
                  <a:pt x="0" y="105155"/>
                </a:lnTo>
                <a:lnTo>
                  <a:pt x="0" y="121919"/>
                </a:lnTo>
                <a:lnTo>
                  <a:pt x="62483" y="121919"/>
                </a:lnTo>
                <a:lnTo>
                  <a:pt x="62483" y="105155"/>
                </a:lnTo>
                <a:lnTo>
                  <a:pt x="48767" y="105155"/>
                </a:lnTo>
                <a:lnTo>
                  <a:pt x="45719" y="103631"/>
                </a:lnTo>
                <a:lnTo>
                  <a:pt x="44195" y="100584"/>
                </a:lnTo>
                <a:lnTo>
                  <a:pt x="44195" y="94487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7" name="object 2277"/>
          <p:cNvSpPr/>
          <p:nvPr/>
        </p:nvSpPr>
        <p:spPr>
          <a:xfrm>
            <a:off x="2230866" y="2151114"/>
            <a:ext cx="55133" cy="104886"/>
          </a:xfrm>
          <a:custGeom>
            <a:avLst/>
            <a:gdLst/>
            <a:ahLst/>
            <a:cxnLst/>
            <a:rect l="l" t="t" r="r" b="b"/>
            <a:pathLst>
              <a:path w="62484" h="118871">
                <a:moveTo>
                  <a:pt x="44196" y="35051"/>
                </a:moveTo>
                <a:lnTo>
                  <a:pt x="45539" y="24624"/>
                </a:lnTo>
                <a:lnTo>
                  <a:pt x="47541" y="11937"/>
                </a:lnTo>
                <a:lnTo>
                  <a:pt x="50292" y="0"/>
                </a:lnTo>
                <a:lnTo>
                  <a:pt x="30480" y="0"/>
                </a:lnTo>
                <a:lnTo>
                  <a:pt x="28869" y="9494"/>
                </a:lnTo>
                <a:lnTo>
                  <a:pt x="26459" y="22065"/>
                </a:lnTo>
                <a:lnTo>
                  <a:pt x="24384" y="35051"/>
                </a:lnTo>
                <a:lnTo>
                  <a:pt x="6096" y="35051"/>
                </a:lnTo>
                <a:lnTo>
                  <a:pt x="7706" y="24624"/>
                </a:lnTo>
                <a:lnTo>
                  <a:pt x="10116" y="11937"/>
                </a:lnTo>
                <a:lnTo>
                  <a:pt x="12192" y="0"/>
                </a:lnTo>
                <a:lnTo>
                  <a:pt x="0" y="0"/>
                </a:lnTo>
                <a:lnTo>
                  <a:pt x="0" y="65531"/>
                </a:lnTo>
                <a:lnTo>
                  <a:pt x="1524" y="59436"/>
                </a:lnTo>
                <a:lnTo>
                  <a:pt x="1524" y="54863"/>
                </a:lnTo>
                <a:lnTo>
                  <a:pt x="3048" y="50291"/>
                </a:lnTo>
                <a:lnTo>
                  <a:pt x="21336" y="50291"/>
                </a:lnTo>
                <a:lnTo>
                  <a:pt x="21336" y="54863"/>
                </a:lnTo>
                <a:lnTo>
                  <a:pt x="22860" y="118871"/>
                </a:lnTo>
                <a:lnTo>
                  <a:pt x="28956" y="118871"/>
                </a:lnTo>
                <a:lnTo>
                  <a:pt x="29014" y="118411"/>
                </a:lnTo>
                <a:lnTo>
                  <a:pt x="30930" y="105961"/>
                </a:lnTo>
                <a:lnTo>
                  <a:pt x="33160" y="93197"/>
                </a:lnTo>
                <a:lnTo>
                  <a:pt x="35052" y="80771"/>
                </a:lnTo>
                <a:lnTo>
                  <a:pt x="57912" y="80771"/>
                </a:lnTo>
                <a:lnTo>
                  <a:pt x="57912" y="65531"/>
                </a:lnTo>
                <a:lnTo>
                  <a:pt x="38100" y="65531"/>
                </a:lnTo>
                <a:lnTo>
                  <a:pt x="39624" y="59436"/>
                </a:lnTo>
                <a:lnTo>
                  <a:pt x="39624" y="54863"/>
                </a:lnTo>
                <a:lnTo>
                  <a:pt x="41148" y="50291"/>
                </a:lnTo>
                <a:lnTo>
                  <a:pt x="62484" y="50291"/>
                </a:lnTo>
                <a:lnTo>
                  <a:pt x="62484" y="35051"/>
                </a:lnTo>
                <a:lnTo>
                  <a:pt x="44196" y="35051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8" name="object 2278"/>
          <p:cNvSpPr/>
          <p:nvPr/>
        </p:nvSpPr>
        <p:spPr>
          <a:xfrm>
            <a:off x="2193215" y="2151114"/>
            <a:ext cx="57821" cy="104886"/>
          </a:xfrm>
          <a:custGeom>
            <a:avLst/>
            <a:gdLst/>
            <a:ahLst/>
            <a:cxnLst/>
            <a:rect l="l" t="t" r="r" b="b"/>
            <a:pathLst>
              <a:path w="65531" h="118871">
                <a:moveTo>
                  <a:pt x="59260" y="81483"/>
                </a:moveTo>
                <a:lnTo>
                  <a:pt x="56691" y="93859"/>
                </a:lnTo>
                <a:lnTo>
                  <a:pt x="54422" y="106534"/>
                </a:lnTo>
                <a:lnTo>
                  <a:pt x="51815" y="118871"/>
                </a:lnTo>
                <a:lnTo>
                  <a:pt x="65531" y="118871"/>
                </a:lnTo>
                <a:lnTo>
                  <a:pt x="64007" y="54863"/>
                </a:lnTo>
                <a:lnTo>
                  <a:pt x="62483" y="59436"/>
                </a:lnTo>
                <a:lnTo>
                  <a:pt x="60959" y="65531"/>
                </a:lnTo>
                <a:lnTo>
                  <a:pt x="42671" y="65531"/>
                </a:lnTo>
                <a:lnTo>
                  <a:pt x="42671" y="0"/>
                </a:lnTo>
                <a:lnTo>
                  <a:pt x="36575" y="0"/>
                </a:lnTo>
                <a:lnTo>
                  <a:pt x="34220" y="9693"/>
                </a:lnTo>
                <a:lnTo>
                  <a:pt x="31755" y="22169"/>
                </a:lnTo>
                <a:lnTo>
                  <a:pt x="28956" y="35051"/>
                </a:lnTo>
                <a:lnTo>
                  <a:pt x="6095" y="35051"/>
                </a:lnTo>
                <a:lnTo>
                  <a:pt x="6095" y="50291"/>
                </a:lnTo>
                <a:lnTo>
                  <a:pt x="27431" y="50291"/>
                </a:lnTo>
                <a:lnTo>
                  <a:pt x="25907" y="54863"/>
                </a:lnTo>
                <a:lnTo>
                  <a:pt x="24383" y="59436"/>
                </a:lnTo>
                <a:lnTo>
                  <a:pt x="24383" y="65531"/>
                </a:lnTo>
                <a:lnTo>
                  <a:pt x="0" y="65531"/>
                </a:lnTo>
                <a:lnTo>
                  <a:pt x="0" y="80771"/>
                </a:lnTo>
                <a:lnTo>
                  <a:pt x="21335" y="80771"/>
                </a:lnTo>
                <a:lnTo>
                  <a:pt x="21160" y="81483"/>
                </a:lnTo>
                <a:lnTo>
                  <a:pt x="18591" y="93859"/>
                </a:lnTo>
                <a:lnTo>
                  <a:pt x="16322" y="106534"/>
                </a:lnTo>
                <a:lnTo>
                  <a:pt x="13715" y="118871"/>
                </a:lnTo>
                <a:lnTo>
                  <a:pt x="33527" y="118871"/>
                </a:lnTo>
                <a:lnTo>
                  <a:pt x="33586" y="118411"/>
                </a:lnTo>
                <a:lnTo>
                  <a:pt x="35502" y="105961"/>
                </a:lnTo>
                <a:lnTo>
                  <a:pt x="37732" y="93197"/>
                </a:lnTo>
                <a:lnTo>
                  <a:pt x="39624" y="80771"/>
                </a:lnTo>
                <a:lnTo>
                  <a:pt x="59435" y="80771"/>
                </a:lnTo>
                <a:lnTo>
                  <a:pt x="59260" y="81483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9" name="object 2279"/>
          <p:cNvSpPr/>
          <p:nvPr/>
        </p:nvSpPr>
        <p:spPr>
          <a:xfrm>
            <a:off x="1972683" y="2148424"/>
            <a:ext cx="130436" cy="107576"/>
          </a:xfrm>
          <a:custGeom>
            <a:avLst/>
            <a:gdLst/>
            <a:ahLst/>
            <a:cxnLst/>
            <a:rect l="l" t="t" r="r" b="b"/>
            <a:pathLst>
              <a:path w="147827" h="121920">
                <a:moveTo>
                  <a:pt x="99421" y="0"/>
                </a:moveTo>
                <a:lnTo>
                  <a:pt x="86868" y="0"/>
                </a:lnTo>
                <a:lnTo>
                  <a:pt x="86868" y="16764"/>
                </a:lnTo>
                <a:lnTo>
                  <a:pt x="100583" y="16764"/>
                </a:lnTo>
                <a:lnTo>
                  <a:pt x="103631" y="18288"/>
                </a:lnTo>
                <a:lnTo>
                  <a:pt x="103631" y="21336"/>
                </a:lnTo>
                <a:lnTo>
                  <a:pt x="105156" y="24384"/>
                </a:lnTo>
                <a:lnTo>
                  <a:pt x="105156" y="70104"/>
                </a:lnTo>
                <a:lnTo>
                  <a:pt x="101475" y="64554"/>
                </a:lnTo>
                <a:lnTo>
                  <a:pt x="94487" y="53861"/>
                </a:lnTo>
                <a:lnTo>
                  <a:pt x="87550" y="43054"/>
                </a:lnTo>
                <a:lnTo>
                  <a:pt x="80695" y="32199"/>
                </a:lnTo>
                <a:lnTo>
                  <a:pt x="73957" y="21361"/>
                </a:lnTo>
                <a:lnTo>
                  <a:pt x="67367" y="10606"/>
                </a:lnTo>
                <a:lnTo>
                  <a:pt x="60960" y="0"/>
                </a:lnTo>
                <a:lnTo>
                  <a:pt x="0" y="0"/>
                </a:lnTo>
                <a:lnTo>
                  <a:pt x="0" y="16764"/>
                </a:lnTo>
                <a:lnTo>
                  <a:pt x="13715" y="16764"/>
                </a:lnTo>
                <a:lnTo>
                  <a:pt x="16763" y="19812"/>
                </a:lnTo>
                <a:lnTo>
                  <a:pt x="18287" y="22860"/>
                </a:lnTo>
                <a:lnTo>
                  <a:pt x="18287" y="99060"/>
                </a:lnTo>
                <a:lnTo>
                  <a:pt x="16763" y="102108"/>
                </a:lnTo>
                <a:lnTo>
                  <a:pt x="13715" y="103632"/>
                </a:lnTo>
                <a:lnTo>
                  <a:pt x="10668" y="105156"/>
                </a:lnTo>
                <a:lnTo>
                  <a:pt x="0" y="105156"/>
                </a:lnTo>
                <a:lnTo>
                  <a:pt x="0" y="121920"/>
                </a:lnTo>
                <a:lnTo>
                  <a:pt x="62483" y="121920"/>
                </a:lnTo>
                <a:lnTo>
                  <a:pt x="62483" y="105156"/>
                </a:lnTo>
                <a:lnTo>
                  <a:pt x="48768" y="105156"/>
                </a:lnTo>
                <a:lnTo>
                  <a:pt x="45719" y="103632"/>
                </a:lnTo>
                <a:lnTo>
                  <a:pt x="44195" y="100584"/>
                </a:lnTo>
                <a:lnTo>
                  <a:pt x="44195" y="32004"/>
                </a:lnTo>
                <a:lnTo>
                  <a:pt x="46140" y="35238"/>
                </a:lnTo>
                <a:lnTo>
                  <a:pt x="52755" y="46169"/>
                </a:lnTo>
                <a:lnTo>
                  <a:pt x="59370" y="57008"/>
                </a:lnTo>
                <a:lnTo>
                  <a:pt x="65985" y="67788"/>
                </a:lnTo>
                <a:lnTo>
                  <a:pt x="72600" y="78541"/>
                </a:lnTo>
                <a:lnTo>
                  <a:pt x="79215" y="89299"/>
                </a:lnTo>
                <a:lnTo>
                  <a:pt x="85830" y="100093"/>
                </a:lnTo>
                <a:lnTo>
                  <a:pt x="92445" y="110956"/>
                </a:lnTo>
                <a:lnTo>
                  <a:pt x="99060" y="121920"/>
                </a:lnTo>
                <a:lnTo>
                  <a:pt x="129539" y="121920"/>
                </a:lnTo>
                <a:lnTo>
                  <a:pt x="129539" y="21336"/>
                </a:lnTo>
                <a:lnTo>
                  <a:pt x="131063" y="19812"/>
                </a:lnTo>
                <a:lnTo>
                  <a:pt x="134112" y="18288"/>
                </a:lnTo>
                <a:lnTo>
                  <a:pt x="137160" y="16764"/>
                </a:lnTo>
                <a:lnTo>
                  <a:pt x="147827" y="16764"/>
                </a:lnTo>
                <a:lnTo>
                  <a:pt x="147827" y="0"/>
                </a:lnTo>
                <a:lnTo>
                  <a:pt x="99421" y="0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0" name="object 2280"/>
          <p:cNvSpPr/>
          <p:nvPr/>
        </p:nvSpPr>
        <p:spPr>
          <a:xfrm>
            <a:off x="1614991" y="2148424"/>
            <a:ext cx="64545" cy="107576"/>
          </a:xfrm>
          <a:custGeom>
            <a:avLst/>
            <a:gdLst/>
            <a:ahLst/>
            <a:cxnLst/>
            <a:rect l="l" t="t" r="r" b="b"/>
            <a:pathLst>
              <a:path w="73151" h="121919">
                <a:moveTo>
                  <a:pt x="54863" y="21336"/>
                </a:moveTo>
                <a:lnTo>
                  <a:pt x="56387" y="18287"/>
                </a:lnTo>
                <a:lnTo>
                  <a:pt x="59435" y="16763"/>
                </a:lnTo>
                <a:lnTo>
                  <a:pt x="73151" y="16763"/>
                </a:lnTo>
                <a:lnTo>
                  <a:pt x="73151" y="0"/>
                </a:lnTo>
                <a:lnTo>
                  <a:pt x="0" y="0"/>
                </a:lnTo>
                <a:lnTo>
                  <a:pt x="0" y="16763"/>
                </a:lnTo>
                <a:lnTo>
                  <a:pt x="13715" y="16763"/>
                </a:lnTo>
                <a:lnTo>
                  <a:pt x="16763" y="18287"/>
                </a:lnTo>
                <a:lnTo>
                  <a:pt x="18287" y="21336"/>
                </a:lnTo>
                <a:lnTo>
                  <a:pt x="18287" y="99060"/>
                </a:lnTo>
                <a:lnTo>
                  <a:pt x="16763" y="102107"/>
                </a:lnTo>
                <a:lnTo>
                  <a:pt x="13715" y="103631"/>
                </a:lnTo>
                <a:lnTo>
                  <a:pt x="10667" y="105155"/>
                </a:lnTo>
                <a:lnTo>
                  <a:pt x="0" y="105155"/>
                </a:lnTo>
                <a:lnTo>
                  <a:pt x="0" y="121919"/>
                </a:lnTo>
                <a:lnTo>
                  <a:pt x="73151" y="121919"/>
                </a:lnTo>
                <a:lnTo>
                  <a:pt x="73151" y="105155"/>
                </a:lnTo>
                <a:lnTo>
                  <a:pt x="59435" y="105155"/>
                </a:lnTo>
                <a:lnTo>
                  <a:pt x="56387" y="103631"/>
                </a:lnTo>
                <a:lnTo>
                  <a:pt x="54863" y="100584"/>
                </a:lnTo>
                <a:lnTo>
                  <a:pt x="54863" y="21336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1" name="object 2281"/>
          <p:cNvSpPr/>
          <p:nvPr/>
        </p:nvSpPr>
        <p:spPr>
          <a:xfrm>
            <a:off x="1454972" y="2148424"/>
            <a:ext cx="145227" cy="107576"/>
          </a:xfrm>
          <a:custGeom>
            <a:avLst/>
            <a:gdLst/>
            <a:ahLst/>
            <a:cxnLst/>
            <a:rect l="l" t="t" r="r" b="b"/>
            <a:pathLst>
              <a:path w="164591" h="121919">
                <a:moveTo>
                  <a:pt x="164591" y="0"/>
                </a:moveTo>
                <a:lnTo>
                  <a:pt x="91440" y="0"/>
                </a:lnTo>
                <a:lnTo>
                  <a:pt x="91440" y="16763"/>
                </a:lnTo>
                <a:lnTo>
                  <a:pt x="106680" y="16763"/>
                </a:lnTo>
                <a:lnTo>
                  <a:pt x="108204" y="19812"/>
                </a:lnTo>
                <a:lnTo>
                  <a:pt x="109728" y="22860"/>
                </a:lnTo>
                <a:lnTo>
                  <a:pt x="109728" y="48767"/>
                </a:lnTo>
                <a:lnTo>
                  <a:pt x="54864" y="48767"/>
                </a:lnTo>
                <a:lnTo>
                  <a:pt x="54864" y="21336"/>
                </a:lnTo>
                <a:lnTo>
                  <a:pt x="56387" y="18287"/>
                </a:lnTo>
                <a:lnTo>
                  <a:pt x="59436" y="18287"/>
                </a:lnTo>
                <a:lnTo>
                  <a:pt x="62484" y="16763"/>
                </a:lnTo>
                <a:lnTo>
                  <a:pt x="73152" y="16763"/>
                </a:lnTo>
                <a:lnTo>
                  <a:pt x="73152" y="0"/>
                </a:lnTo>
                <a:lnTo>
                  <a:pt x="0" y="0"/>
                </a:lnTo>
                <a:lnTo>
                  <a:pt x="0" y="16763"/>
                </a:lnTo>
                <a:lnTo>
                  <a:pt x="13715" y="16763"/>
                </a:lnTo>
                <a:lnTo>
                  <a:pt x="16764" y="18287"/>
                </a:lnTo>
                <a:lnTo>
                  <a:pt x="18287" y="21336"/>
                </a:lnTo>
                <a:lnTo>
                  <a:pt x="18287" y="102107"/>
                </a:lnTo>
                <a:lnTo>
                  <a:pt x="15240" y="103631"/>
                </a:lnTo>
                <a:lnTo>
                  <a:pt x="12192" y="105155"/>
                </a:lnTo>
                <a:lnTo>
                  <a:pt x="0" y="105155"/>
                </a:lnTo>
                <a:lnTo>
                  <a:pt x="0" y="121919"/>
                </a:lnTo>
                <a:lnTo>
                  <a:pt x="73152" y="121919"/>
                </a:lnTo>
                <a:lnTo>
                  <a:pt x="73152" y="105155"/>
                </a:lnTo>
                <a:lnTo>
                  <a:pt x="60959" y="105155"/>
                </a:lnTo>
                <a:lnTo>
                  <a:pt x="57912" y="103631"/>
                </a:lnTo>
                <a:lnTo>
                  <a:pt x="54864" y="100584"/>
                </a:lnTo>
                <a:lnTo>
                  <a:pt x="54864" y="67055"/>
                </a:lnTo>
                <a:lnTo>
                  <a:pt x="109728" y="67055"/>
                </a:lnTo>
                <a:lnTo>
                  <a:pt x="109728" y="100584"/>
                </a:lnTo>
                <a:lnTo>
                  <a:pt x="108204" y="100584"/>
                </a:lnTo>
                <a:lnTo>
                  <a:pt x="106680" y="103631"/>
                </a:lnTo>
                <a:lnTo>
                  <a:pt x="103631" y="105155"/>
                </a:lnTo>
                <a:lnTo>
                  <a:pt x="91440" y="105155"/>
                </a:lnTo>
                <a:lnTo>
                  <a:pt x="91440" y="121919"/>
                </a:lnTo>
                <a:lnTo>
                  <a:pt x="164591" y="121919"/>
                </a:lnTo>
                <a:lnTo>
                  <a:pt x="164591" y="105155"/>
                </a:lnTo>
                <a:lnTo>
                  <a:pt x="152400" y="105155"/>
                </a:lnTo>
                <a:lnTo>
                  <a:pt x="149352" y="103631"/>
                </a:lnTo>
                <a:lnTo>
                  <a:pt x="146303" y="100584"/>
                </a:lnTo>
                <a:lnTo>
                  <a:pt x="146303" y="21336"/>
                </a:lnTo>
                <a:lnTo>
                  <a:pt x="147828" y="18287"/>
                </a:lnTo>
                <a:lnTo>
                  <a:pt x="150876" y="16763"/>
                </a:lnTo>
                <a:lnTo>
                  <a:pt x="164591" y="16763"/>
                </a:lnTo>
                <a:lnTo>
                  <a:pt x="164591" y="0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2" name="object 2282"/>
          <p:cNvSpPr/>
          <p:nvPr/>
        </p:nvSpPr>
        <p:spPr>
          <a:xfrm>
            <a:off x="2392232" y="2145735"/>
            <a:ext cx="80681" cy="110265"/>
          </a:xfrm>
          <a:custGeom>
            <a:avLst/>
            <a:gdLst/>
            <a:ahLst/>
            <a:cxnLst/>
            <a:rect l="l" t="t" r="r" b="b"/>
            <a:pathLst>
              <a:path w="91439" h="124967">
                <a:moveTo>
                  <a:pt x="0" y="118872"/>
                </a:moveTo>
                <a:lnTo>
                  <a:pt x="0" y="124967"/>
                </a:lnTo>
                <a:lnTo>
                  <a:pt x="91439" y="124967"/>
                </a:lnTo>
                <a:lnTo>
                  <a:pt x="91439" y="108203"/>
                </a:lnTo>
                <a:lnTo>
                  <a:pt x="73151" y="108203"/>
                </a:lnTo>
                <a:lnTo>
                  <a:pt x="70104" y="106679"/>
                </a:lnTo>
                <a:lnTo>
                  <a:pt x="67056" y="106679"/>
                </a:lnTo>
                <a:lnTo>
                  <a:pt x="64007" y="103632"/>
                </a:lnTo>
                <a:lnTo>
                  <a:pt x="64007" y="0"/>
                </a:lnTo>
                <a:lnTo>
                  <a:pt x="53339" y="0"/>
                </a:lnTo>
                <a:lnTo>
                  <a:pt x="50292" y="1524"/>
                </a:lnTo>
                <a:lnTo>
                  <a:pt x="45719" y="3048"/>
                </a:lnTo>
                <a:lnTo>
                  <a:pt x="41148" y="4572"/>
                </a:lnTo>
                <a:lnTo>
                  <a:pt x="33527" y="6096"/>
                </a:lnTo>
                <a:lnTo>
                  <a:pt x="25907" y="7620"/>
                </a:lnTo>
                <a:lnTo>
                  <a:pt x="19812" y="9143"/>
                </a:lnTo>
                <a:lnTo>
                  <a:pt x="15239" y="9143"/>
                </a:lnTo>
                <a:lnTo>
                  <a:pt x="9143" y="10667"/>
                </a:lnTo>
                <a:lnTo>
                  <a:pt x="0" y="10667"/>
                </a:lnTo>
                <a:lnTo>
                  <a:pt x="0" y="27432"/>
                </a:lnTo>
                <a:lnTo>
                  <a:pt x="30480" y="27432"/>
                </a:lnTo>
                <a:lnTo>
                  <a:pt x="30480" y="100584"/>
                </a:lnTo>
                <a:lnTo>
                  <a:pt x="28956" y="103632"/>
                </a:lnTo>
                <a:lnTo>
                  <a:pt x="27431" y="106679"/>
                </a:lnTo>
                <a:lnTo>
                  <a:pt x="24383" y="106679"/>
                </a:lnTo>
                <a:lnTo>
                  <a:pt x="21336" y="108203"/>
                </a:lnTo>
                <a:lnTo>
                  <a:pt x="0" y="108203"/>
                </a:lnTo>
                <a:lnTo>
                  <a:pt x="0" y="118872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3" name="object 2283"/>
          <p:cNvSpPr/>
          <p:nvPr/>
        </p:nvSpPr>
        <p:spPr>
          <a:xfrm>
            <a:off x="1816697" y="2145735"/>
            <a:ext cx="141193" cy="108052"/>
          </a:xfrm>
          <a:custGeom>
            <a:avLst/>
            <a:gdLst/>
            <a:ahLst/>
            <a:cxnLst/>
            <a:rect l="l" t="t" r="r" b="b"/>
            <a:pathLst>
              <a:path w="160019" h="122459">
                <a:moveTo>
                  <a:pt x="25907" y="111251"/>
                </a:moveTo>
                <a:lnTo>
                  <a:pt x="29471" y="113819"/>
                </a:lnTo>
                <a:lnTo>
                  <a:pt x="40094" y="119528"/>
                </a:lnTo>
                <a:lnTo>
                  <a:pt x="41147" y="64008"/>
                </a:lnTo>
                <a:lnTo>
                  <a:pt x="42372" y="52487"/>
                </a:lnTo>
                <a:lnTo>
                  <a:pt x="46932" y="40724"/>
                </a:lnTo>
                <a:lnTo>
                  <a:pt x="54863" y="30479"/>
                </a:lnTo>
                <a:lnTo>
                  <a:pt x="56651" y="28462"/>
                </a:lnTo>
                <a:lnTo>
                  <a:pt x="67346" y="21832"/>
                </a:lnTo>
                <a:lnTo>
                  <a:pt x="80771" y="19812"/>
                </a:lnTo>
                <a:lnTo>
                  <a:pt x="88391" y="19812"/>
                </a:lnTo>
                <a:lnTo>
                  <a:pt x="94487" y="21336"/>
                </a:lnTo>
                <a:lnTo>
                  <a:pt x="100583" y="24384"/>
                </a:lnTo>
                <a:lnTo>
                  <a:pt x="106679" y="28955"/>
                </a:lnTo>
                <a:lnTo>
                  <a:pt x="111251" y="33527"/>
                </a:lnTo>
                <a:lnTo>
                  <a:pt x="114299" y="39624"/>
                </a:lnTo>
                <a:lnTo>
                  <a:pt x="117347" y="45720"/>
                </a:lnTo>
                <a:lnTo>
                  <a:pt x="118871" y="54863"/>
                </a:lnTo>
                <a:lnTo>
                  <a:pt x="118871" y="64008"/>
                </a:lnTo>
                <a:lnTo>
                  <a:pt x="117770" y="75137"/>
                </a:lnTo>
                <a:lnTo>
                  <a:pt x="113590" y="87122"/>
                </a:lnTo>
                <a:lnTo>
                  <a:pt x="111442" y="122459"/>
                </a:lnTo>
                <a:lnTo>
                  <a:pt x="121919" y="118872"/>
                </a:lnTo>
                <a:lnTo>
                  <a:pt x="132472" y="113712"/>
                </a:lnTo>
                <a:lnTo>
                  <a:pt x="142402" y="105945"/>
                </a:lnTo>
                <a:lnTo>
                  <a:pt x="150875" y="96012"/>
                </a:lnTo>
                <a:lnTo>
                  <a:pt x="154695" y="89257"/>
                </a:lnTo>
                <a:lnTo>
                  <a:pt x="158688" y="77298"/>
                </a:lnTo>
                <a:lnTo>
                  <a:pt x="160019" y="64008"/>
                </a:lnTo>
                <a:lnTo>
                  <a:pt x="158671" y="51122"/>
                </a:lnTo>
                <a:lnTo>
                  <a:pt x="154569" y="39019"/>
                </a:lnTo>
                <a:lnTo>
                  <a:pt x="147858" y="28074"/>
                </a:lnTo>
                <a:lnTo>
                  <a:pt x="138683" y="18287"/>
                </a:lnTo>
                <a:lnTo>
                  <a:pt x="130949" y="12795"/>
                </a:lnTo>
                <a:lnTo>
                  <a:pt x="120219" y="7197"/>
                </a:lnTo>
                <a:lnTo>
                  <a:pt x="108390" y="3198"/>
                </a:lnTo>
                <a:lnTo>
                  <a:pt x="95297" y="799"/>
                </a:lnTo>
                <a:lnTo>
                  <a:pt x="80771" y="0"/>
                </a:lnTo>
                <a:lnTo>
                  <a:pt x="69285" y="489"/>
                </a:lnTo>
                <a:lnTo>
                  <a:pt x="55894" y="2539"/>
                </a:lnTo>
                <a:lnTo>
                  <a:pt x="43804" y="6189"/>
                </a:lnTo>
                <a:lnTo>
                  <a:pt x="32848" y="11439"/>
                </a:lnTo>
                <a:lnTo>
                  <a:pt x="22859" y="18287"/>
                </a:lnTo>
                <a:lnTo>
                  <a:pt x="12699" y="28194"/>
                </a:lnTo>
                <a:lnTo>
                  <a:pt x="5644" y="39003"/>
                </a:lnTo>
                <a:lnTo>
                  <a:pt x="1411" y="50941"/>
                </a:lnTo>
                <a:lnTo>
                  <a:pt x="0" y="64008"/>
                </a:lnTo>
                <a:lnTo>
                  <a:pt x="89" y="67376"/>
                </a:lnTo>
                <a:lnTo>
                  <a:pt x="2315" y="80555"/>
                </a:lnTo>
                <a:lnTo>
                  <a:pt x="7439" y="92420"/>
                </a:lnTo>
                <a:lnTo>
                  <a:pt x="15344" y="102732"/>
                </a:lnTo>
                <a:lnTo>
                  <a:pt x="25907" y="111251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4" name="object 2284"/>
          <p:cNvSpPr/>
          <p:nvPr/>
        </p:nvSpPr>
        <p:spPr>
          <a:xfrm>
            <a:off x="1690295" y="2145735"/>
            <a:ext cx="115644" cy="111610"/>
          </a:xfrm>
          <a:custGeom>
            <a:avLst/>
            <a:gdLst/>
            <a:ahLst/>
            <a:cxnLst/>
            <a:rect l="l" t="t" r="r" b="b"/>
            <a:pathLst>
              <a:path w="131063" h="126491">
                <a:moveTo>
                  <a:pt x="6095" y="76200"/>
                </a:moveTo>
                <a:lnTo>
                  <a:pt x="0" y="77724"/>
                </a:lnTo>
                <a:lnTo>
                  <a:pt x="2129" y="87493"/>
                </a:lnTo>
                <a:lnTo>
                  <a:pt x="5054" y="99630"/>
                </a:lnTo>
                <a:lnTo>
                  <a:pt x="8010" y="112067"/>
                </a:lnTo>
                <a:lnTo>
                  <a:pt x="10667" y="124967"/>
                </a:lnTo>
                <a:lnTo>
                  <a:pt x="25907" y="124967"/>
                </a:lnTo>
                <a:lnTo>
                  <a:pt x="27431" y="121920"/>
                </a:lnTo>
                <a:lnTo>
                  <a:pt x="28956" y="118872"/>
                </a:lnTo>
                <a:lnTo>
                  <a:pt x="30479" y="115824"/>
                </a:lnTo>
                <a:lnTo>
                  <a:pt x="38100" y="120396"/>
                </a:lnTo>
                <a:lnTo>
                  <a:pt x="45719" y="121920"/>
                </a:lnTo>
                <a:lnTo>
                  <a:pt x="51815" y="124967"/>
                </a:lnTo>
                <a:lnTo>
                  <a:pt x="57912" y="126491"/>
                </a:lnTo>
                <a:lnTo>
                  <a:pt x="73151" y="126491"/>
                </a:lnTo>
                <a:lnTo>
                  <a:pt x="80167" y="126300"/>
                </a:lnTo>
                <a:lnTo>
                  <a:pt x="93585" y="124581"/>
                </a:lnTo>
                <a:lnTo>
                  <a:pt x="105613" y="120723"/>
                </a:lnTo>
                <a:lnTo>
                  <a:pt x="115823" y="114300"/>
                </a:lnTo>
                <a:lnTo>
                  <a:pt x="120350" y="110746"/>
                </a:lnTo>
                <a:lnTo>
                  <a:pt x="128500" y="100511"/>
                </a:lnTo>
                <a:lnTo>
                  <a:pt x="131063" y="88391"/>
                </a:lnTo>
                <a:lnTo>
                  <a:pt x="131063" y="79248"/>
                </a:lnTo>
                <a:lnTo>
                  <a:pt x="128015" y="73151"/>
                </a:lnTo>
                <a:lnTo>
                  <a:pt x="121919" y="65532"/>
                </a:lnTo>
                <a:lnTo>
                  <a:pt x="113414" y="60068"/>
                </a:lnTo>
                <a:lnTo>
                  <a:pt x="101871" y="55421"/>
                </a:lnTo>
                <a:lnTo>
                  <a:pt x="86867" y="51815"/>
                </a:lnTo>
                <a:lnTo>
                  <a:pt x="83909" y="50879"/>
                </a:lnTo>
                <a:lnTo>
                  <a:pt x="71672" y="47635"/>
                </a:lnTo>
                <a:lnTo>
                  <a:pt x="59435" y="44196"/>
                </a:lnTo>
                <a:lnTo>
                  <a:pt x="50291" y="42672"/>
                </a:lnTo>
                <a:lnTo>
                  <a:pt x="44195" y="41148"/>
                </a:lnTo>
                <a:lnTo>
                  <a:pt x="41147" y="38100"/>
                </a:lnTo>
                <a:lnTo>
                  <a:pt x="38100" y="35051"/>
                </a:lnTo>
                <a:lnTo>
                  <a:pt x="36575" y="33527"/>
                </a:lnTo>
                <a:lnTo>
                  <a:pt x="36575" y="27432"/>
                </a:lnTo>
                <a:lnTo>
                  <a:pt x="38100" y="25908"/>
                </a:lnTo>
                <a:lnTo>
                  <a:pt x="42671" y="22860"/>
                </a:lnTo>
                <a:lnTo>
                  <a:pt x="45719" y="21336"/>
                </a:lnTo>
                <a:lnTo>
                  <a:pt x="50291" y="19812"/>
                </a:lnTo>
                <a:lnTo>
                  <a:pt x="59346" y="19916"/>
                </a:lnTo>
                <a:lnTo>
                  <a:pt x="71583" y="22358"/>
                </a:lnTo>
                <a:lnTo>
                  <a:pt x="83819" y="27432"/>
                </a:lnTo>
                <a:lnTo>
                  <a:pt x="87430" y="29728"/>
                </a:lnTo>
                <a:lnTo>
                  <a:pt x="96762" y="37500"/>
                </a:lnTo>
                <a:lnTo>
                  <a:pt x="105156" y="48767"/>
                </a:lnTo>
                <a:lnTo>
                  <a:pt x="112775" y="47243"/>
                </a:lnTo>
                <a:lnTo>
                  <a:pt x="118871" y="45720"/>
                </a:lnTo>
                <a:lnTo>
                  <a:pt x="124967" y="44196"/>
                </a:lnTo>
                <a:lnTo>
                  <a:pt x="123886" y="39578"/>
                </a:lnTo>
                <a:lnTo>
                  <a:pt x="120577" y="27401"/>
                </a:lnTo>
                <a:lnTo>
                  <a:pt x="116795" y="15224"/>
                </a:lnTo>
                <a:lnTo>
                  <a:pt x="112775" y="3048"/>
                </a:lnTo>
                <a:lnTo>
                  <a:pt x="97535" y="3048"/>
                </a:lnTo>
                <a:lnTo>
                  <a:pt x="96012" y="4572"/>
                </a:lnTo>
                <a:lnTo>
                  <a:pt x="94487" y="7620"/>
                </a:lnTo>
                <a:lnTo>
                  <a:pt x="92963" y="9143"/>
                </a:lnTo>
                <a:lnTo>
                  <a:pt x="83990" y="4495"/>
                </a:lnTo>
                <a:lnTo>
                  <a:pt x="71710" y="1123"/>
                </a:lnTo>
                <a:lnTo>
                  <a:pt x="57912" y="0"/>
                </a:lnTo>
                <a:lnTo>
                  <a:pt x="53466" y="174"/>
                </a:lnTo>
                <a:lnTo>
                  <a:pt x="40849" y="2412"/>
                </a:lnTo>
                <a:lnTo>
                  <a:pt x="28956" y="6096"/>
                </a:lnTo>
                <a:lnTo>
                  <a:pt x="21335" y="9143"/>
                </a:lnTo>
                <a:lnTo>
                  <a:pt x="13715" y="13715"/>
                </a:lnTo>
                <a:lnTo>
                  <a:pt x="9143" y="18287"/>
                </a:lnTo>
                <a:lnTo>
                  <a:pt x="6095" y="24384"/>
                </a:lnTo>
                <a:lnTo>
                  <a:pt x="3047" y="30479"/>
                </a:lnTo>
                <a:lnTo>
                  <a:pt x="3047" y="41148"/>
                </a:lnTo>
                <a:lnTo>
                  <a:pt x="4571" y="45720"/>
                </a:lnTo>
                <a:lnTo>
                  <a:pt x="6095" y="50291"/>
                </a:lnTo>
                <a:lnTo>
                  <a:pt x="9143" y="53339"/>
                </a:lnTo>
                <a:lnTo>
                  <a:pt x="12191" y="57912"/>
                </a:lnTo>
                <a:lnTo>
                  <a:pt x="15239" y="59436"/>
                </a:lnTo>
                <a:lnTo>
                  <a:pt x="18287" y="62484"/>
                </a:lnTo>
                <a:lnTo>
                  <a:pt x="22859" y="65532"/>
                </a:lnTo>
                <a:lnTo>
                  <a:pt x="30479" y="67055"/>
                </a:lnTo>
                <a:lnTo>
                  <a:pt x="36575" y="70103"/>
                </a:lnTo>
                <a:lnTo>
                  <a:pt x="41147" y="71627"/>
                </a:lnTo>
                <a:lnTo>
                  <a:pt x="45719" y="73151"/>
                </a:lnTo>
                <a:lnTo>
                  <a:pt x="53339" y="74675"/>
                </a:lnTo>
                <a:lnTo>
                  <a:pt x="62483" y="76200"/>
                </a:lnTo>
                <a:lnTo>
                  <a:pt x="70103" y="77724"/>
                </a:lnTo>
                <a:lnTo>
                  <a:pt x="80771" y="80772"/>
                </a:lnTo>
                <a:lnTo>
                  <a:pt x="88391" y="83820"/>
                </a:lnTo>
                <a:lnTo>
                  <a:pt x="91439" y="85343"/>
                </a:lnTo>
                <a:lnTo>
                  <a:pt x="96012" y="88391"/>
                </a:lnTo>
                <a:lnTo>
                  <a:pt x="99059" y="91439"/>
                </a:lnTo>
                <a:lnTo>
                  <a:pt x="99059" y="97536"/>
                </a:lnTo>
                <a:lnTo>
                  <a:pt x="96012" y="100584"/>
                </a:lnTo>
                <a:lnTo>
                  <a:pt x="94487" y="103632"/>
                </a:lnTo>
                <a:lnTo>
                  <a:pt x="91439" y="105155"/>
                </a:lnTo>
                <a:lnTo>
                  <a:pt x="88391" y="105155"/>
                </a:lnTo>
                <a:lnTo>
                  <a:pt x="83819" y="106679"/>
                </a:lnTo>
                <a:lnTo>
                  <a:pt x="74675" y="106679"/>
                </a:lnTo>
                <a:lnTo>
                  <a:pt x="65134" y="106017"/>
                </a:lnTo>
                <a:lnTo>
                  <a:pt x="52917" y="102998"/>
                </a:lnTo>
                <a:lnTo>
                  <a:pt x="41147" y="97536"/>
                </a:lnTo>
                <a:lnTo>
                  <a:pt x="35449" y="93355"/>
                </a:lnTo>
                <a:lnTo>
                  <a:pt x="26501" y="84383"/>
                </a:lnTo>
                <a:lnTo>
                  <a:pt x="19812" y="73151"/>
                </a:lnTo>
                <a:lnTo>
                  <a:pt x="13715" y="74675"/>
                </a:lnTo>
                <a:lnTo>
                  <a:pt x="6095" y="76200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5" name="object 2285"/>
          <p:cNvSpPr/>
          <p:nvPr/>
        </p:nvSpPr>
        <p:spPr>
          <a:xfrm>
            <a:off x="1305709" y="2145735"/>
            <a:ext cx="141193" cy="111610"/>
          </a:xfrm>
          <a:custGeom>
            <a:avLst/>
            <a:gdLst/>
            <a:ahLst/>
            <a:cxnLst/>
            <a:rect l="l" t="t" r="r" b="b"/>
            <a:pathLst>
              <a:path w="160019" h="126491">
                <a:moveTo>
                  <a:pt x="0" y="64008"/>
                </a:moveTo>
                <a:lnTo>
                  <a:pt x="513" y="71785"/>
                </a:lnTo>
                <a:lnTo>
                  <a:pt x="3497" y="84467"/>
                </a:lnTo>
                <a:lnTo>
                  <a:pt x="9143" y="96012"/>
                </a:lnTo>
                <a:lnTo>
                  <a:pt x="14601" y="102957"/>
                </a:lnTo>
                <a:lnTo>
                  <a:pt x="23981" y="111532"/>
                </a:lnTo>
                <a:lnTo>
                  <a:pt x="35052" y="118872"/>
                </a:lnTo>
                <a:lnTo>
                  <a:pt x="47780" y="123010"/>
                </a:lnTo>
                <a:lnTo>
                  <a:pt x="60137" y="125568"/>
                </a:lnTo>
                <a:lnTo>
                  <a:pt x="73152" y="126491"/>
                </a:lnTo>
                <a:lnTo>
                  <a:pt x="88391" y="126491"/>
                </a:lnTo>
                <a:lnTo>
                  <a:pt x="94487" y="123443"/>
                </a:lnTo>
                <a:lnTo>
                  <a:pt x="102107" y="121920"/>
                </a:lnTo>
                <a:lnTo>
                  <a:pt x="109727" y="118872"/>
                </a:lnTo>
                <a:lnTo>
                  <a:pt x="115823" y="115824"/>
                </a:lnTo>
                <a:lnTo>
                  <a:pt x="117347" y="118872"/>
                </a:lnTo>
                <a:lnTo>
                  <a:pt x="120395" y="121920"/>
                </a:lnTo>
                <a:lnTo>
                  <a:pt x="121919" y="124967"/>
                </a:lnTo>
                <a:lnTo>
                  <a:pt x="143255" y="124967"/>
                </a:lnTo>
                <a:lnTo>
                  <a:pt x="143255" y="80772"/>
                </a:lnTo>
                <a:lnTo>
                  <a:pt x="144779" y="79248"/>
                </a:lnTo>
                <a:lnTo>
                  <a:pt x="147827" y="77724"/>
                </a:lnTo>
                <a:lnTo>
                  <a:pt x="150875" y="76200"/>
                </a:lnTo>
                <a:lnTo>
                  <a:pt x="160019" y="76200"/>
                </a:lnTo>
                <a:lnTo>
                  <a:pt x="160019" y="59436"/>
                </a:lnTo>
                <a:lnTo>
                  <a:pt x="86868" y="59436"/>
                </a:lnTo>
                <a:lnTo>
                  <a:pt x="86868" y="76200"/>
                </a:lnTo>
                <a:lnTo>
                  <a:pt x="99059" y="76200"/>
                </a:lnTo>
                <a:lnTo>
                  <a:pt x="102107" y="77724"/>
                </a:lnTo>
                <a:lnTo>
                  <a:pt x="103631" y="77724"/>
                </a:lnTo>
                <a:lnTo>
                  <a:pt x="106679" y="79248"/>
                </a:lnTo>
                <a:lnTo>
                  <a:pt x="108203" y="82296"/>
                </a:lnTo>
                <a:lnTo>
                  <a:pt x="108203" y="94487"/>
                </a:lnTo>
                <a:lnTo>
                  <a:pt x="106679" y="96012"/>
                </a:lnTo>
                <a:lnTo>
                  <a:pt x="105155" y="99060"/>
                </a:lnTo>
                <a:lnTo>
                  <a:pt x="103631" y="100584"/>
                </a:lnTo>
                <a:lnTo>
                  <a:pt x="100583" y="102108"/>
                </a:lnTo>
                <a:lnTo>
                  <a:pt x="96011" y="105155"/>
                </a:lnTo>
                <a:lnTo>
                  <a:pt x="91440" y="106679"/>
                </a:lnTo>
                <a:lnTo>
                  <a:pt x="73152" y="106679"/>
                </a:lnTo>
                <a:lnTo>
                  <a:pt x="67056" y="105155"/>
                </a:lnTo>
                <a:lnTo>
                  <a:pt x="60959" y="102108"/>
                </a:lnTo>
                <a:lnTo>
                  <a:pt x="54863" y="99060"/>
                </a:lnTo>
                <a:lnTo>
                  <a:pt x="50291" y="92963"/>
                </a:lnTo>
                <a:lnTo>
                  <a:pt x="45719" y="86867"/>
                </a:lnTo>
                <a:lnTo>
                  <a:pt x="45409" y="86073"/>
                </a:lnTo>
                <a:lnTo>
                  <a:pt x="42213" y="74031"/>
                </a:lnTo>
                <a:lnTo>
                  <a:pt x="41147" y="60960"/>
                </a:lnTo>
                <a:lnTo>
                  <a:pt x="41147" y="51815"/>
                </a:lnTo>
                <a:lnTo>
                  <a:pt x="42671" y="45720"/>
                </a:lnTo>
                <a:lnTo>
                  <a:pt x="45719" y="39624"/>
                </a:lnTo>
                <a:lnTo>
                  <a:pt x="48768" y="33527"/>
                </a:lnTo>
                <a:lnTo>
                  <a:pt x="53340" y="27432"/>
                </a:lnTo>
                <a:lnTo>
                  <a:pt x="59435" y="24384"/>
                </a:lnTo>
                <a:lnTo>
                  <a:pt x="65531" y="21336"/>
                </a:lnTo>
                <a:lnTo>
                  <a:pt x="71628" y="19812"/>
                </a:lnTo>
                <a:lnTo>
                  <a:pt x="83819" y="19812"/>
                </a:lnTo>
                <a:lnTo>
                  <a:pt x="88391" y="21336"/>
                </a:lnTo>
                <a:lnTo>
                  <a:pt x="92963" y="22860"/>
                </a:lnTo>
                <a:lnTo>
                  <a:pt x="99059" y="24384"/>
                </a:lnTo>
                <a:lnTo>
                  <a:pt x="102107" y="27432"/>
                </a:lnTo>
                <a:lnTo>
                  <a:pt x="106679" y="30479"/>
                </a:lnTo>
                <a:lnTo>
                  <a:pt x="111251" y="33527"/>
                </a:lnTo>
                <a:lnTo>
                  <a:pt x="115823" y="39624"/>
                </a:lnTo>
                <a:lnTo>
                  <a:pt x="121919" y="48767"/>
                </a:lnTo>
                <a:lnTo>
                  <a:pt x="129539" y="47243"/>
                </a:lnTo>
                <a:lnTo>
                  <a:pt x="135635" y="44196"/>
                </a:lnTo>
                <a:lnTo>
                  <a:pt x="141731" y="42672"/>
                </a:lnTo>
                <a:lnTo>
                  <a:pt x="140478" y="39293"/>
                </a:lnTo>
                <a:lnTo>
                  <a:pt x="136324" y="27635"/>
                </a:lnTo>
                <a:lnTo>
                  <a:pt x="132170" y="15468"/>
                </a:lnTo>
                <a:lnTo>
                  <a:pt x="128015" y="3048"/>
                </a:lnTo>
                <a:lnTo>
                  <a:pt x="114299" y="3048"/>
                </a:lnTo>
                <a:lnTo>
                  <a:pt x="112775" y="4572"/>
                </a:lnTo>
                <a:lnTo>
                  <a:pt x="109727" y="7620"/>
                </a:lnTo>
                <a:lnTo>
                  <a:pt x="105155" y="6096"/>
                </a:lnTo>
                <a:lnTo>
                  <a:pt x="99059" y="4572"/>
                </a:lnTo>
                <a:lnTo>
                  <a:pt x="92963" y="3048"/>
                </a:lnTo>
                <a:lnTo>
                  <a:pt x="86868" y="1524"/>
                </a:lnTo>
                <a:lnTo>
                  <a:pt x="80772" y="0"/>
                </a:lnTo>
                <a:lnTo>
                  <a:pt x="73152" y="0"/>
                </a:lnTo>
                <a:lnTo>
                  <a:pt x="60212" y="973"/>
                </a:lnTo>
                <a:lnTo>
                  <a:pt x="47875" y="4021"/>
                </a:lnTo>
                <a:lnTo>
                  <a:pt x="36575" y="9143"/>
                </a:lnTo>
                <a:lnTo>
                  <a:pt x="27394" y="13467"/>
                </a:lnTo>
                <a:lnTo>
                  <a:pt x="17048" y="21140"/>
                </a:lnTo>
                <a:lnTo>
                  <a:pt x="9143" y="30479"/>
                </a:lnTo>
                <a:lnTo>
                  <a:pt x="4884" y="39122"/>
                </a:lnTo>
                <a:lnTo>
                  <a:pt x="1221" y="51177"/>
                </a:lnTo>
                <a:lnTo>
                  <a:pt x="0" y="64008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6" name="object 2286"/>
          <p:cNvSpPr/>
          <p:nvPr/>
        </p:nvSpPr>
        <p:spPr>
          <a:xfrm>
            <a:off x="2230866" y="2195489"/>
            <a:ext cx="18826" cy="13446"/>
          </a:xfrm>
          <a:custGeom>
            <a:avLst/>
            <a:gdLst/>
            <a:ahLst/>
            <a:cxnLst/>
            <a:rect l="l" t="t" r="r" b="b"/>
            <a:pathLst>
              <a:path w="21336" h="15239">
                <a:moveTo>
                  <a:pt x="3048" y="0"/>
                </a:moveTo>
                <a:lnTo>
                  <a:pt x="1524" y="4572"/>
                </a:lnTo>
                <a:lnTo>
                  <a:pt x="1524" y="9144"/>
                </a:lnTo>
                <a:lnTo>
                  <a:pt x="0" y="15239"/>
                </a:lnTo>
                <a:lnTo>
                  <a:pt x="6096" y="15239"/>
                </a:lnTo>
                <a:lnTo>
                  <a:pt x="12192" y="15239"/>
                </a:lnTo>
                <a:lnTo>
                  <a:pt x="18287" y="15239"/>
                </a:lnTo>
                <a:lnTo>
                  <a:pt x="19812" y="9144"/>
                </a:lnTo>
                <a:lnTo>
                  <a:pt x="21336" y="4572"/>
                </a:lnTo>
                <a:lnTo>
                  <a:pt x="21336" y="0"/>
                </a:lnTo>
                <a:lnTo>
                  <a:pt x="15240" y="0"/>
                </a:lnTo>
                <a:lnTo>
                  <a:pt x="9143" y="0"/>
                </a:lnTo>
                <a:lnTo>
                  <a:pt x="3048" y="0"/>
                </a:lnTo>
                <a:close/>
              </a:path>
            </a:pathLst>
          </a:custGeom>
          <a:ln w="4571">
            <a:solidFill>
              <a:srgbClr val="BF4F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7" name="object 2287"/>
          <p:cNvSpPr/>
          <p:nvPr/>
        </p:nvSpPr>
        <p:spPr>
          <a:xfrm>
            <a:off x="1853004" y="2163216"/>
            <a:ext cx="68579" cy="76647"/>
          </a:xfrm>
          <a:custGeom>
            <a:avLst/>
            <a:gdLst/>
            <a:ahLst/>
            <a:cxnLst/>
            <a:rect l="l" t="t" r="r" b="b"/>
            <a:pathLst>
              <a:path w="77723" h="86867">
                <a:moveTo>
                  <a:pt x="39624" y="0"/>
                </a:moveTo>
                <a:lnTo>
                  <a:pt x="26198" y="2020"/>
                </a:lnTo>
                <a:lnTo>
                  <a:pt x="15503" y="8650"/>
                </a:lnTo>
                <a:lnTo>
                  <a:pt x="5784" y="20912"/>
                </a:lnTo>
                <a:lnTo>
                  <a:pt x="1224" y="32675"/>
                </a:lnTo>
                <a:lnTo>
                  <a:pt x="0" y="44196"/>
                </a:lnTo>
                <a:lnTo>
                  <a:pt x="1669" y="57753"/>
                </a:lnTo>
                <a:lnTo>
                  <a:pt x="6402" y="69406"/>
                </a:lnTo>
                <a:lnTo>
                  <a:pt x="12192" y="77724"/>
                </a:lnTo>
                <a:lnTo>
                  <a:pt x="22619" y="83992"/>
                </a:lnTo>
                <a:lnTo>
                  <a:pt x="35371" y="86732"/>
                </a:lnTo>
                <a:lnTo>
                  <a:pt x="39624" y="86867"/>
                </a:lnTo>
                <a:lnTo>
                  <a:pt x="53290" y="84914"/>
                </a:lnTo>
                <a:lnTo>
                  <a:pt x="64099" y="79052"/>
                </a:lnTo>
                <a:lnTo>
                  <a:pt x="72442" y="67310"/>
                </a:lnTo>
                <a:lnTo>
                  <a:pt x="76622" y="55325"/>
                </a:lnTo>
                <a:lnTo>
                  <a:pt x="77723" y="44196"/>
                </a:lnTo>
                <a:lnTo>
                  <a:pt x="77723" y="35051"/>
                </a:lnTo>
                <a:lnTo>
                  <a:pt x="76199" y="25908"/>
                </a:lnTo>
                <a:lnTo>
                  <a:pt x="73151" y="19812"/>
                </a:lnTo>
                <a:lnTo>
                  <a:pt x="70103" y="13715"/>
                </a:lnTo>
                <a:lnTo>
                  <a:pt x="65531" y="9143"/>
                </a:lnTo>
                <a:lnTo>
                  <a:pt x="59435" y="4572"/>
                </a:lnTo>
                <a:lnTo>
                  <a:pt x="53339" y="1524"/>
                </a:lnTo>
                <a:lnTo>
                  <a:pt x="47243" y="0"/>
                </a:lnTo>
                <a:lnTo>
                  <a:pt x="39624" y="0"/>
                </a:lnTo>
                <a:close/>
              </a:path>
            </a:pathLst>
          </a:custGeom>
          <a:ln w="4572">
            <a:solidFill>
              <a:srgbClr val="BF4F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8" name="object 2288"/>
          <p:cNvSpPr/>
          <p:nvPr/>
        </p:nvSpPr>
        <p:spPr>
          <a:xfrm>
            <a:off x="2193214" y="2151114"/>
            <a:ext cx="92785" cy="104886"/>
          </a:xfrm>
          <a:custGeom>
            <a:avLst/>
            <a:gdLst/>
            <a:ahLst/>
            <a:cxnLst/>
            <a:rect l="l" t="t" r="r" b="b"/>
            <a:pathLst>
              <a:path w="105156" h="118871">
                <a:moveTo>
                  <a:pt x="36575" y="0"/>
                </a:moveTo>
                <a:lnTo>
                  <a:pt x="42671" y="0"/>
                </a:lnTo>
                <a:lnTo>
                  <a:pt x="48768" y="0"/>
                </a:lnTo>
                <a:lnTo>
                  <a:pt x="54863" y="0"/>
                </a:lnTo>
                <a:lnTo>
                  <a:pt x="52788" y="11937"/>
                </a:lnTo>
                <a:lnTo>
                  <a:pt x="50378" y="24624"/>
                </a:lnTo>
                <a:lnTo>
                  <a:pt x="48768" y="35051"/>
                </a:lnTo>
                <a:lnTo>
                  <a:pt x="54863" y="35051"/>
                </a:lnTo>
                <a:lnTo>
                  <a:pt x="60959" y="35051"/>
                </a:lnTo>
                <a:lnTo>
                  <a:pt x="67056" y="35051"/>
                </a:lnTo>
                <a:lnTo>
                  <a:pt x="69131" y="22065"/>
                </a:lnTo>
                <a:lnTo>
                  <a:pt x="71541" y="9494"/>
                </a:lnTo>
                <a:lnTo>
                  <a:pt x="73151" y="0"/>
                </a:lnTo>
                <a:lnTo>
                  <a:pt x="79247" y="0"/>
                </a:lnTo>
                <a:lnTo>
                  <a:pt x="86868" y="0"/>
                </a:lnTo>
                <a:lnTo>
                  <a:pt x="92963" y="0"/>
                </a:lnTo>
                <a:lnTo>
                  <a:pt x="90213" y="11937"/>
                </a:lnTo>
                <a:lnTo>
                  <a:pt x="88211" y="24624"/>
                </a:lnTo>
                <a:lnTo>
                  <a:pt x="86868" y="35051"/>
                </a:lnTo>
                <a:lnTo>
                  <a:pt x="92963" y="35051"/>
                </a:lnTo>
                <a:lnTo>
                  <a:pt x="99059" y="35051"/>
                </a:lnTo>
                <a:lnTo>
                  <a:pt x="105156" y="35051"/>
                </a:lnTo>
                <a:lnTo>
                  <a:pt x="105156" y="39624"/>
                </a:lnTo>
                <a:lnTo>
                  <a:pt x="105156" y="45719"/>
                </a:lnTo>
                <a:lnTo>
                  <a:pt x="105156" y="50291"/>
                </a:lnTo>
                <a:lnTo>
                  <a:pt x="97535" y="50291"/>
                </a:lnTo>
                <a:lnTo>
                  <a:pt x="91439" y="50291"/>
                </a:lnTo>
                <a:lnTo>
                  <a:pt x="83819" y="50291"/>
                </a:lnTo>
                <a:lnTo>
                  <a:pt x="82295" y="54863"/>
                </a:lnTo>
                <a:lnTo>
                  <a:pt x="82295" y="59436"/>
                </a:lnTo>
                <a:lnTo>
                  <a:pt x="80771" y="65531"/>
                </a:lnTo>
                <a:lnTo>
                  <a:pt x="86868" y="65531"/>
                </a:lnTo>
                <a:lnTo>
                  <a:pt x="94487" y="65531"/>
                </a:lnTo>
                <a:lnTo>
                  <a:pt x="100583" y="65531"/>
                </a:lnTo>
                <a:lnTo>
                  <a:pt x="100583" y="70103"/>
                </a:lnTo>
                <a:lnTo>
                  <a:pt x="100583" y="76200"/>
                </a:lnTo>
                <a:lnTo>
                  <a:pt x="100583" y="80771"/>
                </a:lnTo>
                <a:lnTo>
                  <a:pt x="92963" y="80771"/>
                </a:lnTo>
                <a:lnTo>
                  <a:pt x="85343" y="80771"/>
                </a:lnTo>
                <a:lnTo>
                  <a:pt x="77724" y="80771"/>
                </a:lnTo>
                <a:lnTo>
                  <a:pt x="75832" y="93197"/>
                </a:lnTo>
                <a:lnTo>
                  <a:pt x="73602" y="105961"/>
                </a:lnTo>
                <a:lnTo>
                  <a:pt x="71686" y="118411"/>
                </a:lnTo>
                <a:lnTo>
                  <a:pt x="71627" y="118871"/>
                </a:lnTo>
                <a:lnTo>
                  <a:pt x="65531" y="118871"/>
                </a:lnTo>
                <a:lnTo>
                  <a:pt x="57912" y="118871"/>
                </a:lnTo>
                <a:lnTo>
                  <a:pt x="51815" y="118871"/>
                </a:lnTo>
                <a:lnTo>
                  <a:pt x="54422" y="106534"/>
                </a:lnTo>
                <a:lnTo>
                  <a:pt x="56691" y="93859"/>
                </a:lnTo>
                <a:lnTo>
                  <a:pt x="59260" y="81483"/>
                </a:lnTo>
                <a:lnTo>
                  <a:pt x="59435" y="80771"/>
                </a:lnTo>
                <a:lnTo>
                  <a:pt x="51815" y="80771"/>
                </a:lnTo>
                <a:lnTo>
                  <a:pt x="45719" y="80771"/>
                </a:lnTo>
                <a:lnTo>
                  <a:pt x="39624" y="80771"/>
                </a:lnTo>
                <a:lnTo>
                  <a:pt x="37732" y="93197"/>
                </a:lnTo>
                <a:lnTo>
                  <a:pt x="35502" y="105961"/>
                </a:lnTo>
                <a:lnTo>
                  <a:pt x="33586" y="118411"/>
                </a:lnTo>
                <a:lnTo>
                  <a:pt x="33527" y="118871"/>
                </a:lnTo>
                <a:lnTo>
                  <a:pt x="27431" y="118871"/>
                </a:lnTo>
                <a:lnTo>
                  <a:pt x="21335" y="118871"/>
                </a:lnTo>
                <a:lnTo>
                  <a:pt x="13715" y="118871"/>
                </a:lnTo>
                <a:lnTo>
                  <a:pt x="16322" y="106534"/>
                </a:lnTo>
                <a:lnTo>
                  <a:pt x="18591" y="93859"/>
                </a:lnTo>
                <a:lnTo>
                  <a:pt x="21160" y="81483"/>
                </a:lnTo>
                <a:lnTo>
                  <a:pt x="21335" y="80771"/>
                </a:lnTo>
                <a:lnTo>
                  <a:pt x="13715" y="80771"/>
                </a:lnTo>
                <a:lnTo>
                  <a:pt x="6095" y="80771"/>
                </a:lnTo>
                <a:lnTo>
                  <a:pt x="0" y="80771"/>
                </a:lnTo>
                <a:lnTo>
                  <a:pt x="0" y="76200"/>
                </a:lnTo>
                <a:lnTo>
                  <a:pt x="0" y="70103"/>
                </a:lnTo>
                <a:lnTo>
                  <a:pt x="0" y="65531"/>
                </a:lnTo>
                <a:lnTo>
                  <a:pt x="7619" y="65531"/>
                </a:lnTo>
                <a:lnTo>
                  <a:pt x="15239" y="65531"/>
                </a:lnTo>
                <a:lnTo>
                  <a:pt x="24383" y="65531"/>
                </a:lnTo>
                <a:lnTo>
                  <a:pt x="24383" y="59436"/>
                </a:lnTo>
                <a:lnTo>
                  <a:pt x="25907" y="54863"/>
                </a:lnTo>
                <a:lnTo>
                  <a:pt x="27431" y="50291"/>
                </a:lnTo>
                <a:lnTo>
                  <a:pt x="19812" y="50291"/>
                </a:lnTo>
                <a:lnTo>
                  <a:pt x="12191" y="50291"/>
                </a:lnTo>
                <a:lnTo>
                  <a:pt x="6095" y="50291"/>
                </a:lnTo>
                <a:lnTo>
                  <a:pt x="6095" y="45719"/>
                </a:lnTo>
                <a:lnTo>
                  <a:pt x="6095" y="39624"/>
                </a:lnTo>
                <a:lnTo>
                  <a:pt x="6095" y="35051"/>
                </a:lnTo>
                <a:lnTo>
                  <a:pt x="13715" y="35051"/>
                </a:lnTo>
                <a:lnTo>
                  <a:pt x="21335" y="35051"/>
                </a:lnTo>
                <a:lnTo>
                  <a:pt x="28956" y="35051"/>
                </a:lnTo>
                <a:lnTo>
                  <a:pt x="31755" y="22169"/>
                </a:lnTo>
                <a:lnTo>
                  <a:pt x="34220" y="9693"/>
                </a:lnTo>
                <a:lnTo>
                  <a:pt x="36575" y="0"/>
                </a:lnTo>
                <a:close/>
              </a:path>
            </a:pathLst>
          </a:custGeom>
          <a:ln w="4572">
            <a:solidFill>
              <a:srgbClr val="BF4F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9" name="object 2289"/>
          <p:cNvSpPr/>
          <p:nvPr/>
        </p:nvSpPr>
        <p:spPr>
          <a:xfrm>
            <a:off x="1972683" y="2148424"/>
            <a:ext cx="130436" cy="107576"/>
          </a:xfrm>
          <a:custGeom>
            <a:avLst/>
            <a:gdLst/>
            <a:ahLst/>
            <a:cxnLst/>
            <a:rect l="l" t="t" r="r" b="b"/>
            <a:pathLst>
              <a:path w="147827" h="121920">
                <a:moveTo>
                  <a:pt x="0" y="0"/>
                </a:moveTo>
                <a:lnTo>
                  <a:pt x="13150" y="0"/>
                </a:lnTo>
                <a:lnTo>
                  <a:pt x="25986" y="0"/>
                </a:lnTo>
                <a:lnTo>
                  <a:pt x="38591" y="0"/>
                </a:lnTo>
                <a:lnTo>
                  <a:pt x="51046" y="0"/>
                </a:lnTo>
                <a:lnTo>
                  <a:pt x="60960" y="0"/>
                </a:lnTo>
                <a:lnTo>
                  <a:pt x="67367" y="10606"/>
                </a:lnTo>
                <a:lnTo>
                  <a:pt x="73957" y="21361"/>
                </a:lnTo>
                <a:lnTo>
                  <a:pt x="80695" y="32199"/>
                </a:lnTo>
                <a:lnTo>
                  <a:pt x="87550" y="43054"/>
                </a:lnTo>
                <a:lnTo>
                  <a:pt x="94487" y="53861"/>
                </a:lnTo>
                <a:lnTo>
                  <a:pt x="101475" y="64554"/>
                </a:lnTo>
                <a:lnTo>
                  <a:pt x="105156" y="70104"/>
                </a:lnTo>
                <a:lnTo>
                  <a:pt x="105156" y="57532"/>
                </a:lnTo>
                <a:lnTo>
                  <a:pt x="105156" y="44634"/>
                </a:lnTo>
                <a:lnTo>
                  <a:pt x="105156" y="31889"/>
                </a:lnTo>
                <a:lnTo>
                  <a:pt x="105156" y="27432"/>
                </a:lnTo>
                <a:lnTo>
                  <a:pt x="105156" y="24384"/>
                </a:lnTo>
                <a:lnTo>
                  <a:pt x="103631" y="21336"/>
                </a:lnTo>
                <a:lnTo>
                  <a:pt x="103631" y="19812"/>
                </a:lnTo>
                <a:lnTo>
                  <a:pt x="103631" y="18288"/>
                </a:lnTo>
                <a:lnTo>
                  <a:pt x="102107" y="18288"/>
                </a:lnTo>
                <a:lnTo>
                  <a:pt x="100583" y="16764"/>
                </a:lnTo>
                <a:lnTo>
                  <a:pt x="99060" y="16764"/>
                </a:lnTo>
                <a:lnTo>
                  <a:pt x="97536" y="16764"/>
                </a:lnTo>
                <a:lnTo>
                  <a:pt x="94487" y="16764"/>
                </a:lnTo>
                <a:lnTo>
                  <a:pt x="91439" y="16764"/>
                </a:lnTo>
                <a:lnTo>
                  <a:pt x="88392" y="16764"/>
                </a:lnTo>
                <a:lnTo>
                  <a:pt x="86868" y="16764"/>
                </a:lnTo>
                <a:lnTo>
                  <a:pt x="86868" y="10668"/>
                </a:lnTo>
                <a:lnTo>
                  <a:pt x="86868" y="6096"/>
                </a:lnTo>
                <a:lnTo>
                  <a:pt x="86868" y="0"/>
                </a:lnTo>
                <a:lnTo>
                  <a:pt x="99421" y="0"/>
                </a:lnTo>
                <a:lnTo>
                  <a:pt x="112206" y="0"/>
                </a:lnTo>
                <a:lnTo>
                  <a:pt x="125057" y="0"/>
                </a:lnTo>
                <a:lnTo>
                  <a:pt x="137809" y="0"/>
                </a:lnTo>
                <a:lnTo>
                  <a:pt x="147827" y="0"/>
                </a:lnTo>
                <a:lnTo>
                  <a:pt x="147827" y="6096"/>
                </a:lnTo>
                <a:lnTo>
                  <a:pt x="147827" y="10668"/>
                </a:lnTo>
                <a:lnTo>
                  <a:pt x="147827" y="16764"/>
                </a:lnTo>
                <a:lnTo>
                  <a:pt x="146304" y="16764"/>
                </a:lnTo>
                <a:lnTo>
                  <a:pt x="143256" y="16764"/>
                </a:lnTo>
                <a:lnTo>
                  <a:pt x="141731" y="16764"/>
                </a:lnTo>
                <a:lnTo>
                  <a:pt x="137160" y="16764"/>
                </a:lnTo>
                <a:lnTo>
                  <a:pt x="135636" y="16764"/>
                </a:lnTo>
                <a:lnTo>
                  <a:pt x="134112" y="18288"/>
                </a:lnTo>
                <a:lnTo>
                  <a:pt x="132587" y="18288"/>
                </a:lnTo>
                <a:lnTo>
                  <a:pt x="131063" y="19812"/>
                </a:lnTo>
                <a:lnTo>
                  <a:pt x="129539" y="21336"/>
                </a:lnTo>
                <a:lnTo>
                  <a:pt x="129539" y="24384"/>
                </a:lnTo>
                <a:lnTo>
                  <a:pt x="129539" y="27432"/>
                </a:lnTo>
                <a:lnTo>
                  <a:pt x="129539" y="40261"/>
                </a:lnTo>
                <a:lnTo>
                  <a:pt x="129539" y="52970"/>
                </a:lnTo>
                <a:lnTo>
                  <a:pt x="129540" y="65602"/>
                </a:lnTo>
                <a:lnTo>
                  <a:pt x="129539" y="78203"/>
                </a:lnTo>
                <a:lnTo>
                  <a:pt x="129540" y="90816"/>
                </a:lnTo>
                <a:lnTo>
                  <a:pt x="129540" y="103486"/>
                </a:lnTo>
                <a:lnTo>
                  <a:pt x="129539" y="116257"/>
                </a:lnTo>
                <a:lnTo>
                  <a:pt x="129539" y="121920"/>
                </a:lnTo>
                <a:lnTo>
                  <a:pt x="117426" y="121920"/>
                </a:lnTo>
                <a:lnTo>
                  <a:pt x="104386" y="121920"/>
                </a:lnTo>
                <a:lnTo>
                  <a:pt x="99060" y="121920"/>
                </a:lnTo>
                <a:lnTo>
                  <a:pt x="92445" y="110956"/>
                </a:lnTo>
                <a:lnTo>
                  <a:pt x="85830" y="100093"/>
                </a:lnTo>
                <a:lnTo>
                  <a:pt x="79215" y="89299"/>
                </a:lnTo>
                <a:lnTo>
                  <a:pt x="72600" y="78541"/>
                </a:lnTo>
                <a:lnTo>
                  <a:pt x="65985" y="67788"/>
                </a:lnTo>
                <a:lnTo>
                  <a:pt x="59370" y="57008"/>
                </a:lnTo>
                <a:lnTo>
                  <a:pt x="52755" y="46169"/>
                </a:lnTo>
                <a:lnTo>
                  <a:pt x="46140" y="35238"/>
                </a:lnTo>
                <a:lnTo>
                  <a:pt x="44195" y="32004"/>
                </a:lnTo>
                <a:lnTo>
                  <a:pt x="44195" y="44850"/>
                </a:lnTo>
                <a:lnTo>
                  <a:pt x="44196" y="57472"/>
                </a:lnTo>
                <a:lnTo>
                  <a:pt x="44195" y="70024"/>
                </a:lnTo>
                <a:lnTo>
                  <a:pt x="44195" y="82658"/>
                </a:lnTo>
                <a:lnTo>
                  <a:pt x="44195" y="94488"/>
                </a:lnTo>
                <a:lnTo>
                  <a:pt x="44195" y="97536"/>
                </a:lnTo>
                <a:lnTo>
                  <a:pt x="44195" y="100584"/>
                </a:lnTo>
                <a:lnTo>
                  <a:pt x="44195" y="102108"/>
                </a:lnTo>
                <a:lnTo>
                  <a:pt x="45719" y="102108"/>
                </a:lnTo>
                <a:lnTo>
                  <a:pt x="45719" y="103632"/>
                </a:lnTo>
                <a:lnTo>
                  <a:pt x="47243" y="103632"/>
                </a:lnTo>
                <a:lnTo>
                  <a:pt x="48768" y="105156"/>
                </a:lnTo>
                <a:lnTo>
                  <a:pt x="62483" y="105156"/>
                </a:lnTo>
                <a:lnTo>
                  <a:pt x="62483" y="109728"/>
                </a:lnTo>
                <a:lnTo>
                  <a:pt x="62483" y="115824"/>
                </a:lnTo>
                <a:lnTo>
                  <a:pt x="62483" y="121920"/>
                </a:lnTo>
                <a:lnTo>
                  <a:pt x="49637" y="121920"/>
                </a:lnTo>
                <a:lnTo>
                  <a:pt x="37015" y="121920"/>
                </a:lnTo>
                <a:lnTo>
                  <a:pt x="24463" y="121920"/>
                </a:lnTo>
                <a:lnTo>
                  <a:pt x="11829" y="121920"/>
                </a:lnTo>
                <a:lnTo>
                  <a:pt x="0" y="121920"/>
                </a:lnTo>
                <a:lnTo>
                  <a:pt x="0" y="115824"/>
                </a:lnTo>
                <a:lnTo>
                  <a:pt x="0" y="109728"/>
                </a:lnTo>
                <a:lnTo>
                  <a:pt x="0" y="105156"/>
                </a:lnTo>
                <a:lnTo>
                  <a:pt x="3048" y="105156"/>
                </a:lnTo>
                <a:lnTo>
                  <a:pt x="4571" y="105156"/>
                </a:lnTo>
                <a:lnTo>
                  <a:pt x="6095" y="105156"/>
                </a:lnTo>
                <a:lnTo>
                  <a:pt x="10668" y="105156"/>
                </a:lnTo>
                <a:lnTo>
                  <a:pt x="12192" y="105156"/>
                </a:lnTo>
                <a:lnTo>
                  <a:pt x="13715" y="103632"/>
                </a:lnTo>
                <a:lnTo>
                  <a:pt x="15239" y="103632"/>
                </a:lnTo>
                <a:lnTo>
                  <a:pt x="16763" y="102108"/>
                </a:lnTo>
                <a:lnTo>
                  <a:pt x="18287" y="100584"/>
                </a:lnTo>
                <a:lnTo>
                  <a:pt x="18287" y="99060"/>
                </a:lnTo>
                <a:lnTo>
                  <a:pt x="18287" y="96012"/>
                </a:lnTo>
                <a:lnTo>
                  <a:pt x="18288" y="83456"/>
                </a:lnTo>
                <a:lnTo>
                  <a:pt x="18288" y="70708"/>
                </a:lnTo>
                <a:lnTo>
                  <a:pt x="18287" y="57879"/>
                </a:lnTo>
                <a:lnTo>
                  <a:pt x="18287" y="45075"/>
                </a:lnTo>
                <a:lnTo>
                  <a:pt x="18287" y="32406"/>
                </a:lnTo>
                <a:lnTo>
                  <a:pt x="18287" y="25908"/>
                </a:lnTo>
                <a:lnTo>
                  <a:pt x="18287" y="22860"/>
                </a:lnTo>
                <a:lnTo>
                  <a:pt x="18287" y="21336"/>
                </a:lnTo>
                <a:lnTo>
                  <a:pt x="16763" y="19812"/>
                </a:lnTo>
                <a:lnTo>
                  <a:pt x="16763" y="18288"/>
                </a:lnTo>
                <a:lnTo>
                  <a:pt x="15239" y="18288"/>
                </a:lnTo>
                <a:lnTo>
                  <a:pt x="13715" y="16764"/>
                </a:lnTo>
                <a:lnTo>
                  <a:pt x="13715" y="16764"/>
                </a:lnTo>
                <a:lnTo>
                  <a:pt x="0" y="16764"/>
                </a:lnTo>
                <a:lnTo>
                  <a:pt x="0" y="10668"/>
                </a:lnTo>
                <a:lnTo>
                  <a:pt x="0" y="6096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BF4F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0" name="object 2290"/>
          <p:cNvSpPr/>
          <p:nvPr/>
        </p:nvSpPr>
        <p:spPr>
          <a:xfrm>
            <a:off x="1614991" y="2148424"/>
            <a:ext cx="64545" cy="107576"/>
          </a:xfrm>
          <a:custGeom>
            <a:avLst/>
            <a:gdLst/>
            <a:ahLst/>
            <a:cxnLst/>
            <a:rect l="l" t="t" r="r" b="b"/>
            <a:pathLst>
              <a:path w="73151" h="121920">
                <a:moveTo>
                  <a:pt x="0" y="0"/>
                </a:moveTo>
                <a:lnTo>
                  <a:pt x="12700" y="0"/>
                </a:lnTo>
                <a:lnTo>
                  <a:pt x="25400" y="0"/>
                </a:lnTo>
                <a:lnTo>
                  <a:pt x="38100" y="0"/>
                </a:lnTo>
                <a:lnTo>
                  <a:pt x="50800" y="0"/>
                </a:lnTo>
                <a:lnTo>
                  <a:pt x="63500" y="0"/>
                </a:lnTo>
                <a:lnTo>
                  <a:pt x="73151" y="0"/>
                </a:lnTo>
                <a:lnTo>
                  <a:pt x="73151" y="6096"/>
                </a:lnTo>
                <a:lnTo>
                  <a:pt x="73151" y="10668"/>
                </a:lnTo>
                <a:lnTo>
                  <a:pt x="73151" y="16764"/>
                </a:lnTo>
                <a:lnTo>
                  <a:pt x="70103" y="16764"/>
                </a:lnTo>
                <a:lnTo>
                  <a:pt x="57911" y="16764"/>
                </a:lnTo>
                <a:lnTo>
                  <a:pt x="57911" y="18288"/>
                </a:lnTo>
                <a:lnTo>
                  <a:pt x="56387" y="18288"/>
                </a:lnTo>
                <a:lnTo>
                  <a:pt x="54863" y="19812"/>
                </a:lnTo>
                <a:lnTo>
                  <a:pt x="54863" y="21336"/>
                </a:lnTo>
                <a:lnTo>
                  <a:pt x="54863" y="22860"/>
                </a:lnTo>
                <a:lnTo>
                  <a:pt x="54863" y="27432"/>
                </a:lnTo>
                <a:lnTo>
                  <a:pt x="54863" y="39708"/>
                </a:lnTo>
                <a:lnTo>
                  <a:pt x="54863" y="52250"/>
                </a:lnTo>
                <a:lnTo>
                  <a:pt x="54863" y="102108"/>
                </a:lnTo>
                <a:lnTo>
                  <a:pt x="56387" y="102108"/>
                </a:lnTo>
                <a:lnTo>
                  <a:pt x="56387" y="103632"/>
                </a:lnTo>
                <a:lnTo>
                  <a:pt x="57911" y="103632"/>
                </a:lnTo>
                <a:lnTo>
                  <a:pt x="59435" y="105156"/>
                </a:lnTo>
                <a:lnTo>
                  <a:pt x="73151" y="105156"/>
                </a:lnTo>
                <a:lnTo>
                  <a:pt x="73151" y="109728"/>
                </a:lnTo>
                <a:lnTo>
                  <a:pt x="73151" y="115824"/>
                </a:lnTo>
                <a:lnTo>
                  <a:pt x="73151" y="121920"/>
                </a:lnTo>
                <a:lnTo>
                  <a:pt x="60451" y="121919"/>
                </a:lnTo>
                <a:lnTo>
                  <a:pt x="47751" y="121920"/>
                </a:lnTo>
                <a:lnTo>
                  <a:pt x="35051" y="121920"/>
                </a:lnTo>
                <a:lnTo>
                  <a:pt x="22351" y="121920"/>
                </a:lnTo>
                <a:lnTo>
                  <a:pt x="9651" y="121919"/>
                </a:lnTo>
                <a:lnTo>
                  <a:pt x="0" y="121920"/>
                </a:lnTo>
                <a:lnTo>
                  <a:pt x="0" y="115824"/>
                </a:lnTo>
                <a:lnTo>
                  <a:pt x="0" y="109728"/>
                </a:lnTo>
                <a:lnTo>
                  <a:pt x="0" y="105156"/>
                </a:lnTo>
                <a:lnTo>
                  <a:pt x="1523" y="105156"/>
                </a:lnTo>
                <a:lnTo>
                  <a:pt x="4571" y="105156"/>
                </a:lnTo>
                <a:lnTo>
                  <a:pt x="6095" y="105156"/>
                </a:lnTo>
                <a:lnTo>
                  <a:pt x="10667" y="105156"/>
                </a:lnTo>
                <a:lnTo>
                  <a:pt x="12191" y="105156"/>
                </a:lnTo>
                <a:lnTo>
                  <a:pt x="13715" y="103632"/>
                </a:lnTo>
                <a:lnTo>
                  <a:pt x="15239" y="103632"/>
                </a:lnTo>
                <a:lnTo>
                  <a:pt x="16763" y="102108"/>
                </a:lnTo>
                <a:lnTo>
                  <a:pt x="18287" y="100584"/>
                </a:lnTo>
                <a:lnTo>
                  <a:pt x="18287" y="99060"/>
                </a:lnTo>
                <a:lnTo>
                  <a:pt x="18287" y="94488"/>
                </a:lnTo>
                <a:lnTo>
                  <a:pt x="18287" y="82211"/>
                </a:lnTo>
                <a:lnTo>
                  <a:pt x="18287" y="69669"/>
                </a:lnTo>
                <a:lnTo>
                  <a:pt x="18287" y="56923"/>
                </a:lnTo>
                <a:lnTo>
                  <a:pt x="18287" y="21336"/>
                </a:lnTo>
                <a:lnTo>
                  <a:pt x="16763" y="19812"/>
                </a:lnTo>
                <a:lnTo>
                  <a:pt x="16763" y="18288"/>
                </a:lnTo>
                <a:lnTo>
                  <a:pt x="15239" y="18288"/>
                </a:lnTo>
                <a:lnTo>
                  <a:pt x="13715" y="16764"/>
                </a:lnTo>
                <a:lnTo>
                  <a:pt x="10667" y="16764"/>
                </a:lnTo>
                <a:lnTo>
                  <a:pt x="6095" y="16764"/>
                </a:lnTo>
                <a:lnTo>
                  <a:pt x="4571" y="16764"/>
                </a:lnTo>
                <a:lnTo>
                  <a:pt x="1523" y="16764"/>
                </a:lnTo>
                <a:lnTo>
                  <a:pt x="0" y="16764"/>
                </a:lnTo>
                <a:lnTo>
                  <a:pt x="0" y="10668"/>
                </a:lnTo>
                <a:lnTo>
                  <a:pt x="0" y="6096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BF4F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1" name="object 2291"/>
          <p:cNvSpPr/>
          <p:nvPr/>
        </p:nvSpPr>
        <p:spPr>
          <a:xfrm>
            <a:off x="1454972" y="2148424"/>
            <a:ext cx="145227" cy="107576"/>
          </a:xfrm>
          <a:custGeom>
            <a:avLst/>
            <a:gdLst/>
            <a:ahLst/>
            <a:cxnLst/>
            <a:rect l="l" t="t" r="r" b="b"/>
            <a:pathLst>
              <a:path w="164591" h="121920">
                <a:moveTo>
                  <a:pt x="0" y="0"/>
                </a:moveTo>
                <a:lnTo>
                  <a:pt x="12700" y="0"/>
                </a:lnTo>
                <a:lnTo>
                  <a:pt x="25400" y="0"/>
                </a:lnTo>
                <a:lnTo>
                  <a:pt x="38099" y="0"/>
                </a:lnTo>
                <a:lnTo>
                  <a:pt x="50800" y="0"/>
                </a:lnTo>
                <a:lnTo>
                  <a:pt x="63500" y="0"/>
                </a:lnTo>
                <a:lnTo>
                  <a:pt x="73152" y="0"/>
                </a:lnTo>
                <a:lnTo>
                  <a:pt x="73152" y="6096"/>
                </a:lnTo>
                <a:lnTo>
                  <a:pt x="73152" y="10668"/>
                </a:lnTo>
                <a:lnTo>
                  <a:pt x="73152" y="16764"/>
                </a:lnTo>
                <a:lnTo>
                  <a:pt x="71628" y="16764"/>
                </a:lnTo>
                <a:lnTo>
                  <a:pt x="68580" y="16764"/>
                </a:lnTo>
                <a:lnTo>
                  <a:pt x="67056" y="16764"/>
                </a:lnTo>
                <a:lnTo>
                  <a:pt x="62484" y="16764"/>
                </a:lnTo>
                <a:lnTo>
                  <a:pt x="60959" y="16764"/>
                </a:lnTo>
                <a:lnTo>
                  <a:pt x="59436" y="18288"/>
                </a:lnTo>
                <a:lnTo>
                  <a:pt x="57912" y="18288"/>
                </a:lnTo>
                <a:lnTo>
                  <a:pt x="56387" y="18288"/>
                </a:lnTo>
                <a:lnTo>
                  <a:pt x="56387" y="19812"/>
                </a:lnTo>
                <a:lnTo>
                  <a:pt x="54864" y="21336"/>
                </a:lnTo>
                <a:lnTo>
                  <a:pt x="54864" y="24384"/>
                </a:lnTo>
                <a:lnTo>
                  <a:pt x="54864" y="27432"/>
                </a:lnTo>
                <a:lnTo>
                  <a:pt x="54864" y="35052"/>
                </a:lnTo>
                <a:lnTo>
                  <a:pt x="54864" y="41148"/>
                </a:lnTo>
                <a:lnTo>
                  <a:pt x="54864" y="48768"/>
                </a:lnTo>
                <a:lnTo>
                  <a:pt x="67564" y="48768"/>
                </a:lnTo>
                <a:lnTo>
                  <a:pt x="80264" y="48768"/>
                </a:lnTo>
                <a:lnTo>
                  <a:pt x="92964" y="48768"/>
                </a:lnTo>
                <a:lnTo>
                  <a:pt x="105664" y="48767"/>
                </a:lnTo>
                <a:lnTo>
                  <a:pt x="109728" y="48768"/>
                </a:lnTo>
                <a:lnTo>
                  <a:pt x="109728" y="41148"/>
                </a:lnTo>
                <a:lnTo>
                  <a:pt x="109728" y="33528"/>
                </a:lnTo>
                <a:lnTo>
                  <a:pt x="109728" y="25908"/>
                </a:lnTo>
                <a:lnTo>
                  <a:pt x="109728" y="22860"/>
                </a:lnTo>
                <a:lnTo>
                  <a:pt x="109728" y="21336"/>
                </a:lnTo>
                <a:lnTo>
                  <a:pt x="108204" y="19812"/>
                </a:lnTo>
                <a:lnTo>
                  <a:pt x="108204" y="18288"/>
                </a:lnTo>
                <a:lnTo>
                  <a:pt x="106680" y="18288"/>
                </a:lnTo>
                <a:lnTo>
                  <a:pt x="106680" y="16764"/>
                </a:lnTo>
                <a:lnTo>
                  <a:pt x="91440" y="16764"/>
                </a:lnTo>
                <a:lnTo>
                  <a:pt x="91440" y="10668"/>
                </a:lnTo>
                <a:lnTo>
                  <a:pt x="91440" y="6096"/>
                </a:lnTo>
                <a:lnTo>
                  <a:pt x="91440" y="0"/>
                </a:lnTo>
                <a:lnTo>
                  <a:pt x="104140" y="0"/>
                </a:lnTo>
                <a:lnTo>
                  <a:pt x="116840" y="0"/>
                </a:lnTo>
                <a:lnTo>
                  <a:pt x="129540" y="0"/>
                </a:lnTo>
                <a:lnTo>
                  <a:pt x="142240" y="0"/>
                </a:lnTo>
                <a:lnTo>
                  <a:pt x="154940" y="0"/>
                </a:lnTo>
                <a:lnTo>
                  <a:pt x="164591" y="0"/>
                </a:lnTo>
                <a:lnTo>
                  <a:pt x="164591" y="6096"/>
                </a:lnTo>
                <a:lnTo>
                  <a:pt x="164591" y="10668"/>
                </a:lnTo>
                <a:lnTo>
                  <a:pt x="164591" y="16764"/>
                </a:lnTo>
                <a:lnTo>
                  <a:pt x="161544" y="16764"/>
                </a:lnTo>
                <a:lnTo>
                  <a:pt x="160020" y="16764"/>
                </a:lnTo>
                <a:lnTo>
                  <a:pt x="158496" y="16764"/>
                </a:lnTo>
                <a:lnTo>
                  <a:pt x="153923" y="16764"/>
                </a:lnTo>
                <a:lnTo>
                  <a:pt x="150876" y="16764"/>
                </a:lnTo>
                <a:lnTo>
                  <a:pt x="149352" y="16764"/>
                </a:lnTo>
                <a:lnTo>
                  <a:pt x="147828" y="18288"/>
                </a:lnTo>
                <a:lnTo>
                  <a:pt x="146303" y="19812"/>
                </a:lnTo>
                <a:lnTo>
                  <a:pt x="146303" y="21336"/>
                </a:lnTo>
                <a:lnTo>
                  <a:pt x="146303" y="22860"/>
                </a:lnTo>
                <a:lnTo>
                  <a:pt x="146303" y="27432"/>
                </a:lnTo>
                <a:lnTo>
                  <a:pt x="146304" y="40562"/>
                </a:lnTo>
                <a:lnTo>
                  <a:pt x="146303" y="53415"/>
                </a:lnTo>
                <a:lnTo>
                  <a:pt x="146303" y="66058"/>
                </a:lnTo>
                <a:lnTo>
                  <a:pt x="146303" y="78557"/>
                </a:lnTo>
                <a:lnTo>
                  <a:pt x="146303" y="90979"/>
                </a:lnTo>
                <a:lnTo>
                  <a:pt x="146303" y="92964"/>
                </a:lnTo>
                <a:lnTo>
                  <a:pt x="146303" y="97536"/>
                </a:lnTo>
                <a:lnTo>
                  <a:pt x="146303" y="100584"/>
                </a:lnTo>
                <a:lnTo>
                  <a:pt x="147828" y="102108"/>
                </a:lnTo>
                <a:lnTo>
                  <a:pt x="149352" y="103632"/>
                </a:lnTo>
                <a:lnTo>
                  <a:pt x="150876" y="103632"/>
                </a:lnTo>
                <a:lnTo>
                  <a:pt x="152400" y="105156"/>
                </a:lnTo>
                <a:lnTo>
                  <a:pt x="155447" y="105156"/>
                </a:lnTo>
                <a:lnTo>
                  <a:pt x="160020" y="105156"/>
                </a:lnTo>
                <a:lnTo>
                  <a:pt x="161544" y="105156"/>
                </a:lnTo>
                <a:lnTo>
                  <a:pt x="163067" y="105156"/>
                </a:lnTo>
                <a:lnTo>
                  <a:pt x="164591" y="105156"/>
                </a:lnTo>
                <a:lnTo>
                  <a:pt x="164591" y="109728"/>
                </a:lnTo>
                <a:lnTo>
                  <a:pt x="164591" y="115824"/>
                </a:lnTo>
                <a:lnTo>
                  <a:pt x="164591" y="121920"/>
                </a:lnTo>
                <a:lnTo>
                  <a:pt x="151891" y="121919"/>
                </a:lnTo>
                <a:lnTo>
                  <a:pt x="139191" y="121920"/>
                </a:lnTo>
                <a:lnTo>
                  <a:pt x="126491" y="121920"/>
                </a:lnTo>
                <a:lnTo>
                  <a:pt x="113792" y="121920"/>
                </a:lnTo>
                <a:lnTo>
                  <a:pt x="101091" y="121919"/>
                </a:lnTo>
                <a:lnTo>
                  <a:pt x="91440" y="121920"/>
                </a:lnTo>
                <a:lnTo>
                  <a:pt x="91440" y="115824"/>
                </a:lnTo>
                <a:lnTo>
                  <a:pt x="91440" y="109728"/>
                </a:lnTo>
                <a:lnTo>
                  <a:pt x="91440" y="105156"/>
                </a:lnTo>
                <a:lnTo>
                  <a:pt x="92964" y="105156"/>
                </a:lnTo>
                <a:lnTo>
                  <a:pt x="94487" y="105156"/>
                </a:lnTo>
                <a:lnTo>
                  <a:pt x="96012" y="105156"/>
                </a:lnTo>
                <a:lnTo>
                  <a:pt x="100584" y="105156"/>
                </a:lnTo>
                <a:lnTo>
                  <a:pt x="103631" y="105156"/>
                </a:lnTo>
                <a:lnTo>
                  <a:pt x="105156" y="103632"/>
                </a:lnTo>
                <a:lnTo>
                  <a:pt x="106680" y="103632"/>
                </a:lnTo>
                <a:lnTo>
                  <a:pt x="108204" y="102108"/>
                </a:lnTo>
                <a:lnTo>
                  <a:pt x="108204" y="100584"/>
                </a:lnTo>
                <a:lnTo>
                  <a:pt x="109728" y="100584"/>
                </a:lnTo>
                <a:lnTo>
                  <a:pt x="109728" y="97536"/>
                </a:lnTo>
                <a:lnTo>
                  <a:pt x="109728" y="92964"/>
                </a:lnTo>
                <a:lnTo>
                  <a:pt x="109727" y="80839"/>
                </a:lnTo>
                <a:lnTo>
                  <a:pt x="109728" y="67593"/>
                </a:lnTo>
                <a:lnTo>
                  <a:pt x="109728" y="67056"/>
                </a:lnTo>
                <a:lnTo>
                  <a:pt x="97028" y="67056"/>
                </a:lnTo>
                <a:lnTo>
                  <a:pt x="84328" y="67055"/>
                </a:lnTo>
                <a:lnTo>
                  <a:pt x="71628" y="67056"/>
                </a:lnTo>
                <a:lnTo>
                  <a:pt x="58928" y="67055"/>
                </a:lnTo>
                <a:lnTo>
                  <a:pt x="54864" y="67056"/>
                </a:lnTo>
                <a:lnTo>
                  <a:pt x="54863" y="80323"/>
                </a:lnTo>
                <a:lnTo>
                  <a:pt x="54864" y="92514"/>
                </a:lnTo>
                <a:lnTo>
                  <a:pt x="54864" y="92964"/>
                </a:lnTo>
                <a:lnTo>
                  <a:pt x="54864" y="97536"/>
                </a:lnTo>
                <a:lnTo>
                  <a:pt x="54864" y="100584"/>
                </a:lnTo>
                <a:lnTo>
                  <a:pt x="56387" y="100584"/>
                </a:lnTo>
                <a:lnTo>
                  <a:pt x="56387" y="102108"/>
                </a:lnTo>
                <a:lnTo>
                  <a:pt x="57912" y="103632"/>
                </a:lnTo>
                <a:lnTo>
                  <a:pt x="59436" y="103632"/>
                </a:lnTo>
                <a:lnTo>
                  <a:pt x="60959" y="105156"/>
                </a:lnTo>
                <a:lnTo>
                  <a:pt x="73152" y="105156"/>
                </a:lnTo>
                <a:lnTo>
                  <a:pt x="73152" y="109728"/>
                </a:lnTo>
                <a:lnTo>
                  <a:pt x="73152" y="115824"/>
                </a:lnTo>
                <a:lnTo>
                  <a:pt x="73152" y="121920"/>
                </a:lnTo>
                <a:lnTo>
                  <a:pt x="60452" y="121920"/>
                </a:lnTo>
                <a:lnTo>
                  <a:pt x="47752" y="121919"/>
                </a:lnTo>
                <a:lnTo>
                  <a:pt x="35051" y="121920"/>
                </a:lnTo>
                <a:lnTo>
                  <a:pt x="22352" y="121920"/>
                </a:lnTo>
                <a:lnTo>
                  <a:pt x="9652" y="121920"/>
                </a:lnTo>
                <a:lnTo>
                  <a:pt x="0" y="121920"/>
                </a:lnTo>
                <a:lnTo>
                  <a:pt x="0" y="115824"/>
                </a:lnTo>
                <a:lnTo>
                  <a:pt x="0" y="109728"/>
                </a:lnTo>
                <a:lnTo>
                  <a:pt x="0" y="105156"/>
                </a:lnTo>
                <a:lnTo>
                  <a:pt x="1524" y="105156"/>
                </a:lnTo>
                <a:lnTo>
                  <a:pt x="4571" y="105156"/>
                </a:lnTo>
                <a:lnTo>
                  <a:pt x="6096" y="105156"/>
                </a:lnTo>
                <a:lnTo>
                  <a:pt x="9143" y="105156"/>
                </a:lnTo>
                <a:lnTo>
                  <a:pt x="12192" y="105156"/>
                </a:lnTo>
                <a:lnTo>
                  <a:pt x="13715" y="103632"/>
                </a:lnTo>
                <a:lnTo>
                  <a:pt x="15240" y="103632"/>
                </a:lnTo>
                <a:lnTo>
                  <a:pt x="16764" y="102108"/>
                </a:lnTo>
                <a:lnTo>
                  <a:pt x="18287" y="102108"/>
                </a:lnTo>
                <a:lnTo>
                  <a:pt x="18287" y="100584"/>
                </a:lnTo>
                <a:lnTo>
                  <a:pt x="18287" y="97536"/>
                </a:lnTo>
                <a:lnTo>
                  <a:pt x="18287" y="94488"/>
                </a:lnTo>
                <a:lnTo>
                  <a:pt x="18288" y="81933"/>
                </a:lnTo>
                <a:lnTo>
                  <a:pt x="18287" y="69169"/>
                </a:lnTo>
                <a:lnTo>
                  <a:pt x="18287" y="56327"/>
                </a:lnTo>
                <a:lnTo>
                  <a:pt x="18287" y="43541"/>
                </a:lnTo>
                <a:lnTo>
                  <a:pt x="18287" y="30945"/>
                </a:lnTo>
                <a:lnTo>
                  <a:pt x="18287" y="28956"/>
                </a:lnTo>
                <a:lnTo>
                  <a:pt x="18287" y="24384"/>
                </a:lnTo>
                <a:lnTo>
                  <a:pt x="18287" y="21336"/>
                </a:lnTo>
                <a:lnTo>
                  <a:pt x="18287" y="19812"/>
                </a:lnTo>
                <a:lnTo>
                  <a:pt x="16764" y="18288"/>
                </a:lnTo>
                <a:lnTo>
                  <a:pt x="15240" y="16764"/>
                </a:lnTo>
                <a:lnTo>
                  <a:pt x="13715" y="16764"/>
                </a:lnTo>
                <a:lnTo>
                  <a:pt x="0" y="16764"/>
                </a:lnTo>
                <a:lnTo>
                  <a:pt x="0" y="10668"/>
                </a:lnTo>
                <a:lnTo>
                  <a:pt x="0" y="6096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BF4F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2" name="object 2292"/>
          <p:cNvSpPr/>
          <p:nvPr/>
        </p:nvSpPr>
        <p:spPr>
          <a:xfrm>
            <a:off x="1164515" y="2148424"/>
            <a:ext cx="130436" cy="107576"/>
          </a:xfrm>
          <a:custGeom>
            <a:avLst/>
            <a:gdLst/>
            <a:ahLst/>
            <a:cxnLst/>
            <a:rect l="l" t="t" r="r" b="b"/>
            <a:pathLst>
              <a:path w="147827" h="121920">
                <a:moveTo>
                  <a:pt x="0" y="0"/>
                </a:moveTo>
                <a:lnTo>
                  <a:pt x="12553" y="0"/>
                </a:lnTo>
                <a:lnTo>
                  <a:pt x="25338" y="0"/>
                </a:lnTo>
                <a:lnTo>
                  <a:pt x="38189" y="0"/>
                </a:lnTo>
                <a:lnTo>
                  <a:pt x="50941" y="0"/>
                </a:lnTo>
                <a:lnTo>
                  <a:pt x="60959" y="0"/>
                </a:lnTo>
                <a:lnTo>
                  <a:pt x="67425" y="10710"/>
                </a:lnTo>
                <a:lnTo>
                  <a:pt x="74042" y="21572"/>
                </a:lnTo>
                <a:lnTo>
                  <a:pt x="80742" y="32517"/>
                </a:lnTo>
                <a:lnTo>
                  <a:pt x="87458" y="43478"/>
                </a:lnTo>
                <a:lnTo>
                  <a:pt x="94122" y="54387"/>
                </a:lnTo>
                <a:lnTo>
                  <a:pt x="100666" y="65176"/>
                </a:lnTo>
                <a:lnTo>
                  <a:pt x="103631" y="70104"/>
                </a:lnTo>
                <a:lnTo>
                  <a:pt x="103632" y="57532"/>
                </a:lnTo>
                <a:lnTo>
                  <a:pt x="103631" y="44634"/>
                </a:lnTo>
                <a:lnTo>
                  <a:pt x="103631" y="31889"/>
                </a:lnTo>
                <a:lnTo>
                  <a:pt x="103631" y="27432"/>
                </a:lnTo>
                <a:lnTo>
                  <a:pt x="103631" y="24384"/>
                </a:lnTo>
                <a:lnTo>
                  <a:pt x="103631" y="21336"/>
                </a:lnTo>
                <a:lnTo>
                  <a:pt x="103631" y="19812"/>
                </a:lnTo>
                <a:lnTo>
                  <a:pt x="102107" y="18288"/>
                </a:lnTo>
                <a:lnTo>
                  <a:pt x="100583" y="16764"/>
                </a:lnTo>
                <a:lnTo>
                  <a:pt x="99059" y="16764"/>
                </a:lnTo>
                <a:lnTo>
                  <a:pt x="86867" y="16764"/>
                </a:lnTo>
                <a:lnTo>
                  <a:pt x="86867" y="10668"/>
                </a:lnTo>
                <a:lnTo>
                  <a:pt x="86867" y="6096"/>
                </a:lnTo>
                <a:lnTo>
                  <a:pt x="86867" y="0"/>
                </a:lnTo>
                <a:lnTo>
                  <a:pt x="99264" y="0"/>
                </a:lnTo>
                <a:lnTo>
                  <a:pt x="111743" y="0"/>
                </a:lnTo>
                <a:lnTo>
                  <a:pt x="124387" y="0"/>
                </a:lnTo>
                <a:lnTo>
                  <a:pt x="137279" y="0"/>
                </a:lnTo>
                <a:lnTo>
                  <a:pt x="147827" y="0"/>
                </a:lnTo>
                <a:lnTo>
                  <a:pt x="147827" y="6096"/>
                </a:lnTo>
                <a:lnTo>
                  <a:pt x="147827" y="10668"/>
                </a:lnTo>
                <a:lnTo>
                  <a:pt x="147827" y="16764"/>
                </a:lnTo>
                <a:lnTo>
                  <a:pt x="144779" y="16764"/>
                </a:lnTo>
                <a:lnTo>
                  <a:pt x="143255" y="16764"/>
                </a:lnTo>
                <a:lnTo>
                  <a:pt x="140207" y="16764"/>
                </a:lnTo>
                <a:lnTo>
                  <a:pt x="137159" y="16764"/>
                </a:lnTo>
                <a:lnTo>
                  <a:pt x="135635" y="16764"/>
                </a:lnTo>
                <a:lnTo>
                  <a:pt x="134111" y="18288"/>
                </a:lnTo>
                <a:lnTo>
                  <a:pt x="132587" y="18288"/>
                </a:lnTo>
                <a:lnTo>
                  <a:pt x="131063" y="19812"/>
                </a:lnTo>
                <a:lnTo>
                  <a:pt x="129539" y="21336"/>
                </a:lnTo>
                <a:lnTo>
                  <a:pt x="129539" y="24384"/>
                </a:lnTo>
                <a:lnTo>
                  <a:pt x="129539" y="27432"/>
                </a:lnTo>
                <a:lnTo>
                  <a:pt x="129539" y="40261"/>
                </a:lnTo>
                <a:lnTo>
                  <a:pt x="129539" y="52970"/>
                </a:lnTo>
                <a:lnTo>
                  <a:pt x="129539" y="65602"/>
                </a:lnTo>
                <a:lnTo>
                  <a:pt x="129539" y="78203"/>
                </a:lnTo>
                <a:lnTo>
                  <a:pt x="129540" y="90816"/>
                </a:lnTo>
                <a:lnTo>
                  <a:pt x="129540" y="103486"/>
                </a:lnTo>
                <a:lnTo>
                  <a:pt x="129539" y="116257"/>
                </a:lnTo>
                <a:lnTo>
                  <a:pt x="129539" y="121920"/>
                </a:lnTo>
                <a:lnTo>
                  <a:pt x="116778" y="121919"/>
                </a:lnTo>
                <a:lnTo>
                  <a:pt x="104281" y="121920"/>
                </a:lnTo>
                <a:lnTo>
                  <a:pt x="99059" y="121920"/>
                </a:lnTo>
                <a:lnTo>
                  <a:pt x="92445" y="110956"/>
                </a:lnTo>
                <a:lnTo>
                  <a:pt x="85830" y="100093"/>
                </a:lnTo>
                <a:lnTo>
                  <a:pt x="79215" y="89299"/>
                </a:lnTo>
                <a:lnTo>
                  <a:pt x="72600" y="78541"/>
                </a:lnTo>
                <a:lnTo>
                  <a:pt x="65985" y="67788"/>
                </a:lnTo>
                <a:lnTo>
                  <a:pt x="59370" y="57008"/>
                </a:lnTo>
                <a:lnTo>
                  <a:pt x="52755" y="46169"/>
                </a:lnTo>
                <a:lnTo>
                  <a:pt x="46140" y="35238"/>
                </a:lnTo>
                <a:lnTo>
                  <a:pt x="44195" y="32004"/>
                </a:lnTo>
                <a:lnTo>
                  <a:pt x="44195" y="44850"/>
                </a:lnTo>
                <a:lnTo>
                  <a:pt x="44195" y="57472"/>
                </a:lnTo>
                <a:lnTo>
                  <a:pt x="44195" y="70024"/>
                </a:lnTo>
                <a:lnTo>
                  <a:pt x="44195" y="82658"/>
                </a:lnTo>
                <a:lnTo>
                  <a:pt x="44195" y="94488"/>
                </a:lnTo>
                <a:lnTo>
                  <a:pt x="44195" y="97536"/>
                </a:lnTo>
                <a:lnTo>
                  <a:pt x="44195" y="100584"/>
                </a:lnTo>
                <a:lnTo>
                  <a:pt x="44195" y="102108"/>
                </a:lnTo>
                <a:lnTo>
                  <a:pt x="45719" y="102108"/>
                </a:lnTo>
                <a:lnTo>
                  <a:pt x="45719" y="103632"/>
                </a:lnTo>
                <a:lnTo>
                  <a:pt x="47243" y="103632"/>
                </a:lnTo>
                <a:lnTo>
                  <a:pt x="48767" y="105156"/>
                </a:lnTo>
                <a:lnTo>
                  <a:pt x="51815" y="105156"/>
                </a:lnTo>
                <a:lnTo>
                  <a:pt x="54863" y="105156"/>
                </a:lnTo>
                <a:lnTo>
                  <a:pt x="56387" y="105156"/>
                </a:lnTo>
                <a:lnTo>
                  <a:pt x="59435" y="105156"/>
                </a:lnTo>
                <a:lnTo>
                  <a:pt x="62483" y="105156"/>
                </a:lnTo>
                <a:lnTo>
                  <a:pt x="62483" y="109728"/>
                </a:lnTo>
                <a:lnTo>
                  <a:pt x="62483" y="115824"/>
                </a:lnTo>
                <a:lnTo>
                  <a:pt x="62483" y="121920"/>
                </a:lnTo>
                <a:lnTo>
                  <a:pt x="49637" y="121920"/>
                </a:lnTo>
                <a:lnTo>
                  <a:pt x="37015" y="121920"/>
                </a:lnTo>
                <a:lnTo>
                  <a:pt x="24463" y="121920"/>
                </a:lnTo>
                <a:lnTo>
                  <a:pt x="11829" y="121920"/>
                </a:lnTo>
                <a:lnTo>
                  <a:pt x="0" y="121920"/>
                </a:lnTo>
                <a:lnTo>
                  <a:pt x="0" y="115824"/>
                </a:lnTo>
                <a:lnTo>
                  <a:pt x="0" y="109728"/>
                </a:lnTo>
                <a:lnTo>
                  <a:pt x="0" y="105156"/>
                </a:lnTo>
                <a:lnTo>
                  <a:pt x="3047" y="105156"/>
                </a:lnTo>
                <a:lnTo>
                  <a:pt x="4571" y="105156"/>
                </a:lnTo>
                <a:lnTo>
                  <a:pt x="6095" y="105156"/>
                </a:lnTo>
                <a:lnTo>
                  <a:pt x="10667" y="105156"/>
                </a:lnTo>
                <a:lnTo>
                  <a:pt x="12191" y="105156"/>
                </a:lnTo>
                <a:lnTo>
                  <a:pt x="13715" y="103632"/>
                </a:lnTo>
                <a:lnTo>
                  <a:pt x="15239" y="103632"/>
                </a:lnTo>
                <a:lnTo>
                  <a:pt x="16763" y="102108"/>
                </a:lnTo>
                <a:lnTo>
                  <a:pt x="18287" y="100584"/>
                </a:lnTo>
                <a:lnTo>
                  <a:pt x="18287" y="99060"/>
                </a:lnTo>
                <a:lnTo>
                  <a:pt x="18287" y="96012"/>
                </a:lnTo>
                <a:lnTo>
                  <a:pt x="18287" y="21336"/>
                </a:lnTo>
                <a:lnTo>
                  <a:pt x="16763" y="19812"/>
                </a:lnTo>
                <a:lnTo>
                  <a:pt x="16763" y="18288"/>
                </a:lnTo>
                <a:lnTo>
                  <a:pt x="15239" y="18288"/>
                </a:lnTo>
                <a:lnTo>
                  <a:pt x="13715" y="16764"/>
                </a:lnTo>
                <a:lnTo>
                  <a:pt x="10667" y="16764"/>
                </a:lnTo>
                <a:lnTo>
                  <a:pt x="7619" y="16764"/>
                </a:lnTo>
                <a:lnTo>
                  <a:pt x="6095" y="16764"/>
                </a:lnTo>
                <a:lnTo>
                  <a:pt x="3047" y="16764"/>
                </a:lnTo>
                <a:lnTo>
                  <a:pt x="0" y="16764"/>
                </a:lnTo>
                <a:lnTo>
                  <a:pt x="0" y="10668"/>
                </a:lnTo>
                <a:lnTo>
                  <a:pt x="0" y="6096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BF4F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3" name="object 2293"/>
          <p:cNvSpPr/>
          <p:nvPr/>
        </p:nvSpPr>
        <p:spPr>
          <a:xfrm>
            <a:off x="2392232" y="2145734"/>
            <a:ext cx="80681" cy="110266"/>
          </a:xfrm>
          <a:custGeom>
            <a:avLst/>
            <a:gdLst/>
            <a:ahLst/>
            <a:cxnLst/>
            <a:rect l="l" t="t" r="r" b="b"/>
            <a:pathLst>
              <a:path w="91439" h="124968">
                <a:moveTo>
                  <a:pt x="53339" y="0"/>
                </a:moveTo>
                <a:lnTo>
                  <a:pt x="56387" y="0"/>
                </a:lnTo>
                <a:lnTo>
                  <a:pt x="60960" y="0"/>
                </a:lnTo>
                <a:lnTo>
                  <a:pt x="64007" y="0"/>
                </a:lnTo>
                <a:lnTo>
                  <a:pt x="64007" y="12699"/>
                </a:lnTo>
                <a:lnTo>
                  <a:pt x="64008" y="25399"/>
                </a:lnTo>
                <a:lnTo>
                  <a:pt x="64007" y="38100"/>
                </a:lnTo>
                <a:lnTo>
                  <a:pt x="64007" y="50800"/>
                </a:lnTo>
                <a:lnTo>
                  <a:pt x="64007" y="63500"/>
                </a:lnTo>
                <a:lnTo>
                  <a:pt x="64007" y="76200"/>
                </a:lnTo>
                <a:lnTo>
                  <a:pt x="64007" y="88900"/>
                </a:lnTo>
                <a:lnTo>
                  <a:pt x="64007" y="96012"/>
                </a:lnTo>
                <a:lnTo>
                  <a:pt x="64007" y="100584"/>
                </a:lnTo>
                <a:lnTo>
                  <a:pt x="64007" y="103632"/>
                </a:lnTo>
                <a:lnTo>
                  <a:pt x="65531" y="105155"/>
                </a:lnTo>
                <a:lnTo>
                  <a:pt x="67056" y="106679"/>
                </a:lnTo>
                <a:lnTo>
                  <a:pt x="68580" y="106679"/>
                </a:lnTo>
                <a:lnTo>
                  <a:pt x="70104" y="106679"/>
                </a:lnTo>
                <a:lnTo>
                  <a:pt x="73151" y="108203"/>
                </a:lnTo>
                <a:lnTo>
                  <a:pt x="77724" y="108203"/>
                </a:lnTo>
                <a:lnTo>
                  <a:pt x="82295" y="108203"/>
                </a:lnTo>
                <a:lnTo>
                  <a:pt x="86868" y="108203"/>
                </a:lnTo>
                <a:lnTo>
                  <a:pt x="91439" y="108203"/>
                </a:lnTo>
                <a:lnTo>
                  <a:pt x="91439" y="112775"/>
                </a:lnTo>
                <a:lnTo>
                  <a:pt x="91439" y="118872"/>
                </a:lnTo>
                <a:lnTo>
                  <a:pt x="91439" y="124967"/>
                </a:lnTo>
                <a:lnTo>
                  <a:pt x="78740" y="124967"/>
                </a:lnTo>
                <a:lnTo>
                  <a:pt x="66039" y="124967"/>
                </a:lnTo>
                <a:lnTo>
                  <a:pt x="53339" y="124968"/>
                </a:lnTo>
                <a:lnTo>
                  <a:pt x="40640" y="124967"/>
                </a:lnTo>
                <a:lnTo>
                  <a:pt x="27940" y="124967"/>
                </a:lnTo>
                <a:lnTo>
                  <a:pt x="15239" y="124967"/>
                </a:lnTo>
                <a:lnTo>
                  <a:pt x="2539" y="124967"/>
                </a:lnTo>
                <a:lnTo>
                  <a:pt x="0" y="124967"/>
                </a:lnTo>
                <a:lnTo>
                  <a:pt x="0" y="118872"/>
                </a:lnTo>
                <a:lnTo>
                  <a:pt x="0" y="112775"/>
                </a:lnTo>
                <a:lnTo>
                  <a:pt x="0" y="108203"/>
                </a:lnTo>
                <a:lnTo>
                  <a:pt x="4571" y="108203"/>
                </a:lnTo>
                <a:lnTo>
                  <a:pt x="10668" y="108203"/>
                </a:lnTo>
                <a:lnTo>
                  <a:pt x="15239" y="108203"/>
                </a:lnTo>
                <a:lnTo>
                  <a:pt x="21336" y="108203"/>
                </a:lnTo>
                <a:lnTo>
                  <a:pt x="24383" y="106679"/>
                </a:lnTo>
                <a:lnTo>
                  <a:pt x="25907" y="106679"/>
                </a:lnTo>
                <a:lnTo>
                  <a:pt x="27431" y="106679"/>
                </a:lnTo>
                <a:lnTo>
                  <a:pt x="27431" y="105155"/>
                </a:lnTo>
                <a:lnTo>
                  <a:pt x="28956" y="103632"/>
                </a:lnTo>
                <a:lnTo>
                  <a:pt x="30480" y="100584"/>
                </a:lnTo>
                <a:lnTo>
                  <a:pt x="30480" y="96012"/>
                </a:lnTo>
                <a:lnTo>
                  <a:pt x="30479" y="83312"/>
                </a:lnTo>
                <a:lnTo>
                  <a:pt x="30479" y="70612"/>
                </a:lnTo>
                <a:lnTo>
                  <a:pt x="30479" y="57912"/>
                </a:lnTo>
                <a:lnTo>
                  <a:pt x="30480" y="45212"/>
                </a:lnTo>
                <a:lnTo>
                  <a:pt x="30480" y="32512"/>
                </a:lnTo>
                <a:lnTo>
                  <a:pt x="30480" y="27432"/>
                </a:lnTo>
                <a:lnTo>
                  <a:pt x="17718" y="27431"/>
                </a:lnTo>
                <a:lnTo>
                  <a:pt x="5221" y="27432"/>
                </a:lnTo>
                <a:lnTo>
                  <a:pt x="0" y="27432"/>
                </a:lnTo>
                <a:lnTo>
                  <a:pt x="0" y="22860"/>
                </a:lnTo>
                <a:lnTo>
                  <a:pt x="0" y="16763"/>
                </a:lnTo>
                <a:lnTo>
                  <a:pt x="0" y="10667"/>
                </a:lnTo>
                <a:lnTo>
                  <a:pt x="9143" y="10667"/>
                </a:lnTo>
                <a:lnTo>
                  <a:pt x="15239" y="9143"/>
                </a:lnTo>
                <a:lnTo>
                  <a:pt x="19812" y="9143"/>
                </a:lnTo>
                <a:lnTo>
                  <a:pt x="25907" y="7620"/>
                </a:lnTo>
                <a:lnTo>
                  <a:pt x="33527" y="6096"/>
                </a:lnTo>
                <a:lnTo>
                  <a:pt x="41148" y="4572"/>
                </a:lnTo>
                <a:lnTo>
                  <a:pt x="45719" y="3048"/>
                </a:lnTo>
                <a:lnTo>
                  <a:pt x="50292" y="1524"/>
                </a:lnTo>
                <a:lnTo>
                  <a:pt x="53339" y="0"/>
                </a:lnTo>
                <a:close/>
              </a:path>
            </a:pathLst>
          </a:custGeom>
          <a:ln w="4572">
            <a:solidFill>
              <a:srgbClr val="BF4F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4" name="object 2294"/>
          <p:cNvSpPr/>
          <p:nvPr/>
        </p:nvSpPr>
        <p:spPr>
          <a:xfrm>
            <a:off x="1816697" y="2145735"/>
            <a:ext cx="141193" cy="111610"/>
          </a:xfrm>
          <a:custGeom>
            <a:avLst/>
            <a:gdLst/>
            <a:ahLst/>
            <a:cxnLst/>
            <a:rect l="l" t="t" r="r" b="b"/>
            <a:pathLst>
              <a:path w="160019" h="126491">
                <a:moveTo>
                  <a:pt x="80771" y="0"/>
                </a:moveTo>
                <a:lnTo>
                  <a:pt x="95297" y="799"/>
                </a:lnTo>
                <a:lnTo>
                  <a:pt x="108390" y="3198"/>
                </a:lnTo>
                <a:lnTo>
                  <a:pt x="120219" y="7197"/>
                </a:lnTo>
                <a:lnTo>
                  <a:pt x="130949" y="12795"/>
                </a:lnTo>
                <a:lnTo>
                  <a:pt x="138683" y="18287"/>
                </a:lnTo>
                <a:lnTo>
                  <a:pt x="147858" y="28074"/>
                </a:lnTo>
                <a:lnTo>
                  <a:pt x="154569" y="39019"/>
                </a:lnTo>
                <a:lnTo>
                  <a:pt x="158671" y="51122"/>
                </a:lnTo>
                <a:lnTo>
                  <a:pt x="160019" y="64008"/>
                </a:lnTo>
                <a:lnTo>
                  <a:pt x="158688" y="77298"/>
                </a:lnTo>
                <a:lnTo>
                  <a:pt x="154695" y="89257"/>
                </a:lnTo>
                <a:lnTo>
                  <a:pt x="150875" y="96012"/>
                </a:lnTo>
                <a:lnTo>
                  <a:pt x="142402" y="105945"/>
                </a:lnTo>
                <a:lnTo>
                  <a:pt x="132472" y="113712"/>
                </a:lnTo>
                <a:lnTo>
                  <a:pt x="121919" y="118872"/>
                </a:lnTo>
                <a:lnTo>
                  <a:pt x="111442" y="122459"/>
                </a:lnTo>
                <a:lnTo>
                  <a:pt x="99070" y="125032"/>
                </a:lnTo>
                <a:lnTo>
                  <a:pt x="85263" y="126360"/>
                </a:lnTo>
                <a:lnTo>
                  <a:pt x="79247" y="126491"/>
                </a:lnTo>
                <a:lnTo>
                  <a:pt x="65091" y="125754"/>
                </a:lnTo>
                <a:lnTo>
                  <a:pt x="52004" y="123470"/>
                </a:lnTo>
                <a:lnTo>
                  <a:pt x="40094" y="119528"/>
                </a:lnTo>
                <a:lnTo>
                  <a:pt x="29471" y="113819"/>
                </a:lnTo>
                <a:lnTo>
                  <a:pt x="15344" y="102732"/>
                </a:lnTo>
                <a:lnTo>
                  <a:pt x="7439" y="92420"/>
                </a:lnTo>
                <a:lnTo>
                  <a:pt x="2315" y="80555"/>
                </a:lnTo>
                <a:lnTo>
                  <a:pt x="89" y="67376"/>
                </a:lnTo>
                <a:lnTo>
                  <a:pt x="0" y="64008"/>
                </a:lnTo>
                <a:lnTo>
                  <a:pt x="1411" y="50941"/>
                </a:lnTo>
                <a:lnTo>
                  <a:pt x="5644" y="39003"/>
                </a:lnTo>
                <a:lnTo>
                  <a:pt x="12699" y="28194"/>
                </a:lnTo>
                <a:lnTo>
                  <a:pt x="22577" y="18514"/>
                </a:lnTo>
                <a:lnTo>
                  <a:pt x="32848" y="11439"/>
                </a:lnTo>
                <a:lnTo>
                  <a:pt x="43804" y="6189"/>
                </a:lnTo>
                <a:lnTo>
                  <a:pt x="55894" y="2539"/>
                </a:lnTo>
                <a:lnTo>
                  <a:pt x="69285" y="489"/>
                </a:lnTo>
                <a:lnTo>
                  <a:pt x="80771" y="0"/>
                </a:lnTo>
                <a:close/>
              </a:path>
            </a:pathLst>
          </a:custGeom>
          <a:ln w="4572">
            <a:solidFill>
              <a:srgbClr val="BF4F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5" name="object 2295"/>
          <p:cNvSpPr/>
          <p:nvPr/>
        </p:nvSpPr>
        <p:spPr>
          <a:xfrm>
            <a:off x="1690295" y="2145735"/>
            <a:ext cx="115644" cy="111610"/>
          </a:xfrm>
          <a:custGeom>
            <a:avLst/>
            <a:gdLst/>
            <a:ahLst/>
            <a:cxnLst/>
            <a:rect l="l" t="t" r="r" b="b"/>
            <a:pathLst>
              <a:path w="131063" h="126491">
                <a:moveTo>
                  <a:pt x="57912" y="0"/>
                </a:moveTo>
                <a:lnTo>
                  <a:pt x="71710" y="1123"/>
                </a:lnTo>
                <a:lnTo>
                  <a:pt x="83990" y="4495"/>
                </a:lnTo>
                <a:lnTo>
                  <a:pt x="92963" y="9143"/>
                </a:lnTo>
                <a:lnTo>
                  <a:pt x="94487" y="7620"/>
                </a:lnTo>
                <a:lnTo>
                  <a:pt x="96012" y="4572"/>
                </a:lnTo>
                <a:lnTo>
                  <a:pt x="97535" y="3048"/>
                </a:lnTo>
                <a:lnTo>
                  <a:pt x="102107" y="3048"/>
                </a:lnTo>
                <a:lnTo>
                  <a:pt x="108203" y="3048"/>
                </a:lnTo>
                <a:lnTo>
                  <a:pt x="112775" y="3048"/>
                </a:lnTo>
                <a:lnTo>
                  <a:pt x="116795" y="15224"/>
                </a:lnTo>
                <a:lnTo>
                  <a:pt x="120577" y="27401"/>
                </a:lnTo>
                <a:lnTo>
                  <a:pt x="123886" y="39578"/>
                </a:lnTo>
                <a:lnTo>
                  <a:pt x="124967" y="44196"/>
                </a:lnTo>
                <a:lnTo>
                  <a:pt x="118871" y="45720"/>
                </a:lnTo>
                <a:lnTo>
                  <a:pt x="112775" y="47243"/>
                </a:lnTo>
                <a:lnTo>
                  <a:pt x="105156" y="48767"/>
                </a:lnTo>
                <a:lnTo>
                  <a:pt x="96762" y="37500"/>
                </a:lnTo>
                <a:lnTo>
                  <a:pt x="87430" y="29728"/>
                </a:lnTo>
                <a:lnTo>
                  <a:pt x="83819" y="27432"/>
                </a:lnTo>
                <a:lnTo>
                  <a:pt x="71583" y="22358"/>
                </a:lnTo>
                <a:lnTo>
                  <a:pt x="59346" y="19916"/>
                </a:lnTo>
                <a:lnTo>
                  <a:pt x="56387" y="19812"/>
                </a:lnTo>
                <a:lnTo>
                  <a:pt x="50291" y="19812"/>
                </a:lnTo>
                <a:lnTo>
                  <a:pt x="45719" y="21336"/>
                </a:lnTo>
                <a:lnTo>
                  <a:pt x="42671" y="22860"/>
                </a:lnTo>
                <a:lnTo>
                  <a:pt x="38100" y="25908"/>
                </a:lnTo>
                <a:lnTo>
                  <a:pt x="36575" y="27432"/>
                </a:lnTo>
                <a:lnTo>
                  <a:pt x="36575" y="30479"/>
                </a:lnTo>
                <a:lnTo>
                  <a:pt x="36575" y="33527"/>
                </a:lnTo>
                <a:lnTo>
                  <a:pt x="38100" y="35051"/>
                </a:lnTo>
                <a:lnTo>
                  <a:pt x="41147" y="38100"/>
                </a:lnTo>
                <a:lnTo>
                  <a:pt x="44195" y="41148"/>
                </a:lnTo>
                <a:lnTo>
                  <a:pt x="50291" y="42672"/>
                </a:lnTo>
                <a:lnTo>
                  <a:pt x="59435" y="44196"/>
                </a:lnTo>
                <a:lnTo>
                  <a:pt x="71672" y="47635"/>
                </a:lnTo>
                <a:lnTo>
                  <a:pt x="83909" y="50879"/>
                </a:lnTo>
                <a:lnTo>
                  <a:pt x="86867" y="51815"/>
                </a:lnTo>
                <a:lnTo>
                  <a:pt x="101871" y="55421"/>
                </a:lnTo>
                <a:lnTo>
                  <a:pt x="113414" y="60068"/>
                </a:lnTo>
                <a:lnTo>
                  <a:pt x="121919" y="65532"/>
                </a:lnTo>
                <a:lnTo>
                  <a:pt x="128015" y="73151"/>
                </a:lnTo>
                <a:lnTo>
                  <a:pt x="131063" y="79248"/>
                </a:lnTo>
                <a:lnTo>
                  <a:pt x="131063" y="88391"/>
                </a:lnTo>
                <a:lnTo>
                  <a:pt x="128500" y="100511"/>
                </a:lnTo>
                <a:lnTo>
                  <a:pt x="120350" y="110746"/>
                </a:lnTo>
                <a:lnTo>
                  <a:pt x="115823" y="114300"/>
                </a:lnTo>
                <a:lnTo>
                  <a:pt x="105613" y="120723"/>
                </a:lnTo>
                <a:lnTo>
                  <a:pt x="93585" y="124581"/>
                </a:lnTo>
                <a:lnTo>
                  <a:pt x="80167" y="126300"/>
                </a:lnTo>
                <a:lnTo>
                  <a:pt x="73151" y="126491"/>
                </a:lnTo>
                <a:lnTo>
                  <a:pt x="65531" y="126491"/>
                </a:lnTo>
                <a:lnTo>
                  <a:pt x="57912" y="126491"/>
                </a:lnTo>
                <a:lnTo>
                  <a:pt x="51815" y="124967"/>
                </a:lnTo>
                <a:lnTo>
                  <a:pt x="45719" y="121920"/>
                </a:lnTo>
                <a:lnTo>
                  <a:pt x="38100" y="120396"/>
                </a:lnTo>
                <a:lnTo>
                  <a:pt x="30479" y="115824"/>
                </a:lnTo>
                <a:lnTo>
                  <a:pt x="28956" y="118872"/>
                </a:lnTo>
                <a:lnTo>
                  <a:pt x="27431" y="121920"/>
                </a:lnTo>
                <a:lnTo>
                  <a:pt x="25907" y="124967"/>
                </a:lnTo>
                <a:lnTo>
                  <a:pt x="21335" y="124967"/>
                </a:lnTo>
                <a:lnTo>
                  <a:pt x="15239" y="124967"/>
                </a:lnTo>
                <a:lnTo>
                  <a:pt x="10667" y="124967"/>
                </a:lnTo>
                <a:lnTo>
                  <a:pt x="8010" y="112067"/>
                </a:lnTo>
                <a:lnTo>
                  <a:pt x="5054" y="99630"/>
                </a:lnTo>
                <a:lnTo>
                  <a:pt x="2129" y="87493"/>
                </a:lnTo>
                <a:lnTo>
                  <a:pt x="0" y="77724"/>
                </a:lnTo>
                <a:lnTo>
                  <a:pt x="6095" y="76200"/>
                </a:lnTo>
                <a:lnTo>
                  <a:pt x="13715" y="74675"/>
                </a:lnTo>
                <a:lnTo>
                  <a:pt x="19812" y="73151"/>
                </a:lnTo>
                <a:lnTo>
                  <a:pt x="26501" y="84383"/>
                </a:lnTo>
                <a:lnTo>
                  <a:pt x="35449" y="93355"/>
                </a:lnTo>
                <a:lnTo>
                  <a:pt x="41147" y="97536"/>
                </a:lnTo>
                <a:lnTo>
                  <a:pt x="52917" y="102998"/>
                </a:lnTo>
                <a:lnTo>
                  <a:pt x="65134" y="106017"/>
                </a:lnTo>
                <a:lnTo>
                  <a:pt x="74675" y="106679"/>
                </a:lnTo>
                <a:lnTo>
                  <a:pt x="79247" y="106679"/>
                </a:lnTo>
                <a:lnTo>
                  <a:pt x="83819" y="106679"/>
                </a:lnTo>
                <a:lnTo>
                  <a:pt x="88391" y="105155"/>
                </a:lnTo>
                <a:lnTo>
                  <a:pt x="91439" y="105155"/>
                </a:lnTo>
                <a:lnTo>
                  <a:pt x="94487" y="103632"/>
                </a:lnTo>
                <a:lnTo>
                  <a:pt x="96012" y="100584"/>
                </a:lnTo>
                <a:lnTo>
                  <a:pt x="97535" y="99060"/>
                </a:lnTo>
                <a:lnTo>
                  <a:pt x="99059" y="97536"/>
                </a:lnTo>
                <a:lnTo>
                  <a:pt x="99059" y="94487"/>
                </a:lnTo>
                <a:lnTo>
                  <a:pt x="99059" y="91439"/>
                </a:lnTo>
                <a:lnTo>
                  <a:pt x="96012" y="88391"/>
                </a:lnTo>
                <a:lnTo>
                  <a:pt x="91439" y="85343"/>
                </a:lnTo>
                <a:lnTo>
                  <a:pt x="88391" y="83820"/>
                </a:lnTo>
                <a:lnTo>
                  <a:pt x="80771" y="80772"/>
                </a:lnTo>
                <a:lnTo>
                  <a:pt x="70103" y="77724"/>
                </a:lnTo>
                <a:lnTo>
                  <a:pt x="62483" y="76200"/>
                </a:lnTo>
                <a:lnTo>
                  <a:pt x="53339" y="74675"/>
                </a:lnTo>
                <a:lnTo>
                  <a:pt x="45719" y="73151"/>
                </a:lnTo>
                <a:lnTo>
                  <a:pt x="41147" y="71627"/>
                </a:lnTo>
                <a:lnTo>
                  <a:pt x="36575" y="70103"/>
                </a:lnTo>
                <a:lnTo>
                  <a:pt x="30479" y="67055"/>
                </a:lnTo>
                <a:lnTo>
                  <a:pt x="22859" y="65532"/>
                </a:lnTo>
                <a:lnTo>
                  <a:pt x="18287" y="62484"/>
                </a:lnTo>
                <a:lnTo>
                  <a:pt x="15239" y="59436"/>
                </a:lnTo>
                <a:lnTo>
                  <a:pt x="12191" y="57912"/>
                </a:lnTo>
                <a:lnTo>
                  <a:pt x="9143" y="53339"/>
                </a:lnTo>
                <a:lnTo>
                  <a:pt x="6095" y="50291"/>
                </a:lnTo>
                <a:lnTo>
                  <a:pt x="4571" y="45720"/>
                </a:lnTo>
                <a:lnTo>
                  <a:pt x="3047" y="41148"/>
                </a:lnTo>
                <a:lnTo>
                  <a:pt x="3047" y="36575"/>
                </a:lnTo>
                <a:lnTo>
                  <a:pt x="3047" y="30479"/>
                </a:lnTo>
                <a:lnTo>
                  <a:pt x="6095" y="24384"/>
                </a:lnTo>
                <a:lnTo>
                  <a:pt x="9143" y="18287"/>
                </a:lnTo>
                <a:lnTo>
                  <a:pt x="13715" y="13715"/>
                </a:lnTo>
                <a:lnTo>
                  <a:pt x="21335" y="9143"/>
                </a:lnTo>
                <a:lnTo>
                  <a:pt x="28956" y="6096"/>
                </a:lnTo>
                <a:lnTo>
                  <a:pt x="40849" y="2412"/>
                </a:lnTo>
                <a:lnTo>
                  <a:pt x="53466" y="174"/>
                </a:lnTo>
                <a:lnTo>
                  <a:pt x="57912" y="0"/>
                </a:lnTo>
                <a:close/>
              </a:path>
            </a:pathLst>
          </a:custGeom>
          <a:ln w="4572">
            <a:solidFill>
              <a:srgbClr val="BF4F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6" name="object 2296"/>
          <p:cNvSpPr/>
          <p:nvPr/>
        </p:nvSpPr>
        <p:spPr>
          <a:xfrm>
            <a:off x="1305709" y="2145735"/>
            <a:ext cx="141193" cy="111610"/>
          </a:xfrm>
          <a:custGeom>
            <a:avLst/>
            <a:gdLst/>
            <a:ahLst/>
            <a:cxnLst/>
            <a:rect l="l" t="t" r="r" b="b"/>
            <a:pathLst>
              <a:path w="160019" h="126491">
                <a:moveTo>
                  <a:pt x="73152" y="0"/>
                </a:moveTo>
                <a:lnTo>
                  <a:pt x="80772" y="0"/>
                </a:lnTo>
                <a:lnTo>
                  <a:pt x="86868" y="1524"/>
                </a:lnTo>
                <a:lnTo>
                  <a:pt x="92963" y="3048"/>
                </a:lnTo>
                <a:lnTo>
                  <a:pt x="99059" y="4572"/>
                </a:lnTo>
                <a:lnTo>
                  <a:pt x="105155" y="6096"/>
                </a:lnTo>
                <a:lnTo>
                  <a:pt x="109727" y="7620"/>
                </a:lnTo>
                <a:lnTo>
                  <a:pt x="111251" y="6096"/>
                </a:lnTo>
                <a:lnTo>
                  <a:pt x="112775" y="4572"/>
                </a:lnTo>
                <a:lnTo>
                  <a:pt x="114299" y="3048"/>
                </a:lnTo>
                <a:lnTo>
                  <a:pt x="118871" y="3048"/>
                </a:lnTo>
                <a:lnTo>
                  <a:pt x="123443" y="3048"/>
                </a:lnTo>
                <a:lnTo>
                  <a:pt x="128015" y="3048"/>
                </a:lnTo>
                <a:lnTo>
                  <a:pt x="132170" y="15468"/>
                </a:lnTo>
                <a:lnTo>
                  <a:pt x="136324" y="27635"/>
                </a:lnTo>
                <a:lnTo>
                  <a:pt x="140478" y="39293"/>
                </a:lnTo>
                <a:lnTo>
                  <a:pt x="141731" y="42672"/>
                </a:lnTo>
                <a:lnTo>
                  <a:pt x="135635" y="44196"/>
                </a:lnTo>
                <a:lnTo>
                  <a:pt x="129539" y="47243"/>
                </a:lnTo>
                <a:lnTo>
                  <a:pt x="121919" y="48767"/>
                </a:lnTo>
                <a:lnTo>
                  <a:pt x="115823" y="39624"/>
                </a:lnTo>
                <a:lnTo>
                  <a:pt x="111251" y="33527"/>
                </a:lnTo>
                <a:lnTo>
                  <a:pt x="106679" y="30479"/>
                </a:lnTo>
                <a:lnTo>
                  <a:pt x="102107" y="27432"/>
                </a:lnTo>
                <a:lnTo>
                  <a:pt x="99059" y="24384"/>
                </a:lnTo>
                <a:lnTo>
                  <a:pt x="92963" y="22860"/>
                </a:lnTo>
                <a:lnTo>
                  <a:pt x="88391" y="21336"/>
                </a:lnTo>
                <a:lnTo>
                  <a:pt x="83819" y="19812"/>
                </a:lnTo>
                <a:lnTo>
                  <a:pt x="79247" y="19812"/>
                </a:lnTo>
                <a:lnTo>
                  <a:pt x="71628" y="19812"/>
                </a:lnTo>
                <a:lnTo>
                  <a:pt x="65531" y="21336"/>
                </a:lnTo>
                <a:lnTo>
                  <a:pt x="59435" y="24384"/>
                </a:lnTo>
                <a:lnTo>
                  <a:pt x="53340" y="27432"/>
                </a:lnTo>
                <a:lnTo>
                  <a:pt x="48768" y="33527"/>
                </a:lnTo>
                <a:lnTo>
                  <a:pt x="45719" y="39624"/>
                </a:lnTo>
                <a:lnTo>
                  <a:pt x="42671" y="45720"/>
                </a:lnTo>
                <a:lnTo>
                  <a:pt x="41147" y="51815"/>
                </a:lnTo>
                <a:lnTo>
                  <a:pt x="41147" y="60960"/>
                </a:lnTo>
                <a:lnTo>
                  <a:pt x="42213" y="74031"/>
                </a:lnTo>
                <a:lnTo>
                  <a:pt x="45409" y="86073"/>
                </a:lnTo>
                <a:lnTo>
                  <a:pt x="45719" y="86867"/>
                </a:lnTo>
                <a:lnTo>
                  <a:pt x="50291" y="92963"/>
                </a:lnTo>
                <a:lnTo>
                  <a:pt x="54863" y="99060"/>
                </a:lnTo>
                <a:lnTo>
                  <a:pt x="60959" y="102108"/>
                </a:lnTo>
                <a:lnTo>
                  <a:pt x="67056" y="105155"/>
                </a:lnTo>
                <a:lnTo>
                  <a:pt x="73152" y="106679"/>
                </a:lnTo>
                <a:lnTo>
                  <a:pt x="80772" y="106679"/>
                </a:lnTo>
                <a:lnTo>
                  <a:pt x="85343" y="106679"/>
                </a:lnTo>
                <a:lnTo>
                  <a:pt x="91440" y="106679"/>
                </a:lnTo>
                <a:lnTo>
                  <a:pt x="96011" y="105155"/>
                </a:lnTo>
                <a:lnTo>
                  <a:pt x="100583" y="102108"/>
                </a:lnTo>
                <a:lnTo>
                  <a:pt x="103631" y="100584"/>
                </a:lnTo>
                <a:lnTo>
                  <a:pt x="105155" y="99060"/>
                </a:lnTo>
                <a:lnTo>
                  <a:pt x="106679" y="96012"/>
                </a:lnTo>
                <a:lnTo>
                  <a:pt x="108203" y="94487"/>
                </a:lnTo>
                <a:lnTo>
                  <a:pt x="108203" y="82296"/>
                </a:lnTo>
                <a:lnTo>
                  <a:pt x="106679" y="80772"/>
                </a:lnTo>
                <a:lnTo>
                  <a:pt x="106679" y="79248"/>
                </a:lnTo>
                <a:lnTo>
                  <a:pt x="105155" y="77724"/>
                </a:lnTo>
                <a:lnTo>
                  <a:pt x="103631" y="77724"/>
                </a:lnTo>
                <a:lnTo>
                  <a:pt x="102107" y="77724"/>
                </a:lnTo>
                <a:lnTo>
                  <a:pt x="99059" y="76200"/>
                </a:lnTo>
                <a:lnTo>
                  <a:pt x="96011" y="76200"/>
                </a:lnTo>
                <a:lnTo>
                  <a:pt x="92963" y="76200"/>
                </a:lnTo>
                <a:lnTo>
                  <a:pt x="89915" y="76200"/>
                </a:lnTo>
                <a:lnTo>
                  <a:pt x="86868" y="76200"/>
                </a:lnTo>
                <a:lnTo>
                  <a:pt x="86868" y="71627"/>
                </a:lnTo>
                <a:lnTo>
                  <a:pt x="86868" y="65532"/>
                </a:lnTo>
                <a:lnTo>
                  <a:pt x="86868" y="59436"/>
                </a:lnTo>
                <a:lnTo>
                  <a:pt x="99567" y="59436"/>
                </a:lnTo>
                <a:lnTo>
                  <a:pt x="112267" y="59436"/>
                </a:lnTo>
                <a:lnTo>
                  <a:pt x="124967" y="59436"/>
                </a:lnTo>
                <a:lnTo>
                  <a:pt x="137667" y="59436"/>
                </a:lnTo>
                <a:lnTo>
                  <a:pt x="150367" y="59435"/>
                </a:lnTo>
                <a:lnTo>
                  <a:pt x="160019" y="59436"/>
                </a:lnTo>
                <a:lnTo>
                  <a:pt x="160019" y="65532"/>
                </a:lnTo>
                <a:lnTo>
                  <a:pt x="160019" y="71627"/>
                </a:lnTo>
                <a:lnTo>
                  <a:pt x="160019" y="76200"/>
                </a:lnTo>
                <a:lnTo>
                  <a:pt x="158495" y="76200"/>
                </a:lnTo>
                <a:lnTo>
                  <a:pt x="156971" y="76200"/>
                </a:lnTo>
                <a:lnTo>
                  <a:pt x="153923" y="76200"/>
                </a:lnTo>
                <a:lnTo>
                  <a:pt x="150875" y="76200"/>
                </a:lnTo>
                <a:lnTo>
                  <a:pt x="149351" y="77724"/>
                </a:lnTo>
                <a:lnTo>
                  <a:pt x="147827" y="77724"/>
                </a:lnTo>
                <a:lnTo>
                  <a:pt x="146303" y="77724"/>
                </a:lnTo>
                <a:lnTo>
                  <a:pt x="144779" y="79248"/>
                </a:lnTo>
                <a:lnTo>
                  <a:pt x="143255" y="80772"/>
                </a:lnTo>
                <a:lnTo>
                  <a:pt x="143255" y="83820"/>
                </a:lnTo>
                <a:lnTo>
                  <a:pt x="143255" y="86867"/>
                </a:lnTo>
                <a:lnTo>
                  <a:pt x="143255" y="99116"/>
                </a:lnTo>
                <a:lnTo>
                  <a:pt x="143255" y="111703"/>
                </a:lnTo>
                <a:lnTo>
                  <a:pt x="143255" y="124967"/>
                </a:lnTo>
                <a:lnTo>
                  <a:pt x="135635" y="124967"/>
                </a:lnTo>
                <a:lnTo>
                  <a:pt x="129539" y="124967"/>
                </a:lnTo>
                <a:lnTo>
                  <a:pt x="121919" y="124967"/>
                </a:lnTo>
                <a:lnTo>
                  <a:pt x="120395" y="121920"/>
                </a:lnTo>
                <a:lnTo>
                  <a:pt x="117347" y="118872"/>
                </a:lnTo>
                <a:lnTo>
                  <a:pt x="115823" y="115824"/>
                </a:lnTo>
                <a:lnTo>
                  <a:pt x="109727" y="118872"/>
                </a:lnTo>
                <a:lnTo>
                  <a:pt x="102107" y="121920"/>
                </a:lnTo>
                <a:lnTo>
                  <a:pt x="94487" y="123443"/>
                </a:lnTo>
                <a:lnTo>
                  <a:pt x="88391" y="126491"/>
                </a:lnTo>
                <a:lnTo>
                  <a:pt x="80772" y="126491"/>
                </a:lnTo>
                <a:lnTo>
                  <a:pt x="73152" y="126491"/>
                </a:lnTo>
                <a:lnTo>
                  <a:pt x="60137" y="125568"/>
                </a:lnTo>
                <a:lnTo>
                  <a:pt x="47780" y="123010"/>
                </a:lnTo>
                <a:lnTo>
                  <a:pt x="35762" y="119136"/>
                </a:lnTo>
                <a:lnTo>
                  <a:pt x="23981" y="111532"/>
                </a:lnTo>
                <a:lnTo>
                  <a:pt x="14601" y="102957"/>
                </a:lnTo>
                <a:lnTo>
                  <a:pt x="9143" y="96012"/>
                </a:lnTo>
                <a:lnTo>
                  <a:pt x="3497" y="84467"/>
                </a:lnTo>
                <a:lnTo>
                  <a:pt x="513" y="71785"/>
                </a:lnTo>
                <a:lnTo>
                  <a:pt x="0" y="64008"/>
                </a:lnTo>
                <a:lnTo>
                  <a:pt x="1221" y="51177"/>
                </a:lnTo>
                <a:lnTo>
                  <a:pt x="4884" y="39122"/>
                </a:lnTo>
                <a:lnTo>
                  <a:pt x="9143" y="30479"/>
                </a:lnTo>
                <a:lnTo>
                  <a:pt x="17048" y="21140"/>
                </a:lnTo>
                <a:lnTo>
                  <a:pt x="27394" y="13467"/>
                </a:lnTo>
                <a:lnTo>
                  <a:pt x="36575" y="9143"/>
                </a:lnTo>
                <a:lnTo>
                  <a:pt x="47875" y="4021"/>
                </a:lnTo>
                <a:lnTo>
                  <a:pt x="60212" y="973"/>
                </a:lnTo>
                <a:lnTo>
                  <a:pt x="73152" y="0"/>
                </a:lnTo>
                <a:close/>
              </a:path>
            </a:pathLst>
          </a:custGeom>
          <a:ln w="4572">
            <a:solidFill>
              <a:srgbClr val="BF4F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7" name="object 2297"/>
          <p:cNvSpPr/>
          <p:nvPr/>
        </p:nvSpPr>
        <p:spPr>
          <a:xfrm>
            <a:off x="2096396" y="2372989"/>
            <a:ext cx="36307" cy="29584"/>
          </a:xfrm>
          <a:custGeom>
            <a:avLst/>
            <a:gdLst/>
            <a:ahLst/>
            <a:cxnLst/>
            <a:rect l="l" t="t" r="r" b="b"/>
            <a:pathLst>
              <a:path w="41148" h="33528">
                <a:moveTo>
                  <a:pt x="21336" y="0"/>
                </a:moveTo>
                <a:lnTo>
                  <a:pt x="14398" y="10594"/>
                </a:lnTo>
                <a:lnTo>
                  <a:pt x="7797" y="21526"/>
                </a:lnTo>
                <a:lnTo>
                  <a:pt x="936" y="32198"/>
                </a:lnTo>
                <a:lnTo>
                  <a:pt x="0" y="33528"/>
                </a:lnTo>
                <a:lnTo>
                  <a:pt x="12700" y="33527"/>
                </a:lnTo>
                <a:lnTo>
                  <a:pt x="25400" y="33527"/>
                </a:lnTo>
                <a:lnTo>
                  <a:pt x="38100" y="33528"/>
                </a:lnTo>
                <a:lnTo>
                  <a:pt x="41148" y="33528"/>
                </a:lnTo>
                <a:lnTo>
                  <a:pt x="34126" y="22710"/>
                </a:lnTo>
                <a:lnTo>
                  <a:pt x="27760" y="11555"/>
                </a:lnTo>
                <a:lnTo>
                  <a:pt x="21732" y="695"/>
                </a:lnTo>
                <a:lnTo>
                  <a:pt x="21336" y="0"/>
                </a:lnTo>
                <a:close/>
              </a:path>
            </a:pathLst>
          </a:custGeom>
          <a:ln w="4572">
            <a:solidFill>
              <a:srgbClr val="BF4F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8" name="object 2298"/>
          <p:cNvSpPr/>
          <p:nvPr/>
        </p:nvSpPr>
        <p:spPr>
          <a:xfrm>
            <a:off x="2229522" y="2344751"/>
            <a:ext cx="224565" cy="107576"/>
          </a:xfrm>
          <a:custGeom>
            <a:avLst/>
            <a:gdLst/>
            <a:ahLst/>
            <a:cxnLst/>
            <a:rect l="l" t="t" r="r" b="b"/>
            <a:pathLst>
              <a:path w="254507" h="121919">
                <a:moveTo>
                  <a:pt x="0" y="0"/>
                </a:moveTo>
                <a:lnTo>
                  <a:pt x="12356" y="0"/>
                </a:lnTo>
                <a:lnTo>
                  <a:pt x="24869" y="0"/>
                </a:lnTo>
                <a:lnTo>
                  <a:pt x="37513" y="0"/>
                </a:lnTo>
                <a:lnTo>
                  <a:pt x="50262" y="0"/>
                </a:lnTo>
                <a:lnTo>
                  <a:pt x="63090" y="0"/>
                </a:lnTo>
                <a:lnTo>
                  <a:pt x="75972" y="0"/>
                </a:lnTo>
                <a:lnTo>
                  <a:pt x="88882" y="0"/>
                </a:lnTo>
                <a:lnTo>
                  <a:pt x="95541" y="11267"/>
                </a:lnTo>
                <a:lnTo>
                  <a:pt x="101133" y="22568"/>
                </a:lnTo>
                <a:lnTo>
                  <a:pt x="106658" y="33935"/>
                </a:lnTo>
                <a:lnTo>
                  <a:pt x="112083" y="45403"/>
                </a:lnTo>
                <a:lnTo>
                  <a:pt x="117375" y="57004"/>
                </a:lnTo>
                <a:lnTo>
                  <a:pt x="122500" y="68772"/>
                </a:lnTo>
                <a:lnTo>
                  <a:pt x="124968" y="74676"/>
                </a:lnTo>
                <a:lnTo>
                  <a:pt x="130554" y="62906"/>
                </a:lnTo>
                <a:lnTo>
                  <a:pt x="136140" y="51317"/>
                </a:lnTo>
                <a:lnTo>
                  <a:pt x="141726" y="39876"/>
                </a:lnTo>
                <a:lnTo>
                  <a:pt x="147313" y="28551"/>
                </a:lnTo>
                <a:lnTo>
                  <a:pt x="152899" y="17308"/>
                </a:lnTo>
                <a:lnTo>
                  <a:pt x="158485" y="6117"/>
                </a:lnTo>
                <a:lnTo>
                  <a:pt x="161544" y="0"/>
                </a:lnTo>
                <a:lnTo>
                  <a:pt x="174039" y="0"/>
                </a:lnTo>
                <a:lnTo>
                  <a:pt x="186558" y="0"/>
                </a:lnTo>
                <a:lnTo>
                  <a:pt x="199124" y="0"/>
                </a:lnTo>
                <a:lnTo>
                  <a:pt x="211759" y="0"/>
                </a:lnTo>
                <a:lnTo>
                  <a:pt x="224488" y="0"/>
                </a:lnTo>
                <a:lnTo>
                  <a:pt x="237334" y="0"/>
                </a:lnTo>
                <a:lnTo>
                  <a:pt x="250319" y="0"/>
                </a:lnTo>
                <a:lnTo>
                  <a:pt x="254507" y="0"/>
                </a:lnTo>
                <a:lnTo>
                  <a:pt x="254507" y="6096"/>
                </a:lnTo>
                <a:lnTo>
                  <a:pt x="254507" y="10668"/>
                </a:lnTo>
                <a:lnTo>
                  <a:pt x="254507" y="16764"/>
                </a:lnTo>
                <a:lnTo>
                  <a:pt x="251459" y="16764"/>
                </a:lnTo>
                <a:lnTo>
                  <a:pt x="246887" y="16764"/>
                </a:lnTo>
                <a:lnTo>
                  <a:pt x="243839" y="16764"/>
                </a:lnTo>
                <a:lnTo>
                  <a:pt x="239267" y="16764"/>
                </a:lnTo>
                <a:lnTo>
                  <a:pt x="234695" y="16764"/>
                </a:lnTo>
                <a:lnTo>
                  <a:pt x="233171" y="18288"/>
                </a:lnTo>
                <a:lnTo>
                  <a:pt x="231647" y="19812"/>
                </a:lnTo>
                <a:lnTo>
                  <a:pt x="230123" y="22860"/>
                </a:lnTo>
                <a:lnTo>
                  <a:pt x="230123" y="25908"/>
                </a:lnTo>
                <a:lnTo>
                  <a:pt x="230123" y="39019"/>
                </a:lnTo>
                <a:lnTo>
                  <a:pt x="230123" y="51884"/>
                </a:lnTo>
                <a:lnTo>
                  <a:pt x="230123" y="64558"/>
                </a:lnTo>
                <a:lnTo>
                  <a:pt x="230123" y="77095"/>
                </a:lnTo>
                <a:lnTo>
                  <a:pt x="230123" y="89550"/>
                </a:lnTo>
                <a:lnTo>
                  <a:pt x="230123" y="96012"/>
                </a:lnTo>
                <a:lnTo>
                  <a:pt x="230123" y="99060"/>
                </a:lnTo>
                <a:lnTo>
                  <a:pt x="230123" y="100584"/>
                </a:lnTo>
                <a:lnTo>
                  <a:pt x="230123" y="102108"/>
                </a:lnTo>
                <a:lnTo>
                  <a:pt x="231647" y="102108"/>
                </a:lnTo>
                <a:lnTo>
                  <a:pt x="233171" y="103632"/>
                </a:lnTo>
                <a:lnTo>
                  <a:pt x="234695" y="103632"/>
                </a:lnTo>
                <a:lnTo>
                  <a:pt x="236219" y="105155"/>
                </a:lnTo>
                <a:lnTo>
                  <a:pt x="254507" y="105155"/>
                </a:lnTo>
                <a:lnTo>
                  <a:pt x="254507" y="111251"/>
                </a:lnTo>
                <a:lnTo>
                  <a:pt x="254507" y="115823"/>
                </a:lnTo>
                <a:lnTo>
                  <a:pt x="254507" y="121919"/>
                </a:lnTo>
                <a:lnTo>
                  <a:pt x="241935" y="121919"/>
                </a:lnTo>
                <a:lnTo>
                  <a:pt x="229248" y="121919"/>
                </a:lnTo>
                <a:lnTo>
                  <a:pt x="216487" y="121919"/>
                </a:lnTo>
                <a:lnTo>
                  <a:pt x="203692" y="121919"/>
                </a:lnTo>
                <a:lnTo>
                  <a:pt x="190903" y="121919"/>
                </a:lnTo>
                <a:lnTo>
                  <a:pt x="178161" y="121919"/>
                </a:lnTo>
                <a:lnTo>
                  <a:pt x="165506" y="121919"/>
                </a:lnTo>
                <a:lnTo>
                  <a:pt x="156972" y="121919"/>
                </a:lnTo>
                <a:lnTo>
                  <a:pt x="156972" y="115823"/>
                </a:lnTo>
                <a:lnTo>
                  <a:pt x="156972" y="111251"/>
                </a:lnTo>
                <a:lnTo>
                  <a:pt x="156972" y="105155"/>
                </a:lnTo>
                <a:lnTo>
                  <a:pt x="160020" y="105155"/>
                </a:lnTo>
                <a:lnTo>
                  <a:pt x="163068" y="105155"/>
                </a:lnTo>
                <a:lnTo>
                  <a:pt x="164592" y="105155"/>
                </a:lnTo>
                <a:lnTo>
                  <a:pt x="170687" y="105155"/>
                </a:lnTo>
                <a:lnTo>
                  <a:pt x="173736" y="105155"/>
                </a:lnTo>
                <a:lnTo>
                  <a:pt x="175260" y="103632"/>
                </a:lnTo>
                <a:lnTo>
                  <a:pt x="178308" y="103632"/>
                </a:lnTo>
                <a:lnTo>
                  <a:pt x="179831" y="102108"/>
                </a:lnTo>
                <a:lnTo>
                  <a:pt x="181356" y="100584"/>
                </a:lnTo>
                <a:lnTo>
                  <a:pt x="181356" y="99060"/>
                </a:lnTo>
                <a:lnTo>
                  <a:pt x="181356" y="96012"/>
                </a:lnTo>
                <a:lnTo>
                  <a:pt x="181355" y="82918"/>
                </a:lnTo>
                <a:lnTo>
                  <a:pt x="181355" y="70044"/>
                </a:lnTo>
                <a:lnTo>
                  <a:pt x="181356" y="57344"/>
                </a:lnTo>
                <a:lnTo>
                  <a:pt x="181355" y="44774"/>
                </a:lnTo>
                <a:lnTo>
                  <a:pt x="181356" y="32289"/>
                </a:lnTo>
                <a:lnTo>
                  <a:pt x="181356" y="21336"/>
                </a:lnTo>
                <a:lnTo>
                  <a:pt x="175696" y="32763"/>
                </a:lnTo>
                <a:lnTo>
                  <a:pt x="170128" y="44191"/>
                </a:lnTo>
                <a:lnTo>
                  <a:pt x="164624" y="55618"/>
                </a:lnTo>
                <a:lnTo>
                  <a:pt x="159158" y="67046"/>
                </a:lnTo>
                <a:lnTo>
                  <a:pt x="153703" y="78474"/>
                </a:lnTo>
                <a:lnTo>
                  <a:pt x="148232" y="89901"/>
                </a:lnTo>
                <a:lnTo>
                  <a:pt x="142717" y="101329"/>
                </a:lnTo>
                <a:lnTo>
                  <a:pt x="137133" y="112757"/>
                </a:lnTo>
                <a:lnTo>
                  <a:pt x="132587" y="121919"/>
                </a:lnTo>
                <a:lnTo>
                  <a:pt x="119888" y="121919"/>
                </a:lnTo>
                <a:lnTo>
                  <a:pt x="107188" y="121919"/>
                </a:lnTo>
                <a:lnTo>
                  <a:pt x="105156" y="121919"/>
                </a:lnTo>
                <a:lnTo>
                  <a:pt x="99322" y="110193"/>
                </a:lnTo>
                <a:lnTo>
                  <a:pt x="93600" y="98577"/>
                </a:lnTo>
                <a:lnTo>
                  <a:pt x="87974" y="87058"/>
                </a:lnTo>
                <a:lnTo>
                  <a:pt x="82429" y="75619"/>
                </a:lnTo>
                <a:lnTo>
                  <a:pt x="76951" y="64248"/>
                </a:lnTo>
                <a:lnTo>
                  <a:pt x="71525" y="52928"/>
                </a:lnTo>
                <a:lnTo>
                  <a:pt x="66136" y="41646"/>
                </a:lnTo>
                <a:lnTo>
                  <a:pt x="60770" y="30386"/>
                </a:lnTo>
                <a:lnTo>
                  <a:pt x="57912" y="24384"/>
                </a:lnTo>
                <a:lnTo>
                  <a:pt x="57912" y="37084"/>
                </a:lnTo>
                <a:lnTo>
                  <a:pt x="57911" y="49784"/>
                </a:lnTo>
                <a:lnTo>
                  <a:pt x="57912" y="62484"/>
                </a:lnTo>
                <a:lnTo>
                  <a:pt x="57912" y="75184"/>
                </a:lnTo>
                <a:lnTo>
                  <a:pt x="57912" y="87884"/>
                </a:lnTo>
                <a:lnTo>
                  <a:pt x="57912" y="97536"/>
                </a:lnTo>
                <a:lnTo>
                  <a:pt x="57912" y="99060"/>
                </a:lnTo>
                <a:lnTo>
                  <a:pt x="57912" y="100584"/>
                </a:lnTo>
                <a:lnTo>
                  <a:pt x="59436" y="102108"/>
                </a:lnTo>
                <a:lnTo>
                  <a:pt x="59436" y="103632"/>
                </a:lnTo>
                <a:lnTo>
                  <a:pt x="60960" y="103632"/>
                </a:lnTo>
                <a:lnTo>
                  <a:pt x="62484" y="103632"/>
                </a:lnTo>
                <a:lnTo>
                  <a:pt x="65531" y="105155"/>
                </a:lnTo>
                <a:lnTo>
                  <a:pt x="68580" y="105155"/>
                </a:lnTo>
                <a:lnTo>
                  <a:pt x="71628" y="105155"/>
                </a:lnTo>
                <a:lnTo>
                  <a:pt x="74676" y="105155"/>
                </a:lnTo>
                <a:lnTo>
                  <a:pt x="79248" y="105155"/>
                </a:lnTo>
                <a:lnTo>
                  <a:pt x="82296" y="105155"/>
                </a:lnTo>
                <a:lnTo>
                  <a:pt x="82296" y="111251"/>
                </a:lnTo>
                <a:lnTo>
                  <a:pt x="82296" y="115823"/>
                </a:lnTo>
                <a:lnTo>
                  <a:pt x="82296" y="121919"/>
                </a:lnTo>
                <a:lnTo>
                  <a:pt x="69596" y="121919"/>
                </a:lnTo>
                <a:lnTo>
                  <a:pt x="56896" y="121919"/>
                </a:lnTo>
                <a:lnTo>
                  <a:pt x="44196" y="121919"/>
                </a:lnTo>
                <a:lnTo>
                  <a:pt x="31496" y="121919"/>
                </a:lnTo>
                <a:lnTo>
                  <a:pt x="18796" y="121919"/>
                </a:lnTo>
                <a:lnTo>
                  <a:pt x="6096" y="121919"/>
                </a:lnTo>
                <a:lnTo>
                  <a:pt x="0" y="121919"/>
                </a:lnTo>
                <a:lnTo>
                  <a:pt x="0" y="115823"/>
                </a:lnTo>
                <a:lnTo>
                  <a:pt x="0" y="111251"/>
                </a:lnTo>
                <a:lnTo>
                  <a:pt x="0" y="105155"/>
                </a:lnTo>
                <a:lnTo>
                  <a:pt x="1524" y="105155"/>
                </a:lnTo>
                <a:lnTo>
                  <a:pt x="4572" y="105155"/>
                </a:lnTo>
                <a:lnTo>
                  <a:pt x="7620" y="105155"/>
                </a:lnTo>
                <a:lnTo>
                  <a:pt x="12192" y="105155"/>
                </a:lnTo>
                <a:lnTo>
                  <a:pt x="16764" y="105155"/>
                </a:lnTo>
                <a:lnTo>
                  <a:pt x="18287" y="103632"/>
                </a:lnTo>
                <a:lnTo>
                  <a:pt x="19812" y="103632"/>
                </a:lnTo>
                <a:lnTo>
                  <a:pt x="21336" y="102108"/>
                </a:lnTo>
                <a:lnTo>
                  <a:pt x="22860" y="102108"/>
                </a:lnTo>
                <a:lnTo>
                  <a:pt x="22860" y="100584"/>
                </a:lnTo>
                <a:lnTo>
                  <a:pt x="22860" y="97536"/>
                </a:lnTo>
                <a:lnTo>
                  <a:pt x="22860" y="94488"/>
                </a:lnTo>
                <a:lnTo>
                  <a:pt x="22859" y="81788"/>
                </a:lnTo>
                <a:lnTo>
                  <a:pt x="22860" y="69088"/>
                </a:lnTo>
                <a:lnTo>
                  <a:pt x="22860" y="56388"/>
                </a:lnTo>
                <a:lnTo>
                  <a:pt x="22860" y="43688"/>
                </a:lnTo>
                <a:lnTo>
                  <a:pt x="22860" y="19812"/>
                </a:lnTo>
                <a:lnTo>
                  <a:pt x="21336" y="19812"/>
                </a:lnTo>
                <a:lnTo>
                  <a:pt x="19812" y="18288"/>
                </a:lnTo>
                <a:lnTo>
                  <a:pt x="18287" y="18288"/>
                </a:lnTo>
                <a:lnTo>
                  <a:pt x="16764" y="16764"/>
                </a:lnTo>
                <a:lnTo>
                  <a:pt x="0" y="16764"/>
                </a:lnTo>
                <a:lnTo>
                  <a:pt x="0" y="10668"/>
                </a:lnTo>
                <a:lnTo>
                  <a:pt x="0" y="6096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BF4F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9" name="object 2299"/>
          <p:cNvSpPr/>
          <p:nvPr/>
        </p:nvSpPr>
        <p:spPr>
          <a:xfrm>
            <a:off x="2027816" y="2344751"/>
            <a:ext cx="188259" cy="107576"/>
          </a:xfrm>
          <a:custGeom>
            <a:avLst/>
            <a:gdLst/>
            <a:ahLst/>
            <a:cxnLst/>
            <a:rect l="l" t="t" r="r" b="b"/>
            <a:pathLst>
              <a:path w="213360" h="121919">
                <a:moveTo>
                  <a:pt x="83820" y="0"/>
                </a:moveTo>
                <a:lnTo>
                  <a:pt x="96519" y="0"/>
                </a:lnTo>
                <a:lnTo>
                  <a:pt x="109220" y="0"/>
                </a:lnTo>
                <a:lnTo>
                  <a:pt x="121920" y="0"/>
                </a:lnTo>
                <a:lnTo>
                  <a:pt x="129540" y="0"/>
                </a:lnTo>
                <a:lnTo>
                  <a:pt x="136306" y="10383"/>
                </a:lnTo>
                <a:lnTo>
                  <a:pt x="143163" y="20870"/>
                </a:lnTo>
                <a:lnTo>
                  <a:pt x="150084" y="31448"/>
                </a:lnTo>
                <a:lnTo>
                  <a:pt x="157043" y="42102"/>
                </a:lnTo>
                <a:lnTo>
                  <a:pt x="164013" y="52821"/>
                </a:lnTo>
                <a:lnTo>
                  <a:pt x="170968" y="63590"/>
                </a:lnTo>
                <a:lnTo>
                  <a:pt x="177881" y="74397"/>
                </a:lnTo>
                <a:lnTo>
                  <a:pt x="184727" y="85228"/>
                </a:lnTo>
                <a:lnTo>
                  <a:pt x="190500" y="94488"/>
                </a:lnTo>
                <a:lnTo>
                  <a:pt x="193548" y="99060"/>
                </a:lnTo>
                <a:lnTo>
                  <a:pt x="196596" y="102108"/>
                </a:lnTo>
                <a:lnTo>
                  <a:pt x="198120" y="103632"/>
                </a:lnTo>
                <a:lnTo>
                  <a:pt x="201168" y="103632"/>
                </a:lnTo>
                <a:lnTo>
                  <a:pt x="205740" y="105155"/>
                </a:lnTo>
                <a:lnTo>
                  <a:pt x="213360" y="105155"/>
                </a:lnTo>
                <a:lnTo>
                  <a:pt x="213360" y="111251"/>
                </a:lnTo>
                <a:lnTo>
                  <a:pt x="213360" y="115823"/>
                </a:lnTo>
                <a:lnTo>
                  <a:pt x="213360" y="121919"/>
                </a:lnTo>
                <a:lnTo>
                  <a:pt x="200660" y="121919"/>
                </a:lnTo>
                <a:lnTo>
                  <a:pt x="187960" y="121919"/>
                </a:lnTo>
                <a:lnTo>
                  <a:pt x="175260" y="121919"/>
                </a:lnTo>
                <a:lnTo>
                  <a:pt x="162560" y="121919"/>
                </a:lnTo>
                <a:lnTo>
                  <a:pt x="149860" y="121919"/>
                </a:lnTo>
                <a:lnTo>
                  <a:pt x="137160" y="121919"/>
                </a:lnTo>
                <a:lnTo>
                  <a:pt x="124459" y="121919"/>
                </a:lnTo>
                <a:lnTo>
                  <a:pt x="117348" y="121919"/>
                </a:lnTo>
                <a:lnTo>
                  <a:pt x="117348" y="115823"/>
                </a:lnTo>
                <a:lnTo>
                  <a:pt x="117348" y="111251"/>
                </a:lnTo>
                <a:lnTo>
                  <a:pt x="117348" y="105155"/>
                </a:lnTo>
                <a:lnTo>
                  <a:pt x="118872" y="105155"/>
                </a:lnTo>
                <a:lnTo>
                  <a:pt x="121920" y="105155"/>
                </a:lnTo>
                <a:lnTo>
                  <a:pt x="123443" y="105155"/>
                </a:lnTo>
                <a:lnTo>
                  <a:pt x="128016" y="105155"/>
                </a:lnTo>
                <a:lnTo>
                  <a:pt x="132587" y="103632"/>
                </a:lnTo>
                <a:lnTo>
                  <a:pt x="134112" y="103632"/>
                </a:lnTo>
                <a:lnTo>
                  <a:pt x="137160" y="102108"/>
                </a:lnTo>
                <a:lnTo>
                  <a:pt x="137160" y="100584"/>
                </a:lnTo>
                <a:lnTo>
                  <a:pt x="137160" y="99060"/>
                </a:lnTo>
                <a:lnTo>
                  <a:pt x="137160" y="97536"/>
                </a:lnTo>
                <a:lnTo>
                  <a:pt x="135636" y="94488"/>
                </a:lnTo>
                <a:lnTo>
                  <a:pt x="132587" y="89916"/>
                </a:lnTo>
                <a:lnTo>
                  <a:pt x="131064" y="86868"/>
                </a:lnTo>
                <a:lnTo>
                  <a:pt x="129540" y="82296"/>
                </a:lnTo>
                <a:lnTo>
                  <a:pt x="116389" y="82296"/>
                </a:lnTo>
                <a:lnTo>
                  <a:pt x="103553" y="82295"/>
                </a:lnTo>
                <a:lnTo>
                  <a:pt x="90948" y="82296"/>
                </a:lnTo>
                <a:lnTo>
                  <a:pt x="78493" y="82296"/>
                </a:lnTo>
                <a:lnTo>
                  <a:pt x="68580" y="82296"/>
                </a:lnTo>
                <a:lnTo>
                  <a:pt x="65531" y="86868"/>
                </a:lnTo>
                <a:lnTo>
                  <a:pt x="62484" y="91440"/>
                </a:lnTo>
                <a:lnTo>
                  <a:pt x="60960" y="94488"/>
                </a:lnTo>
                <a:lnTo>
                  <a:pt x="59436" y="97536"/>
                </a:lnTo>
                <a:lnTo>
                  <a:pt x="57912" y="99060"/>
                </a:lnTo>
                <a:lnTo>
                  <a:pt x="57912" y="100584"/>
                </a:lnTo>
                <a:lnTo>
                  <a:pt x="57912" y="102108"/>
                </a:lnTo>
                <a:lnTo>
                  <a:pt x="59436" y="103632"/>
                </a:lnTo>
                <a:lnTo>
                  <a:pt x="60960" y="103632"/>
                </a:lnTo>
                <a:lnTo>
                  <a:pt x="62484" y="103632"/>
                </a:lnTo>
                <a:lnTo>
                  <a:pt x="65531" y="105155"/>
                </a:lnTo>
                <a:lnTo>
                  <a:pt x="67056" y="105155"/>
                </a:lnTo>
                <a:lnTo>
                  <a:pt x="71628" y="105155"/>
                </a:lnTo>
                <a:lnTo>
                  <a:pt x="79248" y="105155"/>
                </a:lnTo>
                <a:lnTo>
                  <a:pt x="79248" y="111251"/>
                </a:lnTo>
                <a:lnTo>
                  <a:pt x="79248" y="115823"/>
                </a:lnTo>
                <a:lnTo>
                  <a:pt x="79248" y="121919"/>
                </a:lnTo>
                <a:lnTo>
                  <a:pt x="66785" y="121919"/>
                </a:lnTo>
                <a:lnTo>
                  <a:pt x="54286" y="121919"/>
                </a:lnTo>
                <a:lnTo>
                  <a:pt x="41711" y="121919"/>
                </a:lnTo>
                <a:lnTo>
                  <a:pt x="29023" y="121919"/>
                </a:lnTo>
                <a:lnTo>
                  <a:pt x="16185" y="121919"/>
                </a:lnTo>
                <a:lnTo>
                  <a:pt x="3158" y="121919"/>
                </a:lnTo>
                <a:lnTo>
                  <a:pt x="0" y="121919"/>
                </a:lnTo>
                <a:lnTo>
                  <a:pt x="0" y="115823"/>
                </a:lnTo>
                <a:lnTo>
                  <a:pt x="0" y="111251"/>
                </a:lnTo>
                <a:lnTo>
                  <a:pt x="0" y="105155"/>
                </a:lnTo>
                <a:lnTo>
                  <a:pt x="6096" y="105155"/>
                </a:lnTo>
                <a:lnTo>
                  <a:pt x="9143" y="105155"/>
                </a:lnTo>
                <a:lnTo>
                  <a:pt x="12192" y="103632"/>
                </a:lnTo>
                <a:lnTo>
                  <a:pt x="13716" y="103632"/>
                </a:lnTo>
                <a:lnTo>
                  <a:pt x="15240" y="102108"/>
                </a:lnTo>
                <a:lnTo>
                  <a:pt x="16764" y="102108"/>
                </a:lnTo>
                <a:lnTo>
                  <a:pt x="18287" y="100584"/>
                </a:lnTo>
                <a:lnTo>
                  <a:pt x="19812" y="99060"/>
                </a:lnTo>
                <a:lnTo>
                  <a:pt x="22860" y="96012"/>
                </a:lnTo>
                <a:lnTo>
                  <a:pt x="29549" y="85290"/>
                </a:lnTo>
                <a:lnTo>
                  <a:pt x="36328" y="74568"/>
                </a:lnTo>
                <a:lnTo>
                  <a:pt x="43169" y="63847"/>
                </a:lnTo>
                <a:lnTo>
                  <a:pt x="50049" y="53125"/>
                </a:lnTo>
                <a:lnTo>
                  <a:pt x="56940" y="42404"/>
                </a:lnTo>
                <a:lnTo>
                  <a:pt x="63818" y="31682"/>
                </a:lnTo>
                <a:lnTo>
                  <a:pt x="70657" y="20961"/>
                </a:lnTo>
                <a:lnTo>
                  <a:pt x="77432" y="10239"/>
                </a:lnTo>
                <a:lnTo>
                  <a:pt x="83820" y="0"/>
                </a:lnTo>
                <a:close/>
              </a:path>
            </a:pathLst>
          </a:custGeom>
          <a:ln w="4572">
            <a:solidFill>
              <a:srgbClr val="BF4F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0" name="object 2300"/>
          <p:cNvSpPr/>
          <p:nvPr/>
        </p:nvSpPr>
        <p:spPr>
          <a:xfrm>
            <a:off x="1847625" y="2344751"/>
            <a:ext cx="176156" cy="107576"/>
          </a:xfrm>
          <a:custGeom>
            <a:avLst/>
            <a:gdLst/>
            <a:ahLst/>
            <a:cxnLst/>
            <a:rect l="l" t="t" r="r" b="b"/>
            <a:pathLst>
              <a:path w="199643" h="121919">
                <a:moveTo>
                  <a:pt x="0" y="0"/>
                </a:moveTo>
                <a:lnTo>
                  <a:pt x="12700" y="0"/>
                </a:lnTo>
                <a:lnTo>
                  <a:pt x="25400" y="0"/>
                </a:lnTo>
                <a:lnTo>
                  <a:pt x="38100" y="0"/>
                </a:lnTo>
                <a:lnTo>
                  <a:pt x="50799" y="0"/>
                </a:lnTo>
                <a:lnTo>
                  <a:pt x="63499" y="0"/>
                </a:lnTo>
                <a:lnTo>
                  <a:pt x="76199" y="0"/>
                </a:lnTo>
                <a:lnTo>
                  <a:pt x="82295" y="0"/>
                </a:lnTo>
                <a:lnTo>
                  <a:pt x="89943" y="9538"/>
                </a:lnTo>
                <a:lnTo>
                  <a:pt x="97740" y="19227"/>
                </a:lnTo>
                <a:lnTo>
                  <a:pt x="105663" y="29041"/>
                </a:lnTo>
                <a:lnTo>
                  <a:pt x="113689" y="38957"/>
                </a:lnTo>
                <a:lnTo>
                  <a:pt x="121792" y="48951"/>
                </a:lnTo>
                <a:lnTo>
                  <a:pt x="129949" y="59000"/>
                </a:lnTo>
                <a:lnTo>
                  <a:pt x="138136" y="69078"/>
                </a:lnTo>
                <a:lnTo>
                  <a:pt x="140207" y="71628"/>
                </a:lnTo>
                <a:lnTo>
                  <a:pt x="140207" y="58795"/>
                </a:lnTo>
                <a:lnTo>
                  <a:pt x="140207" y="46283"/>
                </a:lnTo>
                <a:lnTo>
                  <a:pt x="140207" y="33659"/>
                </a:lnTo>
                <a:lnTo>
                  <a:pt x="140207" y="27432"/>
                </a:lnTo>
                <a:lnTo>
                  <a:pt x="140207" y="24384"/>
                </a:lnTo>
                <a:lnTo>
                  <a:pt x="140207" y="21336"/>
                </a:lnTo>
                <a:lnTo>
                  <a:pt x="140207" y="19812"/>
                </a:lnTo>
                <a:lnTo>
                  <a:pt x="138683" y="19812"/>
                </a:lnTo>
                <a:lnTo>
                  <a:pt x="137159" y="18288"/>
                </a:lnTo>
                <a:lnTo>
                  <a:pt x="135635" y="18288"/>
                </a:lnTo>
                <a:lnTo>
                  <a:pt x="134111" y="16764"/>
                </a:lnTo>
                <a:lnTo>
                  <a:pt x="115823" y="16764"/>
                </a:lnTo>
                <a:lnTo>
                  <a:pt x="115823" y="10668"/>
                </a:lnTo>
                <a:lnTo>
                  <a:pt x="115823" y="6096"/>
                </a:lnTo>
                <a:lnTo>
                  <a:pt x="115823" y="0"/>
                </a:lnTo>
                <a:lnTo>
                  <a:pt x="128387" y="0"/>
                </a:lnTo>
                <a:lnTo>
                  <a:pt x="141097" y="0"/>
                </a:lnTo>
                <a:lnTo>
                  <a:pt x="153889" y="0"/>
                </a:lnTo>
                <a:lnTo>
                  <a:pt x="166701" y="0"/>
                </a:lnTo>
                <a:lnTo>
                  <a:pt x="179468" y="0"/>
                </a:lnTo>
                <a:lnTo>
                  <a:pt x="192127" y="0"/>
                </a:lnTo>
                <a:lnTo>
                  <a:pt x="199643" y="0"/>
                </a:lnTo>
                <a:lnTo>
                  <a:pt x="199643" y="6096"/>
                </a:lnTo>
                <a:lnTo>
                  <a:pt x="199643" y="10668"/>
                </a:lnTo>
                <a:lnTo>
                  <a:pt x="199643" y="16764"/>
                </a:lnTo>
                <a:lnTo>
                  <a:pt x="196595" y="16764"/>
                </a:lnTo>
                <a:lnTo>
                  <a:pt x="193547" y="16764"/>
                </a:lnTo>
                <a:lnTo>
                  <a:pt x="190499" y="16764"/>
                </a:lnTo>
                <a:lnTo>
                  <a:pt x="185927" y="16764"/>
                </a:lnTo>
                <a:lnTo>
                  <a:pt x="182879" y="16764"/>
                </a:lnTo>
                <a:lnTo>
                  <a:pt x="179831" y="18288"/>
                </a:lnTo>
                <a:lnTo>
                  <a:pt x="178307" y="18288"/>
                </a:lnTo>
                <a:lnTo>
                  <a:pt x="176783" y="19812"/>
                </a:lnTo>
                <a:lnTo>
                  <a:pt x="175259" y="21336"/>
                </a:lnTo>
                <a:lnTo>
                  <a:pt x="175259" y="24384"/>
                </a:lnTo>
                <a:lnTo>
                  <a:pt x="175259" y="27432"/>
                </a:lnTo>
                <a:lnTo>
                  <a:pt x="175259" y="40261"/>
                </a:lnTo>
                <a:lnTo>
                  <a:pt x="175259" y="52970"/>
                </a:lnTo>
                <a:lnTo>
                  <a:pt x="175259" y="65602"/>
                </a:lnTo>
                <a:lnTo>
                  <a:pt x="175259" y="78203"/>
                </a:lnTo>
                <a:lnTo>
                  <a:pt x="175259" y="90816"/>
                </a:lnTo>
                <a:lnTo>
                  <a:pt x="175259" y="103486"/>
                </a:lnTo>
                <a:lnTo>
                  <a:pt x="175259" y="116257"/>
                </a:lnTo>
                <a:lnTo>
                  <a:pt x="175259" y="121919"/>
                </a:lnTo>
                <a:lnTo>
                  <a:pt x="162559" y="121919"/>
                </a:lnTo>
                <a:lnTo>
                  <a:pt x="149859" y="121919"/>
                </a:lnTo>
                <a:lnTo>
                  <a:pt x="137159" y="121919"/>
                </a:lnTo>
                <a:lnTo>
                  <a:pt x="134111" y="121919"/>
                </a:lnTo>
                <a:lnTo>
                  <a:pt x="125718" y="112034"/>
                </a:lnTo>
                <a:lnTo>
                  <a:pt x="117421" y="102233"/>
                </a:lnTo>
                <a:lnTo>
                  <a:pt x="109209" y="92493"/>
                </a:lnTo>
                <a:lnTo>
                  <a:pt x="101069" y="82791"/>
                </a:lnTo>
                <a:lnTo>
                  <a:pt x="92990" y="73102"/>
                </a:lnTo>
                <a:lnTo>
                  <a:pt x="84961" y="63405"/>
                </a:lnTo>
                <a:lnTo>
                  <a:pt x="76969" y="53674"/>
                </a:lnTo>
                <a:lnTo>
                  <a:pt x="69003" y="43888"/>
                </a:lnTo>
                <a:lnTo>
                  <a:pt x="61051" y="34021"/>
                </a:lnTo>
                <a:lnTo>
                  <a:pt x="59435" y="32004"/>
                </a:lnTo>
                <a:lnTo>
                  <a:pt x="59435" y="44850"/>
                </a:lnTo>
                <a:lnTo>
                  <a:pt x="59435" y="102108"/>
                </a:lnTo>
                <a:lnTo>
                  <a:pt x="60959" y="102108"/>
                </a:lnTo>
                <a:lnTo>
                  <a:pt x="62483" y="103632"/>
                </a:lnTo>
                <a:lnTo>
                  <a:pt x="64007" y="103632"/>
                </a:lnTo>
                <a:lnTo>
                  <a:pt x="65531" y="105155"/>
                </a:lnTo>
                <a:lnTo>
                  <a:pt x="83819" y="105155"/>
                </a:lnTo>
                <a:lnTo>
                  <a:pt x="83819" y="111251"/>
                </a:lnTo>
                <a:lnTo>
                  <a:pt x="83819" y="115823"/>
                </a:lnTo>
                <a:lnTo>
                  <a:pt x="83819" y="121919"/>
                </a:lnTo>
                <a:lnTo>
                  <a:pt x="70757" y="121919"/>
                </a:lnTo>
                <a:lnTo>
                  <a:pt x="57873" y="121919"/>
                </a:lnTo>
                <a:lnTo>
                  <a:pt x="45136" y="121919"/>
                </a:lnTo>
                <a:lnTo>
                  <a:pt x="32512" y="121919"/>
                </a:lnTo>
                <a:lnTo>
                  <a:pt x="19972" y="121919"/>
                </a:lnTo>
                <a:lnTo>
                  <a:pt x="7482" y="121919"/>
                </a:lnTo>
                <a:lnTo>
                  <a:pt x="0" y="121919"/>
                </a:lnTo>
                <a:lnTo>
                  <a:pt x="0" y="115823"/>
                </a:lnTo>
                <a:lnTo>
                  <a:pt x="0" y="111251"/>
                </a:lnTo>
                <a:lnTo>
                  <a:pt x="0" y="105155"/>
                </a:lnTo>
                <a:lnTo>
                  <a:pt x="3048" y="105155"/>
                </a:lnTo>
                <a:lnTo>
                  <a:pt x="6095" y="105155"/>
                </a:lnTo>
                <a:lnTo>
                  <a:pt x="9143" y="105155"/>
                </a:lnTo>
                <a:lnTo>
                  <a:pt x="13715" y="105155"/>
                </a:lnTo>
                <a:lnTo>
                  <a:pt x="16763" y="105155"/>
                </a:lnTo>
                <a:lnTo>
                  <a:pt x="18287" y="103632"/>
                </a:lnTo>
                <a:lnTo>
                  <a:pt x="19812" y="103632"/>
                </a:lnTo>
                <a:lnTo>
                  <a:pt x="21336" y="102108"/>
                </a:lnTo>
                <a:lnTo>
                  <a:pt x="22859" y="102108"/>
                </a:lnTo>
                <a:lnTo>
                  <a:pt x="24383" y="100584"/>
                </a:lnTo>
                <a:lnTo>
                  <a:pt x="24383" y="99060"/>
                </a:lnTo>
                <a:lnTo>
                  <a:pt x="24383" y="96012"/>
                </a:lnTo>
                <a:lnTo>
                  <a:pt x="24384" y="83456"/>
                </a:lnTo>
                <a:lnTo>
                  <a:pt x="24384" y="70708"/>
                </a:lnTo>
                <a:lnTo>
                  <a:pt x="24383" y="57879"/>
                </a:lnTo>
                <a:lnTo>
                  <a:pt x="24383" y="45075"/>
                </a:lnTo>
                <a:lnTo>
                  <a:pt x="24383" y="32406"/>
                </a:lnTo>
                <a:lnTo>
                  <a:pt x="24383" y="25908"/>
                </a:lnTo>
                <a:lnTo>
                  <a:pt x="24383" y="22860"/>
                </a:lnTo>
                <a:lnTo>
                  <a:pt x="24383" y="21336"/>
                </a:lnTo>
                <a:lnTo>
                  <a:pt x="22859" y="19812"/>
                </a:lnTo>
                <a:lnTo>
                  <a:pt x="21336" y="18288"/>
                </a:lnTo>
                <a:lnTo>
                  <a:pt x="19812" y="18288"/>
                </a:lnTo>
                <a:lnTo>
                  <a:pt x="18287" y="18288"/>
                </a:lnTo>
                <a:lnTo>
                  <a:pt x="16763" y="16764"/>
                </a:lnTo>
                <a:lnTo>
                  <a:pt x="15239" y="16764"/>
                </a:lnTo>
                <a:lnTo>
                  <a:pt x="10668" y="16764"/>
                </a:lnTo>
                <a:lnTo>
                  <a:pt x="7619" y="16764"/>
                </a:lnTo>
                <a:lnTo>
                  <a:pt x="3048" y="16764"/>
                </a:lnTo>
                <a:lnTo>
                  <a:pt x="0" y="16764"/>
                </a:lnTo>
                <a:lnTo>
                  <a:pt x="0" y="10668"/>
                </a:lnTo>
                <a:lnTo>
                  <a:pt x="0" y="6096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BF4F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1" name="object 2301"/>
          <p:cNvSpPr/>
          <p:nvPr/>
        </p:nvSpPr>
        <p:spPr>
          <a:xfrm>
            <a:off x="1472453" y="2344751"/>
            <a:ext cx="177500" cy="107576"/>
          </a:xfrm>
          <a:custGeom>
            <a:avLst/>
            <a:gdLst/>
            <a:ahLst/>
            <a:cxnLst/>
            <a:rect l="l" t="t" r="r" b="b"/>
            <a:pathLst>
              <a:path w="201167" h="121919">
                <a:moveTo>
                  <a:pt x="0" y="0"/>
                </a:moveTo>
                <a:lnTo>
                  <a:pt x="12814" y="0"/>
                </a:lnTo>
                <a:lnTo>
                  <a:pt x="25625" y="0"/>
                </a:lnTo>
                <a:lnTo>
                  <a:pt x="38428" y="0"/>
                </a:lnTo>
                <a:lnTo>
                  <a:pt x="51219" y="0"/>
                </a:lnTo>
                <a:lnTo>
                  <a:pt x="63994" y="0"/>
                </a:lnTo>
                <a:lnTo>
                  <a:pt x="76749" y="0"/>
                </a:lnTo>
                <a:lnTo>
                  <a:pt x="89480" y="0"/>
                </a:lnTo>
                <a:lnTo>
                  <a:pt x="102184" y="0"/>
                </a:lnTo>
                <a:lnTo>
                  <a:pt x="114856" y="0"/>
                </a:lnTo>
                <a:lnTo>
                  <a:pt x="127491" y="0"/>
                </a:lnTo>
                <a:lnTo>
                  <a:pt x="140088" y="0"/>
                </a:lnTo>
                <a:lnTo>
                  <a:pt x="152640" y="0"/>
                </a:lnTo>
                <a:lnTo>
                  <a:pt x="165145" y="0"/>
                </a:lnTo>
                <a:lnTo>
                  <a:pt x="167640" y="0"/>
                </a:lnTo>
                <a:lnTo>
                  <a:pt x="174174" y="10756"/>
                </a:lnTo>
                <a:lnTo>
                  <a:pt x="180708" y="21833"/>
                </a:lnTo>
                <a:lnTo>
                  <a:pt x="187242" y="32803"/>
                </a:lnTo>
                <a:lnTo>
                  <a:pt x="190500" y="38100"/>
                </a:lnTo>
                <a:lnTo>
                  <a:pt x="178716" y="40991"/>
                </a:lnTo>
                <a:lnTo>
                  <a:pt x="165844" y="43977"/>
                </a:lnTo>
                <a:lnTo>
                  <a:pt x="164591" y="44196"/>
                </a:lnTo>
                <a:lnTo>
                  <a:pt x="160020" y="38100"/>
                </a:lnTo>
                <a:lnTo>
                  <a:pt x="155447" y="32004"/>
                </a:lnTo>
                <a:lnTo>
                  <a:pt x="149352" y="28956"/>
                </a:lnTo>
                <a:lnTo>
                  <a:pt x="143255" y="24384"/>
                </a:lnTo>
                <a:lnTo>
                  <a:pt x="137159" y="22860"/>
                </a:lnTo>
                <a:lnTo>
                  <a:pt x="129540" y="21336"/>
                </a:lnTo>
                <a:lnTo>
                  <a:pt x="121920" y="19812"/>
                </a:lnTo>
                <a:lnTo>
                  <a:pt x="114300" y="19812"/>
                </a:lnTo>
                <a:lnTo>
                  <a:pt x="105156" y="19812"/>
                </a:lnTo>
                <a:lnTo>
                  <a:pt x="91931" y="19811"/>
                </a:lnTo>
                <a:lnTo>
                  <a:pt x="79367" y="19812"/>
                </a:lnTo>
                <a:lnTo>
                  <a:pt x="74675" y="19812"/>
                </a:lnTo>
                <a:lnTo>
                  <a:pt x="74675" y="31925"/>
                </a:lnTo>
                <a:lnTo>
                  <a:pt x="74675" y="44965"/>
                </a:lnTo>
                <a:lnTo>
                  <a:pt x="74675" y="50292"/>
                </a:lnTo>
                <a:lnTo>
                  <a:pt x="77724" y="50292"/>
                </a:lnTo>
                <a:lnTo>
                  <a:pt x="80772" y="50292"/>
                </a:lnTo>
                <a:lnTo>
                  <a:pt x="83819" y="50292"/>
                </a:lnTo>
                <a:lnTo>
                  <a:pt x="91440" y="50292"/>
                </a:lnTo>
                <a:lnTo>
                  <a:pt x="97536" y="48768"/>
                </a:lnTo>
                <a:lnTo>
                  <a:pt x="99059" y="48768"/>
                </a:lnTo>
                <a:lnTo>
                  <a:pt x="102108" y="48768"/>
                </a:lnTo>
                <a:lnTo>
                  <a:pt x="103631" y="47244"/>
                </a:lnTo>
                <a:lnTo>
                  <a:pt x="105156" y="45720"/>
                </a:lnTo>
                <a:lnTo>
                  <a:pt x="106680" y="44196"/>
                </a:lnTo>
                <a:lnTo>
                  <a:pt x="106680" y="41148"/>
                </a:lnTo>
                <a:lnTo>
                  <a:pt x="106680" y="36576"/>
                </a:lnTo>
                <a:lnTo>
                  <a:pt x="106680" y="35052"/>
                </a:lnTo>
                <a:lnTo>
                  <a:pt x="106680" y="33528"/>
                </a:lnTo>
                <a:lnTo>
                  <a:pt x="106680" y="32004"/>
                </a:lnTo>
                <a:lnTo>
                  <a:pt x="119387" y="32004"/>
                </a:lnTo>
                <a:lnTo>
                  <a:pt x="132051" y="32004"/>
                </a:lnTo>
                <a:lnTo>
                  <a:pt x="132588" y="32004"/>
                </a:lnTo>
                <a:lnTo>
                  <a:pt x="132587" y="45198"/>
                </a:lnTo>
                <a:lnTo>
                  <a:pt x="132587" y="57979"/>
                </a:lnTo>
                <a:lnTo>
                  <a:pt x="132588" y="70479"/>
                </a:lnTo>
                <a:lnTo>
                  <a:pt x="132588" y="82833"/>
                </a:lnTo>
                <a:lnTo>
                  <a:pt x="132588" y="83820"/>
                </a:lnTo>
                <a:lnTo>
                  <a:pt x="119880" y="83820"/>
                </a:lnTo>
                <a:lnTo>
                  <a:pt x="107216" y="83820"/>
                </a:lnTo>
                <a:lnTo>
                  <a:pt x="106680" y="83820"/>
                </a:lnTo>
                <a:lnTo>
                  <a:pt x="106680" y="82296"/>
                </a:lnTo>
                <a:lnTo>
                  <a:pt x="106680" y="80772"/>
                </a:lnTo>
                <a:lnTo>
                  <a:pt x="106680" y="79248"/>
                </a:lnTo>
                <a:lnTo>
                  <a:pt x="106680" y="74676"/>
                </a:lnTo>
                <a:lnTo>
                  <a:pt x="106680" y="73152"/>
                </a:lnTo>
                <a:lnTo>
                  <a:pt x="105156" y="71628"/>
                </a:lnTo>
                <a:lnTo>
                  <a:pt x="103631" y="70104"/>
                </a:lnTo>
                <a:lnTo>
                  <a:pt x="102108" y="68580"/>
                </a:lnTo>
                <a:lnTo>
                  <a:pt x="99059" y="67056"/>
                </a:lnTo>
                <a:lnTo>
                  <a:pt x="97536" y="67056"/>
                </a:lnTo>
                <a:lnTo>
                  <a:pt x="91440" y="67056"/>
                </a:lnTo>
                <a:lnTo>
                  <a:pt x="83819" y="67056"/>
                </a:lnTo>
                <a:lnTo>
                  <a:pt x="80772" y="67056"/>
                </a:lnTo>
                <a:lnTo>
                  <a:pt x="77724" y="67056"/>
                </a:lnTo>
                <a:lnTo>
                  <a:pt x="74675" y="67056"/>
                </a:lnTo>
                <a:lnTo>
                  <a:pt x="74675" y="79756"/>
                </a:lnTo>
                <a:lnTo>
                  <a:pt x="74675" y="92456"/>
                </a:lnTo>
                <a:lnTo>
                  <a:pt x="74675" y="94488"/>
                </a:lnTo>
                <a:lnTo>
                  <a:pt x="74675" y="97536"/>
                </a:lnTo>
                <a:lnTo>
                  <a:pt x="74675" y="99060"/>
                </a:lnTo>
                <a:lnTo>
                  <a:pt x="74675" y="100584"/>
                </a:lnTo>
                <a:lnTo>
                  <a:pt x="76200" y="102108"/>
                </a:lnTo>
                <a:lnTo>
                  <a:pt x="77724" y="102108"/>
                </a:lnTo>
                <a:lnTo>
                  <a:pt x="103631" y="102108"/>
                </a:lnTo>
                <a:lnTo>
                  <a:pt x="117367" y="101488"/>
                </a:lnTo>
                <a:lnTo>
                  <a:pt x="129675" y="100005"/>
                </a:lnTo>
                <a:lnTo>
                  <a:pt x="135635" y="99060"/>
                </a:lnTo>
                <a:lnTo>
                  <a:pt x="144779" y="96012"/>
                </a:lnTo>
                <a:lnTo>
                  <a:pt x="152400" y="92964"/>
                </a:lnTo>
                <a:lnTo>
                  <a:pt x="158496" y="88392"/>
                </a:lnTo>
                <a:lnTo>
                  <a:pt x="164591" y="83820"/>
                </a:lnTo>
                <a:lnTo>
                  <a:pt x="170688" y="77724"/>
                </a:lnTo>
                <a:lnTo>
                  <a:pt x="173735" y="71628"/>
                </a:lnTo>
                <a:lnTo>
                  <a:pt x="186263" y="73715"/>
                </a:lnTo>
                <a:lnTo>
                  <a:pt x="198790" y="75803"/>
                </a:lnTo>
                <a:lnTo>
                  <a:pt x="201167" y="76200"/>
                </a:lnTo>
                <a:lnTo>
                  <a:pt x="194633" y="87090"/>
                </a:lnTo>
                <a:lnTo>
                  <a:pt x="188099" y="97980"/>
                </a:lnTo>
                <a:lnTo>
                  <a:pt x="181565" y="108870"/>
                </a:lnTo>
                <a:lnTo>
                  <a:pt x="175031" y="119760"/>
                </a:lnTo>
                <a:lnTo>
                  <a:pt x="173735" y="121919"/>
                </a:lnTo>
                <a:lnTo>
                  <a:pt x="161035" y="121919"/>
                </a:lnTo>
                <a:lnTo>
                  <a:pt x="148335" y="121919"/>
                </a:lnTo>
                <a:lnTo>
                  <a:pt x="135635" y="121919"/>
                </a:lnTo>
                <a:lnTo>
                  <a:pt x="122936" y="121919"/>
                </a:lnTo>
                <a:lnTo>
                  <a:pt x="110235" y="121919"/>
                </a:lnTo>
                <a:lnTo>
                  <a:pt x="97535" y="121919"/>
                </a:lnTo>
                <a:lnTo>
                  <a:pt x="84835" y="121919"/>
                </a:lnTo>
                <a:lnTo>
                  <a:pt x="72136" y="121919"/>
                </a:lnTo>
                <a:lnTo>
                  <a:pt x="59435" y="121919"/>
                </a:lnTo>
                <a:lnTo>
                  <a:pt x="46735" y="121919"/>
                </a:lnTo>
                <a:lnTo>
                  <a:pt x="34035" y="121919"/>
                </a:lnTo>
                <a:lnTo>
                  <a:pt x="21335" y="121919"/>
                </a:lnTo>
                <a:lnTo>
                  <a:pt x="8635" y="121919"/>
                </a:lnTo>
                <a:lnTo>
                  <a:pt x="0" y="121919"/>
                </a:lnTo>
                <a:lnTo>
                  <a:pt x="0" y="115823"/>
                </a:lnTo>
                <a:lnTo>
                  <a:pt x="0" y="111251"/>
                </a:lnTo>
                <a:lnTo>
                  <a:pt x="0" y="105155"/>
                </a:lnTo>
                <a:lnTo>
                  <a:pt x="1524" y="105155"/>
                </a:lnTo>
                <a:lnTo>
                  <a:pt x="3047" y="105155"/>
                </a:lnTo>
                <a:lnTo>
                  <a:pt x="4571" y="105155"/>
                </a:lnTo>
                <a:lnTo>
                  <a:pt x="12192" y="105155"/>
                </a:lnTo>
                <a:lnTo>
                  <a:pt x="16764" y="105155"/>
                </a:lnTo>
                <a:lnTo>
                  <a:pt x="18287" y="103632"/>
                </a:lnTo>
                <a:lnTo>
                  <a:pt x="21336" y="103632"/>
                </a:lnTo>
                <a:lnTo>
                  <a:pt x="22859" y="102108"/>
                </a:lnTo>
                <a:lnTo>
                  <a:pt x="24384" y="100584"/>
                </a:lnTo>
                <a:lnTo>
                  <a:pt x="24384" y="97536"/>
                </a:lnTo>
                <a:lnTo>
                  <a:pt x="24384" y="92964"/>
                </a:lnTo>
                <a:lnTo>
                  <a:pt x="24383" y="80409"/>
                </a:lnTo>
                <a:lnTo>
                  <a:pt x="24383" y="67645"/>
                </a:lnTo>
                <a:lnTo>
                  <a:pt x="24384" y="54803"/>
                </a:lnTo>
                <a:lnTo>
                  <a:pt x="24384" y="42017"/>
                </a:lnTo>
                <a:lnTo>
                  <a:pt x="24384" y="29421"/>
                </a:lnTo>
                <a:lnTo>
                  <a:pt x="24384" y="27432"/>
                </a:lnTo>
                <a:lnTo>
                  <a:pt x="24384" y="22860"/>
                </a:lnTo>
                <a:lnTo>
                  <a:pt x="24384" y="21336"/>
                </a:lnTo>
                <a:lnTo>
                  <a:pt x="22859" y="19812"/>
                </a:lnTo>
                <a:lnTo>
                  <a:pt x="22859" y="18288"/>
                </a:lnTo>
                <a:lnTo>
                  <a:pt x="21336" y="18288"/>
                </a:lnTo>
                <a:lnTo>
                  <a:pt x="19812" y="18288"/>
                </a:lnTo>
                <a:lnTo>
                  <a:pt x="18287" y="16764"/>
                </a:lnTo>
                <a:lnTo>
                  <a:pt x="13715" y="16764"/>
                </a:lnTo>
                <a:lnTo>
                  <a:pt x="9143" y="16764"/>
                </a:lnTo>
                <a:lnTo>
                  <a:pt x="6096" y="16764"/>
                </a:lnTo>
                <a:lnTo>
                  <a:pt x="3047" y="16764"/>
                </a:lnTo>
                <a:lnTo>
                  <a:pt x="0" y="16764"/>
                </a:lnTo>
                <a:lnTo>
                  <a:pt x="0" y="10668"/>
                </a:lnTo>
                <a:lnTo>
                  <a:pt x="0" y="6096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BF4F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2" name="object 2302"/>
          <p:cNvSpPr/>
          <p:nvPr/>
        </p:nvSpPr>
        <p:spPr>
          <a:xfrm>
            <a:off x="1370255" y="2344751"/>
            <a:ext cx="86060" cy="107576"/>
          </a:xfrm>
          <a:custGeom>
            <a:avLst/>
            <a:gdLst/>
            <a:ahLst/>
            <a:cxnLst/>
            <a:rect l="l" t="t" r="r" b="b"/>
            <a:pathLst>
              <a:path w="97535" h="121919">
                <a:moveTo>
                  <a:pt x="0" y="0"/>
                </a:moveTo>
                <a:lnTo>
                  <a:pt x="12572" y="0"/>
                </a:lnTo>
                <a:lnTo>
                  <a:pt x="25259" y="0"/>
                </a:lnTo>
                <a:lnTo>
                  <a:pt x="38020" y="0"/>
                </a:lnTo>
                <a:lnTo>
                  <a:pt x="50815" y="0"/>
                </a:lnTo>
                <a:lnTo>
                  <a:pt x="63604" y="0"/>
                </a:lnTo>
                <a:lnTo>
                  <a:pt x="76346" y="0"/>
                </a:lnTo>
                <a:lnTo>
                  <a:pt x="89001" y="0"/>
                </a:lnTo>
                <a:lnTo>
                  <a:pt x="97535" y="0"/>
                </a:lnTo>
                <a:lnTo>
                  <a:pt x="97535" y="6096"/>
                </a:lnTo>
                <a:lnTo>
                  <a:pt x="97535" y="10668"/>
                </a:lnTo>
                <a:lnTo>
                  <a:pt x="97535" y="16764"/>
                </a:lnTo>
                <a:lnTo>
                  <a:pt x="94487" y="16764"/>
                </a:lnTo>
                <a:lnTo>
                  <a:pt x="91439" y="16764"/>
                </a:lnTo>
                <a:lnTo>
                  <a:pt x="88391" y="16764"/>
                </a:lnTo>
                <a:lnTo>
                  <a:pt x="83819" y="16764"/>
                </a:lnTo>
                <a:lnTo>
                  <a:pt x="80771" y="16764"/>
                </a:lnTo>
                <a:lnTo>
                  <a:pt x="77723" y="18288"/>
                </a:lnTo>
                <a:lnTo>
                  <a:pt x="76199" y="18288"/>
                </a:lnTo>
                <a:lnTo>
                  <a:pt x="74675" y="19812"/>
                </a:lnTo>
                <a:lnTo>
                  <a:pt x="73151" y="21336"/>
                </a:lnTo>
                <a:lnTo>
                  <a:pt x="73151" y="24384"/>
                </a:lnTo>
                <a:lnTo>
                  <a:pt x="73151" y="27432"/>
                </a:lnTo>
                <a:lnTo>
                  <a:pt x="73151" y="39708"/>
                </a:lnTo>
                <a:lnTo>
                  <a:pt x="73151" y="52250"/>
                </a:lnTo>
                <a:lnTo>
                  <a:pt x="73151" y="64996"/>
                </a:lnTo>
                <a:lnTo>
                  <a:pt x="73151" y="77884"/>
                </a:lnTo>
                <a:lnTo>
                  <a:pt x="73151" y="90851"/>
                </a:lnTo>
                <a:lnTo>
                  <a:pt x="73151" y="94488"/>
                </a:lnTo>
                <a:lnTo>
                  <a:pt x="73151" y="97536"/>
                </a:lnTo>
                <a:lnTo>
                  <a:pt x="73151" y="100584"/>
                </a:lnTo>
                <a:lnTo>
                  <a:pt x="74675" y="102108"/>
                </a:lnTo>
                <a:lnTo>
                  <a:pt x="76199" y="103632"/>
                </a:lnTo>
                <a:lnTo>
                  <a:pt x="77723" y="103632"/>
                </a:lnTo>
                <a:lnTo>
                  <a:pt x="79247" y="105155"/>
                </a:lnTo>
                <a:lnTo>
                  <a:pt x="82295" y="105155"/>
                </a:lnTo>
                <a:lnTo>
                  <a:pt x="86867" y="105155"/>
                </a:lnTo>
                <a:lnTo>
                  <a:pt x="89915" y="105155"/>
                </a:lnTo>
                <a:lnTo>
                  <a:pt x="94487" y="105155"/>
                </a:lnTo>
                <a:lnTo>
                  <a:pt x="97535" y="105155"/>
                </a:lnTo>
                <a:lnTo>
                  <a:pt x="97535" y="111251"/>
                </a:lnTo>
                <a:lnTo>
                  <a:pt x="97535" y="115823"/>
                </a:lnTo>
                <a:lnTo>
                  <a:pt x="97535" y="121919"/>
                </a:lnTo>
                <a:lnTo>
                  <a:pt x="84963" y="121919"/>
                </a:lnTo>
                <a:lnTo>
                  <a:pt x="72276" y="121919"/>
                </a:lnTo>
                <a:lnTo>
                  <a:pt x="59515" y="121919"/>
                </a:lnTo>
                <a:lnTo>
                  <a:pt x="46720" y="121919"/>
                </a:lnTo>
                <a:lnTo>
                  <a:pt x="33931" y="121919"/>
                </a:lnTo>
                <a:lnTo>
                  <a:pt x="21189" y="121919"/>
                </a:lnTo>
                <a:lnTo>
                  <a:pt x="8534" y="121919"/>
                </a:lnTo>
                <a:lnTo>
                  <a:pt x="0" y="121919"/>
                </a:lnTo>
                <a:lnTo>
                  <a:pt x="0" y="115823"/>
                </a:lnTo>
                <a:lnTo>
                  <a:pt x="0" y="111251"/>
                </a:lnTo>
                <a:lnTo>
                  <a:pt x="0" y="105155"/>
                </a:lnTo>
                <a:lnTo>
                  <a:pt x="1523" y="105155"/>
                </a:lnTo>
                <a:lnTo>
                  <a:pt x="4571" y="105155"/>
                </a:lnTo>
                <a:lnTo>
                  <a:pt x="7619" y="105155"/>
                </a:lnTo>
                <a:lnTo>
                  <a:pt x="13715" y="105155"/>
                </a:lnTo>
                <a:lnTo>
                  <a:pt x="16763" y="105155"/>
                </a:lnTo>
                <a:lnTo>
                  <a:pt x="18287" y="103632"/>
                </a:lnTo>
                <a:lnTo>
                  <a:pt x="19811" y="103632"/>
                </a:lnTo>
                <a:lnTo>
                  <a:pt x="21335" y="102108"/>
                </a:lnTo>
                <a:lnTo>
                  <a:pt x="22859" y="102108"/>
                </a:lnTo>
                <a:lnTo>
                  <a:pt x="22859" y="100584"/>
                </a:lnTo>
                <a:lnTo>
                  <a:pt x="24383" y="99060"/>
                </a:lnTo>
                <a:lnTo>
                  <a:pt x="24383" y="96012"/>
                </a:lnTo>
                <a:lnTo>
                  <a:pt x="24383" y="83312"/>
                </a:lnTo>
                <a:lnTo>
                  <a:pt x="24383" y="70612"/>
                </a:lnTo>
                <a:lnTo>
                  <a:pt x="24383" y="57912"/>
                </a:lnTo>
                <a:lnTo>
                  <a:pt x="24383" y="45212"/>
                </a:lnTo>
                <a:lnTo>
                  <a:pt x="24383" y="32512"/>
                </a:lnTo>
                <a:lnTo>
                  <a:pt x="24383" y="27432"/>
                </a:lnTo>
                <a:lnTo>
                  <a:pt x="24383" y="24384"/>
                </a:lnTo>
                <a:lnTo>
                  <a:pt x="22859" y="21336"/>
                </a:lnTo>
                <a:lnTo>
                  <a:pt x="22859" y="19812"/>
                </a:lnTo>
                <a:lnTo>
                  <a:pt x="21335" y="18288"/>
                </a:lnTo>
                <a:lnTo>
                  <a:pt x="19811" y="18288"/>
                </a:lnTo>
                <a:lnTo>
                  <a:pt x="18287" y="16764"/>
                </a:lnTo>
                <a:lnTo>
                  <a:pt x="0" y="16764"/>
                </a:lnTo>
                <a:lnTo>
                  <a:pt x="0" y="10668"/>
                </a:lnTo>
                <a:lnTo>
                  <a:pt x="0" y="6096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BF4F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3" name="object 2303"/>
          <p:cNvSpPr/>
          <p:nvPr/>
        </p:nvSpPr>
        <p:spPr>
          <a:xfrm>
            <a:off x="1171239" y="2344751"/>
            <a:ext cx="186913" cy="107576"/>
          </a:xfrm>
          <a:custGeom>
            <a:avLst/>
            <a:gdLst/>
            <a:ahLst/>
            <a:cxnLst/>
            <a:rect l="l" t="t" r="r" b="b"/>
            <a:pathLst>
              <a:path w="211835" h="121919">
                <a:moveTo>
                  <a:pt x="0" y="0"/>
                </a:moveTo>
                <a:lnTo>
                  <a:pt x="12369" y="0"/>
                </a:lnTo>
                <a:lnTo>
                  <a:pt x="24881" y="0"/>
                </a:lnTo>
                <a:lnTo>
                  <a:pt x="37514" y="0"/>
                </a:lnTo>
                <a:lnTo>
                  <a:pt x="50245" y="0"/>
                </a:lnTo>
                <a:lnTo>
                  <a:pt x="63053" y="0"/>
                </a:lnTo>
                <a:lnTo>
                  <a:pt x="75916" y="0"/>
                </a:lnTo>
                <a:lnTo>
                  <a:pt x="88810" y="0"/>
                </a:lnTo>
                <a:lnTo>
                  <a:pt x="94487" y="0"/>
                </a:lnTo>
                <a:lnTo>
                  <a:pt x="94487" y="6096"/>
                </a:lnTo>
                <a:lnTo>
                  <a:pt x="94487" y="10668"/>
                </a:lnTo>
                <a:lnTo>
                  <a:pt x="94487" y="16764"/>
                </a:lnTo>
                <a:lnTo>
                  <a:pt x="92963" y="16764"/>
                </a:lnTo>
                <a:lnTo>
                  <a:pt x="91440" y="16764"/>
                </a:lnTo>
                <a:lnTo>
                  <a:pt x="85343" y="16764"/>
                </a:lnTo>
                <a:lnTo>
                  <a:pt x="82296" y="16764"/>
                </a:lnTo>
                <a:lnTo>
                  <a:pt x="80772" y="16764"/>
                </a:lnTo>
                <a:lnTo>
                  <a:pt x="79247" y="16764"/>
                </a:lnTo>
                <a:lnTo>
                  <a:pt x="77724" y="18288"/>
                </a:lnTo>
                <a:lnTo>
                  <a:pt x="76200" y="18288"/>
                </a:lnTo>
                <a:lnTo>
                  <a:pt x="74675" y="19812"/>
                </a:lnTo>
                <a:lnTo>
                  <a:pt x="74675" y="21336"/>
                </a:lnTo>
                <a:lnTo>
                  <a:pt x="74675" y="22860"/>
                </a:lnTo>
                <a:lnTo>
                  <a:pt x="74675" y="25908"/>
                </a:lnTo>
                <a:lnTo>
                  <a:pt x="77724" y="28956"/>
                </a:lnTo>
                <a:lnTo>
                  <a:pt x="84198" y="40376"/>
                </a:lnTo>
                <a:lnTo>
                  <a:pt x="90482" y="51551"/>
                </a:lnTo>
                <a:lnTo>
                  <a:pt x="96684" y="62536"/>
                </a:lnTo>
                <a:lnTo>
                  <a:pt x="102910" y="73385"/>
                </a:lnTo>
                <a:lnTo>
                  <a:pt x="109269" y="84150"/>
                </a:lnTo>
                <a:lnTo>
                  <a:pt x="112775" y="89916"/>
                </a:lnTo>
                <a:lnTo>
                  <a:pt x="119786" y="78930"/>
                </a:lnTo>
                <a:lnTo>
                  <a:pt x="126570" y="68123"/>
                </a:lnTo>
                <a:lnTo>
                  <a:pt x="133173" y="57402"/>
                </a:lnTo>
                <a:lnTo>
                  <a:pt x="139645" y="46668"/>
                </a:lnTo>
                <a:lnTo>
                  <a:pt x="146032" y="35828"/>
                </a:lnTo>
                <a:lnTo>
                  <a:pt x="150875" y="27432"/>
                </a:lnTo>
                <a:lnTo>
                  <a:pt x="152400" y="24384"/>
                </a:lnTo>
                <a:lnTo>
                  <a:pt x="153924" y="22860"/>
                </a:lnTo>
                <a:lnTo>
                  <a:pt x="153924" y="21336"/>
                </a:lnTo>
                <a:lnTo>
                  <a:pt x="153924" y="19812"/>
                </a:lnTo>
                <a:lnTo>
                  <a:pt x="152400" y="18288"/>
                </a:lnTo>
                <a:lnTo>
                  <a:pt x="150875" y="18288"/>
                </a:lnTo>
                <a:lnTo>
                  <a:pt x="149352" y="16764"/>
                </a:lnTo>
                <a:lnTo>
                  <a:pt x="146303" y="16764"/>
                </a:lnTo>
                <a:lnTo>
                  <a:pt x="140207" y="16764"/>
                </a:lnTo>
                <a:lnTo>
                  <a:pt x="137159" y="16764"/>
                </a:lnTo>
                <a:lnTo>
                  <a:pt x="135635" y="16764"/>
                </a:lnTo>
                <a:lnTo>
                  <a:pt x="134112" y="16764"/>
                </a:lnTo>
                <a:lnTo>
                  <a:pt x="134112" y="10668"/>
                </a:lnTo>
                <a:lnTo>
                  <a:pt x="134112" y="6096"/>
                </a:lnTo>
                <a:lnTo>
                  <a:pt x="134112" y="0"/>
                </a:lnTo>
                <a:lnTo>
                  <a:pt x="146811" y="0"/>
                </a:lnTo>
                <a:lnTo>
                  <a:pt x="211835" y="0"/>
                </a:lnTo>
                <a:lnTo>
                  <a:pt x="211835" y="6096"/>
                </a:lnTo>
                <a:lnTo>
                  <a:pt x="211835" y="10668"/>
                </a:lnTo>
                <a:lnTo>
                  <a:pt x="211835" y="16764"/>
                </a:lnTo>
                <a:lnTo>
                  <a:pt x="204215" y="16764"/>
                </a:lnTo>
                <a:lnTo>
                  <a:pt x="201168" y="16764"/>
                </a:lnTo>
                <a:lnTo>
                  <a:pt x="198119" y="18288"/>
                </a:lnTo>
                <a:lnTo>
                  <a:pt x="192024" y="22860"/>
                </a:lnTo>
                <a:lnTo>
                  <a:pt x="188975" y="27432"/>
                </a:lnTo>
                <a:lnTo>
                  <a:pt x="181802" y="38221"/>
                </a:lnTo>
                <a:lnTo>
                  <a:pt x="174733" y="48921"/>
                </a:lnTo>
                <a:lnTo>
                  <a:pt x="167753" y="59557"/>
                </a:lnTo>
                <a:lnTo>
                  <a:pt x="160851" y="70155"/>
                </a:lnTo>
                <a:lnTo>
                  <a:pt x="154013" y="80742"/>
                </a:lnTo>
                <a:lnTo>
                  <a:pt x="147225" y="91344"/>
                </a:lnTo>
                <a:lnTo>
                  <a:pt x="140475" y="101987"/>
                </a:lnTo>
                <a:lnTo>
                  <a:pt x="133750" y="112698"/>
                </a:lnTo>
                <a:lnTo>
                  <a:pt x="128015" y="121919"/>
                </a:lnTo>
                <a:lnTo>
                  <a:pt x="115315" y="121919"/>
                </a:lnTo>
                <a:lnTo>
                  <a:pt x="102615" y="121919"/>
                </a:lnTo>
                <a:lnTo>
                  <a:pt x="89915" y="121919"/>
                </a:lnTo>
                <a:lnTo>
                  <a:pt x="82296" y="121919"/>
                </a:lnTo>
                <a:lnTo>
                  <a:pt x="75529" y="111130"/>
                </a:lnTo>
                <a:lnTo>
                  <a:pt x="68672" y="100430"/>
                </a:lnTo>
                <a:lnTo>
                  <a:pt x="61751" y="89794"/>
                </a:lnTo>
                <a:lnTo>
                  <a:pt x="54792" y="79196"/>
                </a:lnTo>
                <a:lnTo>
                  <a:pt x="47822" y="68609"/>
                </a:lnTo>
                <a:lnTo>
                  <a:pt x="40867" y="58007"/>
                </a:lnTo>
                <a:lnTo>
                  <a:pt x="33954" y="47364"/>
                </a:lnTo>
                <a:lnTo>
                  <a:pt x="27108" y="36653"/>
                </a:lnTo>
                <a:lnTo>
                  <a:pt x="21335" y="27432"/>
                </a:lnTo>
                <a:lnTo>
                  <a:pt x="18287" y="22860"/>
                </a:lnTo>
                <a:lnTo>
                  <a:pt x="16763" y="21336"/>
                </a:lnTo>
                <a:lnTo>
                  <a:pt x="15240" y="19812"/>
                </a:lnTo>
                <a:lnTo>
                  <a:pt x="13715" y="18288"/>
                </a:lnTo>
                <a:lnTo>
                  <a:pt x="12191" y="18288"/>
                </a:lnTo>
                <a:lnTo>
                  <a:pt x="10668" y="16764"/>
                </a:lnTo>
                <a:lnTo>
                  <a:pt x="7619" y="16764"/>
                </a:lnTo>
                <a:lnTo>
                  <a:pt x="4571" y="16764"/>
                </a:lnTo>
                <a:lnTo>
                  <a:pt x="0" y="16764"/>
                </a:lnTo>
                <a:lnTo>
                  <a:pt x="0" y="10668"/>
                </a:lnTo>
                <a:lnTo>
                  <a:pt x="0" y="6096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BF4F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4" name="object 2304"/>
          <p:cNvSpPr/>
          <p:nvPr/>
        </p:nvSpPr>
        <p:spPr>
          <a:xfrm>
            <a:off x="1653988" y="2340717"/>
            <a:ext cx="181534" cy="111610"/>
          </a:xfrm>
          <a:custGeom>
            <a:avLst/>
            <a:gdLst/>
            <a:ahLst/>
            <a:cxnLst/>
            <a:rect l="l" t="t" r="r" b="b"/>
            <a:pathLst>
              <a:path w="205739" h="126491">
                <a:moveTo>
                  <a:pt x="24383" y="0"/>
                </a:moveTo>
                <a:lnTo>
                  <a:pt x="30480" y="0"/>
                </a:lnTo>
                <a:lnTo>
                  <a:pt x="36575" y="0"/>
                </a:lnTo>
                <a:lnTo>
                  <a:pt x="44195" y="0"/>
                </a:lnTo>
                <a:lnTo>
                  <a:pt x="44195" y="1524"/>
                </a:lnTo>
                <a:lnTo>
                  <a:pt x="44195" y="3048"/>
                </a:lnTo>
                <a:lnTo>
                  <a:pt x="45719" y="4572"/>
                </a:lnTo>
                <a:lnTo>
                  <a:pt x="58537" y="4572"/>
                </a:lnTo>
                <a:lnTo>
                  <a:pt x="71266" y="4572"/>
                </a:lnTo>
                <a:lnTo>
                  <a:pt x="83930" y="4571"/>
                </a:lnTo>
                <a:lnTo>
                  <a:pt x="96557" y="4572"/>
                </a:lnTo>
                <a:lnTo>
                  <a:pt x="109172" y="4572"/>
                </a:lnTo>
                <a:lnTo>
                  <a:pt x="121802" y="4571"/>
                </a:lnTo>
                <a:lnTo>
                  <a:pt x="134473" y="4571"/>
                </a:lnTo>
                <a:lnTo>
                  <a:pt x="147210" y="4572"/>
                </a:lnTo>
                <a:lnTo>
                  <a:pt x="158495" y="4572"/>
                </a:lnTo>
                <a:lnTo>
                  <a:pt x="160019" y="3048"/>
                </a:lnTo>
                <a:lnTo>
                  <a:pt x="160019" y="1524"/>
                </a:lnTo>
                <a:lnTo>
                  <a:pt x="161544" y="0"/>
                </a:lnTo>
                <a:lnTo>
                  <a:pt x="167639" y="0"/>
                </a:lnTo>
                <a:lnTo>
                  <a:pt x="173736" y="0"/>
                </a:lnTo>
                <a:lnTo>
                  <a:pt x="179831" y="0"/>
                </a:lnTo>
                <a:lnTo>
                  <a:pt x="186565" y="11360"/>
                </a:lnTo>
                <a:lnTo>
                  <a:pt x="193007" y="22279"/>
                </a:lnTo>
                <a:lnTo>
                  <a:pt x="199460" y="32908"/>
                </a:lnTo>
                <a:lnTo>
                  <a:pt x="205739" y="42672"/>
                </a:lnTo>
                <a:lnTo>
                  <a:pt x="193342" y="45390"/>
                </a:lnTo>
                <a:lnTo>
                  <a:pt x="180944" y="48288"/>
                </a:lnTo>
                <a:lnTo>
                  <a:pt x="178307" y="48768"/>
                </a:lnTo>
                <a:lnTo>
                  <a:pt x="172212" y="41148"/>
                </a:lnTo>
                <a:lnTo>
                  <a:pt x="167639" y="36575"/>
                </a:lnTo>
                <a:lnTo>
                  <a:pt x="166115" y="35052"/>
                </a:lnTo>
                <a:lnTo>
                  <a:pt x="160019" y="30480"/>
                </a:lnTo>
                <a:lnTo>
                  <a:pt x="155448" y="27432"/>
                </a:lnTo>
                <a:lnTo>
                  <a:pt x="147827" y="24384"/>
                </a:lnTo>
                <a:lnTo>
                  <a:pt x="143256" y="22860"/>
                </a:lnTo>
                <a:lnTo>
                  <a:pt x="138683" y="21336"/>
                </a:lnTo>
                <a:lnTo>
                  <a:pt x="132587" y="21336"/>
                </a:lnTo>
                <a:lnTo>
                  <a:pt x="131063" y="21336"/>
                </a:lnTo>
                <a:lnTo>
                  <a:pt x="129539" y="22860"/>
                </a:lnTo>
                <a:lnTo>
                  <a:pt x="128015" y="22860"/>
                </a:lnTo>
                <a:lnTo>
                  <a:pt x="128015" y="24384"/>
                </a:lnTo>
                <a:lnTo>
                  <a:pt x="126492" y="25908"/>
                </a:lnTo>
                <a:lnTo>
                  <a:pt x="126492" y="27432"/>
                </a:lnTo>
                <a:lnTo>
                  <a:pt x="126492" y="39987"/>
                </a:lnTo>
                <a:lnTo>
                  <a:pt x="126492" y="52735"/>
                </a:lnTo>
                <a:lnTo>
                  <a:pt x="126492" y="65564"/>
                </a:lnTo>
                <a:lnTo>
                  <a:pt x="126492" y="78368"/>
                </a:lnTo>
                <a:lnTo>
                  <a:pt x="126492" y="91037"/>
                </a:lnTo>
                <a:lnTo>
                  <a:pt x="126492" y="97536"/>
                </a:lnTo>
                <a:lnTo>
                  <a:pt x="126492" y="102108"/>
                </a:lnTo>
                <a:lnTo>
                  <a:pt x="128015" y="103632"/>
                </a:lnTo>
                <a:lnTo>
                  <a:pt x="128015" y="105156"/>
                </a:lnTo>
                <a:lnTo>
                  <a:pt x="128015" y="106680"/>
                </a:lnTo>
                <a:lnTo>
                  <a:pt x="129539" y="106680"/>
                </a:lnTo>
                <a:lnTo>
                  <a:pt x="131063" y="108204"/>
                </a:lnTo>
                <a:lnTo>
                  <a:pt x="132587" y="108204"/>
                </a:lnTo>
                <a:lnTo>
                  <a:pt x="135636" y="109727"/>
                </a:lnTo>
                <a:lnTo>
                  <a:pt x="137160" y="109727"/>
                </a:lnTo>
                <a:lnTo>
                  <a:pt x="143256" y="109727"/>
                </a:lnTo>
                <a:lnTo>
                  <a:pt x="150875" y="109727"/>
                </a:lnTo>
                <a:lnTo>
                  <a:pt x="150875" y="115823"/>
                </a:lnTo>
                <a:lnTo>
                  <a:pt x="150875" y="120395"/>
                </a:lnTo>
                <a:lnTo>
                  <a:pt x="150875" y="126491"/>
                </a:lnTo>
                <a:lnTo>
                  <a:pt x="138303" y="126491"/>
                </a:lnTo>
                <a:lnTo>
                  <a:pt x="125616" y="126491"/>
                </a:lnTo>
                <a:lnTo>
                  <a:pt x="112855" y="126491"/>
                </a:lnTo>
                <a:lnTo>
                  <a:pt x="100060" y="126491"/>
                </a:lnTo>
                <a:lnTo>
                  <a:pt x="87271" y="126491"/>
                </a:lnTo>
                <a:lnTo>
                  <a:pt x="74529" y="126491"/>
                </a:lnTo>
                <a:lnTo>
                  <a:pt x="61874" y="126491"/>
                </a:lnTo>
                <a:lnTo>
                  <a:pt x="53339" y="126491"/>
                </a:lnTo>
                <a:lnTo>
                  <a:pt x="53339" y="120395"/>
                </a:lnTo>
                <a:lnTo>
                  <a:pt x="53339" y="115823"/>
                </a:lnTo>
                <a:lnTo>
                  <a:pt x="53339" y="109727"/>
                </a:lnTo>
                <a:lnTo>
                  <a:pt x="54863" y="109727"/>
                </a:lnTo>
                <a:lnTo>
                  <a:pt x="57912" y="109727"/>
                </a:lnTo>
                <a:lnTo>
                  <a:pt x="59436" y="109727"/>
                </a:lnTo>
                <a:lnTo>
                  <a:pt x="65531" y="109727"/>
                </a:lnTo>
                <a:lnTo>
                  <a:pt x="70104" y="109727"/>
                </a:lnTo>
                <a:lnTo>
                  <a:pt x="71627" y="108204"/>
                </a:lnTo>
                <a:lnTo>
                  <a:pt x="73151" y="108204"/>
                </a:lnTo>
                <a:lnTo>
                  <a:pt x="74675" y="106680"/>
                </a:lnTo>
                <a:lnTo>
                  <a:pt x="76200" y="106680"/>
                </a:lnTo>
                <a:lnTo>
                  <a:pt x="77724" y="105156"/>
                </a:lnTo>
                <a:lnTo>
                  <a:pt x="77724" y="102108"/>
                </a:lnTo>
                <a:lnTo>
                  <a:pt x="77724" y="97536"/>
                </a:lnTo>
                <a:lnTo>
                  <a:pt x="77724" y="85241"/>
                </a:lnTo>
                <a:lnTo>
                  <a:pt x="77724" y="72709"/>
                </a:lnTo>
                <a:lnTo>
                  <a:pt x="77724" y="59993"/>
                </a:lnTo>
                <a:lnTo>
                  <a:pt x="77724" y="47141"/>
                </a:lnTo>
                <a:lnTo>
                  <a:pt x="77724" y="34206"/>
                </a:lnTo>
                <a:lnTo>
                  <a:pt x="77724" y="25908"/>
                </a:lnTo>
                <a:lnTo>
                  <a:pt x="77724" y="24384"/>
                </a:lnTo>
                <a:lnTo>
                  <a:pt x="77724" y="22860"/>
                </a:lnTo>
                <a:lnTo>
                  <a:pt x="76200" y="22860"/>
                </a:lnTo>
                <a:lnTo>
                  <a:pt x="74675" y="21336"/>
                </a:lnTo>
                <a:lnTo>
                  <a:pt x="71627" y="21336"/>
                </a:lnTo>
                <a:lnTo>
                  <a:pt x="67056" y="21336"/>
                </a:lnTo>
                <a:lnTo>
                  <a:pt x="60960" y="22860"/>
                </a:lnTo>
                <a:lnTo>
                  <a:pt x="54863" y="25908"/>
                </a:lnTo>
                <a:lnTo>
                  <a:pt x="48768" y="27432"/>
                </a:lnTo>
                <a:lnTo>
                  <a:pt x="42671" y="30480"/>
                </a:lnTo>
                <a:lnTo>
                  <a:pt x="38100" y="35052"/>
                </a:lnTo>
                <a:lnTo>
                  <a:pt x="36575" y="36575"/>
                </a:lnTo>
                <a:lnTo>
                  <a:pt x="32004" y="41148"/>
                </a:lnTo>
                <a:lnTo>
                  <a:pt x="25907" y="48768"/>
                </a:lnTo>
                <a:lnTo>
                  <a:pt x="13528" y="45876"/>
                </a:lnTo>
                <a:lnTo>
                  <a:pt x="1243" y="42890"/>
                </a:lnTo>
                <a:lnTo>
                  <a:pt x="0" y="42672"/>
                </a:lnTo>
                <a:lnTo>
                  <a:pt x="6159" y="32012"/>
                </a:lnTo>
                <a:lnTo>
                  <a:pt x="12614" y="21195"/>
                </a:lnTo>
                <a:lnTo>
                  <a:pt x="19049" y="10063"/>
                </a:lnTo>
                <a:lnTo>
                  <a:pt x="24383" y="0"/>
                </a:lnTo>
                <a:close/>
              </a:path>
            </a:pathLst>
          </a:custGeom>
          <a:ln w="4572">
            <a:solidFill>
              <a:srgbClr val="BF4F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5" name="object 2305"/>
          <p:cNvSpPr/>
          <p:nvPr/>
        </p:nvSpPr>
        <p:spPr>
          <a:xfrm>
            <a:off x="1523551" y="1728876"/>
            <a:ext cx="1102658" cy="221876"/>
          </a:xfrm>
          <a:custGeom>
            <a:avLst/>
            <a:gdLst/>
            <a:ahLst/>
            <a:cxnLst/>
            <a:rect l="l" t="t" r="r" b="b"/>
            <a:pathLst>
              <a:path w="1249679" h="251460">
                <a:moveTo>
                  <a:pt x="0" y="251460"/>
                </a:moveTo>
                <a:lnTo>
                  <a:pt x="1249679" y="251460"/>
                </a:lnTo>
                <a:lnTo>
                  <a:pt x="1249679" y="0"/>
                </a:lnTo>
                <a:lnTo>
                  <a:pt x="0" y="0"/>
                </a:lnTo>
                <a:lnTo>
                  <a:pt x="0" y="2514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6" name="object 2306"/>
          <p:cNvSpPr/>
          <p:nvPr/>
        </p:nvSpPr>
        <p:spPr>
          <a:xfrm>
            <a:off x="1522207" y="1727531"/>
            <a:ext cx="1106692" cy="221876"/>
          </a:xfrm>
          <a:custGeom>
            <a:avLst/>
            <a:gdLst/>
            <a:ahLst/>
            <a:cxnLst/>
            <a:rect l="l" t="t" r="r" b="b"/>
            <a:pathLst>
              <a:path w="1254251" h="251459">
                <a:moveTo>
                  <a:pt x="1524" y="251459"/>
                </a:moveTo>
                <a:lnTo>
                  <a:pt x="1524" y="4572"/>
                </a:lnTo>
                <a:lnTo>
                  <a:pt x="3048" y="1524"/>
                </a:lnTo>
                <a:lnTo>
                  <a:pt x="1251203" y="1524"/>
                </a:lnTo>
                <a:lnTo>
                  <a:pt x="1254251" y="0"/>
                </a:lnTo>
                <a:lnTo>
                  <a:pt x="0" y="0"/>
                </a:lnTo>
                <a:lnTo>
                  <a:pt x="1524" y="2514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7" name="object 2307"/>
          <p:cNvSpPr/>
          <p:nvPr/>
        </p:nvSpPr>
        <p:spPr>
          <a:xfrm>
            <a:off x="1522207" y="1727531"/>
            <a:ext cx="1106692" cy="225910"/>
          </a:xfrm>
          <a:custGeom>
            <a:avLst/>
            <a:gdLst/>
            <a:ahLst/>
            <a:cxnLst/>
            <a:rect l="l" t="t" r="r" b="b"/>
            <a:pathLst>
              <a:path w="1254251" h="256031">
                <a:moveTo>
                  <a:pt x="1254251" y="256031"/>
                </a:moveTo>
                <a:lnTo>
                  <a:pt x="1254251" y="0"/>
                </a:lnTo>
                <a:lnTo>
                  <a:pt x="1251203" y="1524"/>
                </a:lnTo>
                <a:lnTo>
                  <a:pt x="3048" y="1524"/>
                </a:lnTo>
                <a:lnTo>
                  <a:pt x="1524" y="4572"/>
                </a:lnTo>
                <a:lnTo>
                  <a:pt x="1524" y="251459"/>
                </a:lnTo>
                <a:lnTo>
                  <a:pt x="0" y="0"/>
                </a:lnTo>
                <a:lnTo>
                  <a:pt x="0" y="256031"/>
                </a:lnTo>
                <a:lnTo>
                  <a:pt x="1254251" y="256031"/>
                </a:lnTo>
                <a:lnTo>
                  <a:pt x="3048" y="254507"/>
                </a:lnTo>
                <a:lnTo>
                  <a:pt x="3048" y="4571"/>
                </a:lnTo>
                <a:lnTo>
                  <a:pt x="1252727" y="4572"/>
                </a:lnTo>
                <a:lnTo>
                  <a:pt x="1252727" y="251459"/>
                </a:lnTo>
                <a:lnTo>
                  <a:pt x="1251203" y="254507"/>
                </a:lnTo>
                <a:lnTo>
                  <a:pt x="1254251" y="2560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8" name="object 2308"/>
          <p:cNvSpPr/>
          <p:nvPr/>
        </p:nvSpPr>
        <p:spPr>
          <a:xfrm>
            <a:off x="1524896" y="1731565"/>
            <a:ext cx="1104003" cy="221876"/>
          </a:xfrm>
          <a:custGeom>
            <a:avLst/>
            <a:gdLst/>
            <a:ahLst/>
            <a:cxnLst/>
            <a:rect l="l" t="t" r="r" b="b"/>
            <a:pathLst>
              <a:path w="1251203" h="251460">
                <a:moveTo>
                  <a:pt x="1249679" y="0"/>
                </a:moveTo>
                <a:lnTo>
                  <a:pt x="1248155" y="0"/>
                </a:lnTo>
                <a:lnTo>
                  <a:pt x="1248155" y="246887"/>
                </a:lnTo>
                <a:lnTo>
                  <a:pt x="0" y="246887"/>
                </a:lnTo>
                <a:lnTo>
                  <a:pt x="0" y="249936"/>
                </a:lnTo>
                <a:lnTo>
                  <a:pt x="1251203" y="251460"/>
                </a:lnTo>
                <a:lnTo>
                  <a:pt x="1248155" y="249936"/>
                </a:lnTo>
                <a:lnTo>
                  <a:pt x="1249679" y="246888"/>
                </a:lnTo>
                <a:lnTo>
                  <a:pt x="12496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9" name="object 2309"/>
          <p:cNvSpPr/>
          <p:nvPr/>
        </p:nvSpPr>
        <p:spPr>
          <a:xfrm>
            <a:off x="2404695" y="1788043"/>
            <a:ext cx="171761" cy="104887"/>
          </a:xfrm>
          <a:custGeom>
            <a:avLst/>
            <a:gdLst/>
            <a:ahLst/>
            <a:cxnLst/>
            <a:rect l="l" t="t" r="r" b="b"/>
            <a:pathLst>
              <a:path w="194663" h="118872">
                <a:moveTo>
                  <a:pt x="71219" y="109728"/>
                </a:moveTo>
                <a:lnTo>
                  <a:pt x="71219" y="112775"/>
                </a:lnTo>
                <a:lnTo>
                  <a:pt x="74267" y="114300"/>
                </a:lnTo>
                <a:lnTo>
                  <a:pt x="78839" y="117348"/>
                </a:lnTo>
                <a:lnTo>
                  <a:pt x="83411" y="118872"/>
                </a:lnTo>
                <a:lnTo>
                  <a:pt x="182471" y="118872"/>
                </a:lnTo>
                <a:lnTo>
                  <a:pt x="187043" y="117348"/>
                </a:lnTo>
                <a:lnTo>
                  <a:pt x="191615" y="114300"/>
                </a:lnTo>
                <a:lnTo>
                  <a:pt x="194663" y="112775"/>
                </a:lnTo>
                <a:lnTo>
                  <a:pt x="194663" y="105156"/>
                </a:lnTo>
                <a:lnTo>
                  <a:pt x="190091" y="103632"/>
                </a:lnTo>
                <a:lnTo>
                  <a:pt x="183995" y="100584"/>
                </a:lnTo>
                <a:lnTo>
                  <a:pt x="180947" y="99060"/>
                </a:lnTo>
                <a:lnTo>
                  <a:pt x="162659" y="99060"/>
                </a:lnTo>
                <a:lnTo>
                  <a:pt x="157361" y="93246"/>
                </a:lnTo>
                <a:lnTo>
                  <a:pt x="148747" y="83851"/>
                </a:lnTo>
                <a:lnTo>
                  <a:pt x="140133" y="74512"/>
                </a:lnTo>
                <a:lnTo>
                  <a:pt x="131518" y="65214"/>
                </a:lnTo>
                <a:lnTo>
                  <a:pt x="122904" y="55943"/>
                </a:lnTo>
                <a:lnTo>
                  <a:pt x="114290" y="46682"/>
                </a:lnTo>
                <a:lnTo>
                  <a:pt x="105676" y="37416"/>
                </a:lnTo>
                <a:lnTo>
                  <a:pt x="97062" y="28130"/>
                </a:lnTo>
                <a:lnTo>
                  <a:pt x="88448" y="18809"/>
                </a:lnTo>
                <a:lnTo>
                  <a:pt x="79833" y="9437"/>
                </a:lnTo>
                <a:lnTo>
                  <a:pt x="71219" y="0"/>
                </a:lnTo>
                <a:lnTo>
                  <a:pt x="22950" y="0"/>
                </a:lnTo>
                <a:lnTo>
                  <a:pt x="12179" y="63183"/>
                </a:lnTo>
                <a:lnTo>
                  <a:pt x="20511" y="53864"/>
                </a:lnTo>
                <a:lnTo>
                  <a:pt x="28994" y="44545"/>
                </a:lnTo>
                <a:lnTo>
                  <a:pt x="37733" y="35226"/>
                </a:lnTo>
                <a:lnTo>
                  <a:pt x="46835" y="25908"/>
                </a:lnTo>
                <a:lnTo>
                  <a:pt x="49662" y="29087"/>
                </a:lnTo>
                <a:lnTo>
                  <a:pt x="58099" y="38579"/>
                </a:lnTo>
                <a:lnTo>
                  <a:pt x="66536" y="48071"/>
                </a:lnTo>
                <a:lnTo>
                  <a:pt x="74974" y="57563"/>
                </a:lnTo>
                <a:lnTo>
                  <a:pt x="83411" y="67056"/>
                </a:lnTo>
                <a:lnTo>
                  <a:pt x="8735" y="67056"/>
                </a:lnTo>
                <a:lnTo>
                  <a:pt x="0" y="86868"/>
                </a:lnTo>
                <a:lnTo>
                  <a:pt x="101699" y="86868"/>
                </a:lnTo>
                <a:lnTo>
                  <a:pt x="106271" y="91439"/>
                </a:lnTo>
                <a:lnTo>
                  <a:pt x="109319" y="94487"/>
                </a:lnTo>
                <a:lnTo>
                  <a:pt x="112367" y="99060"/>
                </a:lnTo>
                <a:lnTo>
                  <a:pt x="91031" y="99060"/>
                </a:lnTo>
                <a:lnTo>
                  <a:pt x="83411" y="100584"/>
                </a:lnTo>
                <a:lnTo>
                  <a:pt x="78839" y="102108"/>
                </a:lnTo>
                <a:lnTo>
                  <a:pt x="74267" y="103632"/>
                </a:lnTo>
                <a:lnTo>
                  <a:pt x="71219" y="106680"/>
                </a:lnTo>
                <a:lnTo>
                  <a:pt x="71219" y="109728"/>
                </a:lnTo>
                <a:close/>
              </a:path>
            </a:pathLst>
          </a:custGeom>
          <a:solidFill>
            <a:srgbClr val="66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0" name="object 2310"/>
          <p:cNvSpPr/>
          <p:nvPr/>
        </p:nvSpPr>
        <p:spPr>
          <a:xfrm>
            <a:off x="2111188" y="1788043"/>
            <a:ext cx="176156" cy="104887"/>
          </a:xfrm>
          <a:custGeom>
            <a:avLst/>
            <a:gdLst/>
            <a:ahLst/>
            <a:cxnLst/>
            <a:rect l="l" t="t" r="r" b="b"/>
            <a:pathLst>
              <a:path w="199644" h="118872">
                <a:moveTo>
                  <a:pt x="121920" y="19812"/>
                </a:moveTo>
                <a:lnTo>
                  <a:pt x="179832" y="19812"/>
                </a:lnTo>
                <a:lnTo>
                  <a:pt x="187452" y="18287"/>
                </a:lnTo>
                <a:lnTo>
                  <a:pt x="192024" y="16763"/>
                </a:lnTo>
                <a:lnTo>
                  <a:pt x="196596" y="15239"/>
                </a:lnTo>
                <a:lnTo>
                  <a:pt x="199644" y="12192"/>
                </a:lnTo>
                <a:lnTo>
                  <a:pt x="199644" y="6096"/>
                </a:lnTo>
                <a:lnTo>
                  <a:pt x="196596" y="4572"/>
                </a:lnTo>
                <a:lnTo>
                  <a:pt x="192024" y="3048"/>
                </a:lnTo>
                <a:lnTo>
                  <a:pt x="187452" y="0"/>
                </a:lnTo>
                <a:lnTo>
                  <a:pt x="10668" y="0"/>
                </a:lnTo>
                <a:lnTo>
                  <a:pt x="6096" y="3048"/>
                </a:lnTo>
                <a:lnTo>
                  <a:pt x="1524" y="4572"/>
                </a:lnTo>
                <a:lnTo>
                  <a:pt x="0" y="6096"/>
                </a:lnTo>
                <a:lnTo>
                  <a:pt x="0" y="12192"/>
                </a:lnTo>
                <a:lnTo>
                  <a:pt x="1524" y="15239"/>
                </a:lnTo>
                <a:lnTo>
                  <a:pt x="6096" y="16763"/>
                </a:lnTo>
                <a:lnTo>
                  <a:pt x="10668" y="18287"/>
                </a:lnTo>
                <a:lnTo>
                  <a:pt x="18288" y="19812"/>
                </a:lnTo>
                <a:lnTo>
                  <a:pt x="76200" y="19812"/>
                </a:lnTo>
                <a:lnTo>
                  <a:pt x="76200" y="99060"/>
                </a:lnTo>
                <a:lnTo>
                  <a:pt x="18288" y="99060"/>
                </a:lnTo>
                <a:lnTo>
                  <a:pt x="10668" y="100584"/>
                </a:lnTo>
                <a:lnTo>
                  <a:pt x="6096" y="102108"/>
                </a:lnTo>
                <a:lnTo>
                  <a:pt x="1524" y="103632"/>
                </a:lnTo>
                <a:lnTo>
                  <a:pt x="0" y="106680"/>
                </a:lnTo>
                <a:lnTo>
                  <a:pt x="0" y="112775"/>
                </a:lnTo>
                <a:lnTo>
                  <a:pt x="1524" y="114300"/>
                </a:lnTo>
                <a:lnTo>
                  <a:pt x="6096" y="117348"/>
                </a:lnTo>
                <a:lnTo>
                  <a:pt x="10668" y="118872"/>
                </a:lnTo>
                <a:lnTo>
                  <a:pt x="187452" y="118872"/>
                </a:lnTo>
                <a:lnTo>
                  <a:pt x="192024" y="117348"/>
                </a:lnTo>
                <a:lnTo>
                  <a:pt x="196596" y="114300"/>
                </a:lnTo>
                <a:lnTo>
                  <a:pt x="199644" y="112775"/>
                </a:lnTo>
                <a:lnTo>
                  <a:pt x="199644" y="106680"/>
                </a:lnTo>
                <a:lnTo>
                  <a:pt x="196596" y="103632"/>
                </a:lnTo>
                <a:lnTo>
                  <a:pt x="192024" y="102108"/>
                </a:lnTo>
                <a:lnTo>
                  <a:pt x="187452" y="100584"/>
                </a:lnTo>
                <a:lnTo>
                  <a:pt x="179832" y="99060"/>
                </a:lnTo>
                <a:lnTo>
                  <a:pt x="121920" y="99060"/>
                </a:lnTo>
                <a:lnTo>
                  <a:pt x="121920" y="19812"/>
                </a:lnTo>
                <a:close/>
              </a:path>
            </a:pathLst>
          </a:custGeom>
          <a:solidFill>
            <a:srgbClr val="66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1" name="object 2311"/>
          <p:cNvSpPr/>
          <p:nvPr/>
        </p:nvSpPr>
        <p:spPr>
          <a:xfrm>
            <a:off x="1575994" y="1788043"/>
            <a:ext cx="109361" cy="104887"/>
          </a:xfrm>
          <a:custGeom>
            <a:avLst/>
            <a:gdLst/>
            <a:ahLst/>
            <a:cxnLst/>
            <a:rect l="l" t="t" r="r" b="b"/>
            <a:pathLst>
              <a:path w="123942" h="118872">
                <a:moveTo>
                  <a:pt x="0" y="106680"/>
                </a:moveTo>
                <a:lnTo>
                  <a:pt x="0" y="112775"/>
                </a:lnTo>
                <a:lnTo>
                  <a:pt x="1524" y="114300"/>
                </a:lnTo>
                <a:lnTo>
                  <a:pt x="6096" y="117348"/>
                </a:lnTo>
                <a:lnTo>
                  <a:pt x="10668" y="118872"/>
                </a:lnTo>
                <a:lnTo>
                  <a:pt x="111252" y="118872"/>
                </a:lnTo>
                <a:lnTo>
                  <a:pt x="115824" y="117348"/>
                </a:lnTo>
                <a:lnTo>
                  <a:pt x="120396" y="114300"/>
                </a:lnTo>
                <a:lnTo>
                  <a:pt x="121919" y="112775"/>
                </a:lnTo>
                <a:lnTo>
                  <a:pt x="121919" y="106680"/>
                </a:lnTo>
                <a:lnTo>
                  <a:pt x="120396" y="103632"/>
                </a:lnTo>
                <a:lnTo>
                  <a:pt x="115824" y="102108"/>
                </a:lnTo>
                <a:lnTo>
                  <a:pt x="111252" y="100584"/>
                </a:lnTo>
                <a:lnTo>
                  <a:pt x="102107" y="99060"/>
                </a:lnTo>
                <a:lnTo>
                  <a:pt x="80772" y="99060"/>
                </a:lnTo>
                <a:lnTo>
                  <a:pt x="83819" y="94487"/>
                </a:lnTo>
                <a:lnTo>
                  <a:pt x="88392" y="91439"/>
                </a:lnTo>
                <a:lnTo>
                  <a:pt x="91440" y="86868"/>
                </a:lnTo>
                <a:lnTo>
                  <a:pt x="101323" y="86868"/>
                </a:lnTo>
                <a:lnTo>
                  <a:pt x="109728" y="67056"/>
                </a:lnTo>
                <a:lnTo>
                  <a:pt x="113171" y="63183"/>
                </a:lnTo>
                <a:lnTo>
                  <a:pt x="123942" y="0"/>
                </a:lnTo>
                <a:lnTo>
                  <a:pt x="54863" y="0"/>
                </a:lnTo>
                <a:lnTo>
                  <a:pt x="48768" y="3048"/>
                </a:lnTo>
                <a:lnTo>
                  <a:pt x="44196" y="4572"/>
                </a:lnTo>
                <a:lnTo>
                  <a:pt x="42672" y="6096"/>
                </a:lnTo>
                <a:lnTo>
                  <a:pt x="42672" y="12192"/>
                </a:lnTo>
                <a:lnTo>
                  <a:pt x="44196" y="15239"/>
                </a:lnTo>
                <a:lnTo>
                  <a:pt x="48768" y="16763"/>
                </a:lnTo>
                <a:lnTo>
                  <a:pt x="54863" y="18287"/>
                </a:lnTo>
                <a:lnTo>
                  <a:pt x="62484" y="19812"/>
                </a:lnTo>
                <a:lnTo>
                  <a:pt x="103631" y="19812"/>
                </a:lnTo>
                <a:lnTo>
                  <a:pt x="99393" y="24330"/>
                </a:lnTo>
                <a:lnTo>
                  <a:pt x="90779" y="33592"/>
                </a:lnTo>
                <a:lnTo>
                  <a:pt x="82164" y="42937"/>
                </a:lnTo>
                <a:lnTo>
                  <a:pt x="73550" y="52334"/>
                </a:lnTo>
                <a:lnTo>
                  <a:pt x="64936" y="61753"/>
                </a:lnTo>
                <a:lnTo>
                  <a:pt x="56322" y="71166"/>
                </a:lnTo>
                <a:lnTo>
                  <a:pt x="47708" y="80541"/>
                </a:lnTo>
                <a:lnTo>
                  <a:pt x="39094" y="89849"/>
                </a:lnTo>
                <a:lnTo>
                  <a:pt x="30480" y="99060"/>
                </a:lnTo>
                <a:lnTo>
                  <a:pt x="19812" y="99060"/>
                </a:lnTo>
                <a:lnTo>
                  <a:pt x="12192" y="100584"/>
                </a:lnTo>
                <a:lnTo>
                  <a:pt x="6096" y="102108"/>
                </a:lnTo>
                <a:lnTo>
                  <a:pt x="1524" y="103632"/>
                </a:lnTo>
                <a:lnTo>
                  <a:pt x="0" y="106680"/>
                </a:lnTo>
                <a:close/>
              </a:path>
            </a:pathLst>
          </a:custGeom>
          <a:solidFill>
            <a:srgbClr val="66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2" name="object 2312"/>
          <p:cNvSpPr/>
          <p:nvPr/>
        </p:nvSpPr>
        <p:spPr>
          <a:xfrm>
            <a:off x="1665397" y="1788043"/>
            <a:ext cx="171469" cy="104887"/>
          </a:xfrm>
          <a:custGeom>
            <a:avLst/>
            <a:gdLst/>
            <a:ahLst/>
            <a:cxnLst/>
            <a:rect l="l" t="t" r="r" b="b"/>
            <a:pathLst>
              <a:path w="194332" h="118872">
                <a:moveTo>
                  <a:pt x="70888" y="109728"/>
                </a:moveTo>
                <a:lnTo>
                  <a:pt x="70888" y="112775"/>
                </a:lnTo>
                <a:lnTo>
                  <a:pt x="73936" y="114300"/>
                </a:lnTo>
                <a:lnTo>
                  <a:pt x="78508" y="117348"/>
                </a:lnTo>
                <a:lnTo>
                  <a:pt x="83080" y="118872"/>
                </a:lnTo>
                <a:lnTo>
                  <a:pt x="182140" y="118872"/>
                </a:lnTo>
                <a:lnTo>
                  <a:pt x="186712" y="117348"/>
                </a:lnTo>
                <a:lnTo>
                  <a:pt x="191284" y="114300"/>
                </a:lnTo>
                <a:lnTo>
                  <a:pt x="194332" y="112775"/>
                </a:lnTo>
                <a:lnTo>
                  <a:pt x="194332" y="105156"/>
                </a:lnTo>
                <a:lnTo>
                  <a:pt x="189760" y="103632"/>
                </a:lnTo>
                <a:lnTo>
                  <a:pt x="183664" y="100584"/>
                </a:lnTo>
                <a:lnTo>
                  <a:pt x="180616" y="99060"/>
                </a:lnTo>
                <a:lnTo>
                  <a:pt x="162328" y="99060"/>
                </a:lnTo>
                <a:lnTo>
                  <a:pt x="157030" y="93246"/>
                </a:lnTo>
                <a:lnTo>
                  <a:pt x="148416" y="83851"/>
                </a:lnTo>
                <a:lnTo>
                  <a:pt x="139802" y="74512"/>
                </a:lnTo>
                <a:lnTo>
                  <a:pt x="131188" y="65214"/>
                </a:lnTo>
                <a:lnTo>
                  <a:pt x="122573" y="55943"/>
                </a:lnTo>
                <a:lnTo>
                  <a:pt x="113959" y="46682"/>
                </a:lnTo>
                <a:lnTo>
                  <a:pt x="105345" y="37416"/>
                </a:lnTo>
                <a:lnTo>
                  <a:pt x="96731" y="28130"/>
                </a:lnTo>
                <a:lnTo>
                  <a:pt x="88117" y="18809"/>
                </a:lnTo>
                <a:lnTo>
                  <a:pt x="79503" y="9437"/>
                </a:lnTo>
                <a:lnTo>
                  <a:pt x="70888" y="0"/>
                </a:lnTo>
                <a:lnTo>
                  <a:pt x="22619" y="0"/>
                </a:lnTo>
                <a:lnTo>
                  <a:pt x="11848" y="63183"/>
                </a:lnTo>
                <a:lnTo>
                  <a:pt x="20181" y="53864"/>
                </a:lnTo>
                <a:lnTo>
                  <a:pt x="28663" y="44545"/>
                </a:lnTo>
                <a:lnTo>
                  <a:pt x="37403" y="35226"/>
                </a:lnTo>
                <a:lnTo>
                  <a:pt x="46504" y="25908"/>
                </a:lnTo>
                <a:lnTo>
                  <a:pt x="49331" y="29087"/>
                </a:lnTo>
                <a:lnTo>
                  <a:pt x="57768" y="38579"/>
                </a:lnTo>
                <a:lnTo>
                  <a:pt x="66206" y="48071"/>
                </a:lnTo>
                <a:lnTo>
                  <a:pt x="74643" y="57563"/>
                </a:lnTo>
                <a:lnTo>
                  <a:pt x="83080" y="67056"/>
                </a:lnTo>
                <a:lnTo>
                  <a:pt x="8404" y="67056"/>
                </a:lnTo>
                <a:lnTo>
                  <a:pt x="0" y="86868"/>
                </a:lnTo>
                <a:lnTo>
                  <a:pt x="101368" y="86868"/>
                </a:lnTo>
                <a:lnTo>
                  <a:pt x="105940" y="91439"/>
                </a:lnTo>
                <a:lnTo>
                  <a:pt x="108988" y="94487"/>
                </a:lnTo>
                <a:lnTo>
                  <a:pt x="112036" y="99060"/>
                </a:lnTo>
                <a:lnTo>
                  <a:pt x="90700" y="99060"/>
                </a:lnTo>
                <a:lnTo>
                  <a:pt x="83080" y="100584"/>
                </a:lnTo>
                <a:lnTo>
                  <a:pt x="78508" y="102108"/>
                </a:lnTo>
                <a:lnTo>
                  <a:pt x="73936" y="103632"/>
                </a:lnTo>
                <a:lnTo>
                  <a:pt x="70888" y="106680"/>
                </a:lnTo>
                <a:lnTo>
                  <a:pt x="70888" y="109728"/>
                </a:lnTo>
                <a:close/>
              </a:path>
            </a:pathLst>
          </a:custGeom>
          <a:solidFill>
            <a:srgbClr val="66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3" name="object 2313"/>
          <p:cNvSpPr/>
          <p:nvPr/>
        </p:nvSpPr>
        <p:spPr>
          <a:xfrm>
            <a:off x="1855694" y="1785354"/>
            <a:ext cx="193637" cy="110231"/>
          </a:xfrm>
          <a:custGeom>
            <a:avLst/>
            <a:gdLst/>
            <a:ahLst/>
            <a:cxnLst/>
            <a:rect l="l" t="t" r="r" b="b"/>
            <a:pathLst>
              <a:path w="219455" h="124929">
                <a:moveTo>
                  <a:pt x="13715" y="47244"/>
                </a:moveTo>
                <a:lnTo>
                  <a:pt x="21336" y="53340"/>
                </a:lnTo>
                <a:lnTo>
                  <a:pt x="26158" y="56425"/>
                </a:lnTo>
                <a:lnTo>
                  <a:pt x="37354" y="61398"/>
                </a:lnTo>
                <a:lnTo>
                  <a:pt x="51815" y="65532"/>
                </a:lnTo>
                <a:lnTo>
                  <a:pt x="55949" y="66463"/>
                </a:lnTo>
                <a:lnTo>
                  <a:pt x="65952" y="68164"/>
                </a:lnTo>
                <a:lnTo>
                  <a:pt x="77928" y="69710"/>
                </a:lnTo>
                <a:lnTo>
                  <a:pt x="91978" y="71304"/>
                </a:lnTo>
                <a:lnTo>
                  <a:pt x="108203" y="73152"/>
                </a:lnTo>
                <a:lnTo>
                  <a:pt x="110627" y="73340"/>
                </a:lnTo>
                <a:lnTo>
                  <a:pt x="127199" y="74730"/>
                </a:lnTo>
                <a:lnTo>
                  <a:pt x="139698" y="75782"/>
                </a:lnTo>
                <a:lnTo>
                  <a:pt x="147827" y="76200"/>
                </a:lnTo>
                <a:lnTo>
                  <a:pt x="156971" y="77724"/>
                </a:lnTo>
                <a:lnTo>
                  <a:pt x="163067" y="80772"/>
                </a:lnTo>
                <a:lnTo>
                  <a:pt x="167639" y="82296"/>
                </a:lnTo>
                <a:lnTo>
                  <a:pt x="172211" y="85344"/>
                </a:lnTo>
                <a:lnTo>
                  <a:pt x="173735" y="86868"/>
                </a:lnTo>
                <a:lnTo>
                  <a:pt x="173735" y="92964"/>
                </a:lnTo>
                <a:lnTo>
                  <a:pt x="169163" y="96012"/>
                </a:lnTo>
                <a:lnTo>
                  <a:pt x="161543" y="99060"/>
                </a:lnTo>
                <a:lnTo>
                  <a:pt x="150780" y="101921"/>
                </a:lnTo>
                <a:lnTo>
                  <a:pt x="138753" y="103814"/>
                </a:lnTo>
                <a:lnTo>
                  <a:pt x="125577" y="104844"/>
                </a:lnTo>
                <a:lnTo>
                  <a:pt x="111251" y="105156"/>
                </a:lnTo>
                <a:lnTo>
                  <a:pt x="99013" y="104766"/>
                </a:lnTo>
                <a:lnTo>
                  <a:pt x="86297" y="103626"/>
                </a:lnTo>
                <a:lnTo>
                  <a:pt x="74675" y="102108"/>
                </a:lnTo>
                <a:lnTo>
                  <a:pt x="64007" y="100584"/>
                </a:lnTo>
                <a:lnTo>
                  <a:pt x="56387" y="97536"/>
                </a:lnTo>
                <a:lnTo>
                  <a:pt x="51815" y="96012"/>
                </a:lnTo>
                <a:lnTo>
                  <a:pt x="48767" y="94487"/>
                </a:lnTo>
                <a:lnTo>
                  <a:pt x="47243" y="92964"/>
                </a:lnTo>
                <a:lnTo>
                  <a:pt x="45719" y="89916"/>
                </a:lnTo>
                <a:lnTo>
                  <a:pt x="44195" y="86868"/>
                </a:lnTo>
                <a:lnTo>
                  <a:pt x="41147" y="85344"/>
                </a:lnTo>
                <a:lnTo>
                  <a:pt x="36575" y="83820"/>
                </a:lnTo>
                <a:lnTo>
                  <a:pt x="33527" y="82296"/>
                </a:lnTo>
                <a:lnTo>
                  <a:pt x="10668" y="82296"/>
                </a:lnTo>
                <a:lnTo>
                  <a:pt x="6095" y="85344"/>
                </a:lnTo>
                <a:lnTo>
                  <a:pt x="3048" y="86868"/>
                </a:lnTo>
                <a:lnTo>
                  <a:pt x="0" y="89916"/>
                </a:lnTo>
                <a:lnTo>
                  <a:pt x="0" y="114300"/>
                </a:lnTo>
                <a:lnTo>
                  <a:pt x="3048" y="117348"/>
                </a:lnTo>
                <a:lnTo>
                  <a:pt x="6095" y="118872"/>
                </a:lnTo>
                <a:lnTo>
                  <a:pt x="10668" y="121920"/>
                </a:lnTo>
                <a:lnTo>
                  <a:pt x="32004" y="121920"/>
                </a:lnTo>
                <a:lnTo>
                  <a:pt x="35051" y="120396"/>
                </a:lnTo>
                <a:lnTo>
                  <a:pt x="38099" y="118872"/>
                </a:lnTo>
                <a:lnTo>
                  <a:pt x="42671" y="117348"/>
                </a:lnTo>
                <a:lnTo>
                  <a:pt x="52166" y="119625"/>
                </a:lnTo>
                <a:lnTo>
                  <a:pt x="64737" y="121742"/>
                </a:lnTo>
                <a:lnTo>
                  <a:pt x="77723" y="123444"/>
                </a:lnTo>
                <a:lnTo>
                  <a:pt x="88922" y="124458"/>
                </a:lnTo>
                <a:lnTo>
                  <a:pt x="101610" y="124904"/>
                </a:lnTo>
                <a:lnTo>
                  <a:pt x="120715" y="124929"/>
                </a:lnTo>
                <a:lnTo>
                  <a:pt x="135409" y="124506"/>
                </a:lnTo>
                <a:lnTo>
                  <a:pt x="149090" y="123590"/>
                </a:lnTo>
                <a:lnTo>
                  <a:pt x="161828" y="122146"/>
                </a:lnTo>
                <a:lnTo>
                  <a:pt x="173691" y="120139"/>
                </a:lnTo>
                <a:lnTo>
                  <a:pt x="184749" y="117535"/>
                </a:lnTo>
                <a:lnTo>
                  <a:pt x="195071" y="114300"/>
                </a:lnTo>
                <a:lnTo>
                  <a:pt x="206444" y="108903"/>
                </a:lnTo>
                <a:lnTo>
                  <a:pt x="216279" y="99866"/>
                </a:lnTo>
                <a:lnTo>
                  <a:pt x="219455" y="89916"/>
                </a:lnTo>
                <a:lnTo>
                  <a:pt x="219455" y="82296"/>
                </a:lnTo>
                <a:lnTo>
                  <a:pt x="214883" y="76200"/>
                </a:lnTo>
                <a:lnTo>
                  <a:pt x="207263" y="71628"/>
                </a:lnTo>
                <a:lnTo>
                  <a:pt x="199871" y="67461"/>
                </a:lnTo>
                <a:lnTo>
                  <a:pt x="188194" y="62982"/>
                </a:lnTo>
                <a:lnTo>
                  <a:pt x="175259" y="59436"/>
                </a:lnTo>
                <a:lnTo>
                  <a:pt x="163136" y="57129"/>
                </a:lnTo>
                <a:lnTo>
                  <a:pt x="151134" y="55664"/>
                </a:lnTo>
                <a:lnTo>
                  <a:pt x="137355" y="54441"/>
                </a:lnTo>
                <a:lnTo>
                  <a:pt x="121919" y="53340"/>
                </a:lnTo>
                <a:lnTo>
                  <a:pt x="112136" y="52129"/>
                </a:lnTo>
                <a:lnTo>
                  <a:pt x="96218" y="50262"/>
                </a:lnTo>
                <a:lnTo>
                  <a:pt x="84890" y="49141"/>
                </a:lnTo>
                <a:lnTo>
                  <a:pt x="77723" y="48768"/>
                </a:lnTo>
                <a:lnTo>
                  <a:pt x="70103" y="47244"/>
                </a:lnTo>
                <a:lnTo>
                  <a:pt x="65531" y="45720"/>
                </a:lnTo>
                <a:lnTo>
                  <a:pt x="60959" y="42672"/>
                </a:lnTo>
                <a:lnTo>
                  <a:pt x="57911" y="41148"/>
                </a:lnTo>
                <a:lnTo>
                  <a:pt x="54863" y="38100"/>
                </a:lnTo>
                <a:lnTo>
                  <a:pt x="54863" y="32004"/>
                </a:lnTo>
                <a:lnTo>
                  <a:pt x="59435" y="28956"/>
                </a:lnTo>
                <a:lnTo>
                  <a:pt x="70103" y="24384"/>
                </a:lnTo>
                <a:lnTo>
                  <a:pt x="80828" y="21815"/>
                </a:lnTo>
                <a:lnTo>
                  <a:pt x="93683" y="20312"/>
                </a:lnTo>
                <a:lnTo>
                  <a:pt x="108203" y="19812"/>
                </a:lnTo>
                <a:lnTo>
                  <a:pt x="114199" y="19937"/>
                </a:lnTo>
                <a:lnTo>
                  <a:pt x="127093" y="21073"/>
                </a:lnTo>
                <a:lnTo>
                  <a:pt x="138683" y="22860"/>
                </a:lnTo>
                <a:lnTo>
                  <a:pt x="147827" y="24384"/>
                </a:lnTo>
                <a:lnTo>
                  <a:pt x="153923" y="25908"/>
                </a:lnTo>
                <a:lnTo>
                  <a:pt x="158495" y="28956"/>
                </a:lnTo>
                <a:lnTo>
                  <a:pt x="161543" y="30480"/>
                </a:lnTo>
                <a:lnTo>
                  <a:pt x="163067" y="32004"/>
                </a:lnTo>
                <a:lnTo>
                  <a:pt x="164591" y="36576"/>
                </a:lnTo>
                <a:lnTo>
                  <a:pt x="166115" y="39624"/>
                </a:lnTo>
                <a:lnTo>
                  <a:pt x="169163" y="41148"/>
                </a:lnTo>
                <a:lnTo>
                  <a:pt x="172211" y="42672"/>
                </a:lnTo>
                <a:lnTo>
                  <a:pt x="176783" y="44196"/>
                </a:lnTo>
                <a:lnTo>
                  <a:pt x="181355" y="45720"/>
                </a:lnTo>
                <a:lnTo>
                  <a:pt x="193547" y="45720"/>
                </a:lnTo>
                <a:lnTo>
                  <a:pt x="199643" y="44196"/>
                </a:lnTo>
                <a:lnTo>
                  <a:pt x="202691" y="41148"/>
                </a:lnTo>
                <a:lnTo>
                  <a:pt x="207263" y="39624"/>
                </a:lnTo>
                <a:lnTo>
                  <a:pt x="208787" y="36576"/>
                </a:lnTo>
                <a:lnTo>
                  <a:pt x="208787" y="10668"/>
                </a:lnTo>
                <a:lnTo>
                  <a:pt x="207263" y="7620"/>
                </a:lnTo>
                <a:lnTo>
                  <a:pt x="202691" y="6096"/>
                </a:lnTo>
                <a:lnTo>
                  <a:pt x="199643" y="3048"/>
                </a:lnTo>
                <a:lnTo>
                  <a:pt x="181355" y="3048"/>
                </a:lnTo>
                <a:lnTo>
                  <a:pt x="175259" y="4572"/>
                </a:lnTo>
                <a:lnTo>
                  <a:pt x="169163" y="6096"/>
                </a:lnTo>
                <a:lnTo>
                  <a:pt x="166786" y="5699"/>
                </a:lnTo>
                <a:lnTo>
                  <a:pt x="154259" y="3611"/>
                </a:lnTo>
                <a:lnTo>
                  <a:pt x="141731" y="1524"/>
                </a:lnTo>
                <a:lnTo>
                  <a:pt x="133926" y="660"/>
                </a:lnTo>
                <a:lnTo>
                  <a:pt x="121472" y="82"/>
                </a:lnTo>
                <a:lnTo>
                  <a:pt x="108203" y="0"/>
                </a:lnTo>
                <a:lnTo>
                  <a:pt x="97717" y="141"/>
                </a:lnTo>
                <a:lnTo>
                  <a:pt x="83535" y="855"/>
                </a:lnTo>
                <a:lnTo>
                  <a:pt x="70280" y="2215"/>
                </a:lnTo>
                <a:lnTo>
                  <a:pt x="58003" y="4271"/>
                </a:lnTo>
                <a:lnTo>
                  <a:pt x="46751" y="7072"/>
                </a:lnTo>
                <a:lnTo>
                  <a:pt x="36575" y="10668"/>
                </a:lnTo>
                <a:lnTo>
                  <a:pt x="21574" y="18245"/>
                </a:lnTo>
                <a:lnTo>
                  <a:pt x="12251" y="26723"/>
                </a:lnTo>
                <a:lnTo>
                  <a:pt x="9143" y="36576"/>
                </a:lnTo>
                <a:lnTo>
                  <a:pt x="9143" y="42672"/>
                </a:lnTo>
                <a:lnTo>
                  <a:pt x="13715" y="47244"/>
                </a:lnTo>
                <a:close/>
              </a:path>
            </a:pathLst>
          </a:custGeom>
          <a:solidFill>
            <a:srgbClr val="66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4" name="object 2314"/>
          <p:cNvSpPr/>
          <p:nvPr/>
        </p:nvSpPr>
        <p:spPr>
          <a:xfrm>
            <a:off x="2314238" y="1788043"/>
            <a:ext cx="110705" cy="104887"/>
          </a:xfrm>
          <a:custGeom>
            <a:avLst/>
            <a:gdLst/>
            <a:ahLst/>
            <a:cxnLst/>
            <a:rect l="l" t="t" r="r" b="b"/>
            <a:pathLst>
              <a:path w="125466" h="118872">
                <a:moveTo>
                  <a:pt x="0" y="106680"/>
                </a:moveTo>
                <a:lnTo>
                  <a:pt x="0" y="112775"/>
                </a:lnTo>
                <a:lnTo>
                  <a:pt x="3048" y="114300"/>
                </a:lnTo>
                <a:lnTo>
                  <a:pt x="7619" y="117348"/>
                </a:lnTo>
                <a:lnTo>
                  <a:pt x="12192" y="118872"/>
                </a:lnTo>
                <a:lnTo>
                  <a:pt x="112775" y="118872"/>
                </a:lnTo>
                <a:lnTo>
                  <a:pt x="117347" y="117348"/>
                </a:lnTo>
                <a:lnTo>
                  <a:pt x="121919" y="114300"/>
                </a:lnTo>
                <a:lnTo>
                  <a:pt x="123443" y="112775"/>
                </a:lnTo>
                <a:lnTo>
                  <a:pt x="123443" y="106680"/>
                </a:lnTo>
                <a:lnTo>
                  <a:pt x="121919" y="103632"/>
                </a:lnTo>
                <a:lnTo>
                  <a:pt x="117347" y="102108"/>
                </a:lnTo>
                <a:lnTo>
                  <a:pt x="112775" y="100584"/>
                </a:lnTo>
                <a:lnTo>
                  <a:pt x="103631" y="99060"/>
                </a:lnTo>
                <a:lnTo>
                  <a:pt x="82296" y="99060"/>
                </a:lnTo>
                <a:lnTo>
                  <a:pt x="85343" y="94487"/>
                </a:lnTo>
                <a:lnTo>
                  <a:pt x="89915" y="91439"/>
                </a:lnTo>
                <a:lnTo>
                  <a:pt x="92963" y="86868"/>
                </a:lnTo>
                <a:lnTo>
                  <a:pt x="102516" y="86868"/>
                </a:lnTo>
                <a:lnTo>
                  <a:pt x="111251" y="67056"/>
                </a:lnTo>
                <a:lnTo>
                  <a:pt x="114695" y="63183"/>
                </a:lnTo>
                <a:lnTo>
                  <a:pt x="125466" y="0"/>
                </a:lnTo>
                <a:lnTo>
                  <a:pt x="56387" y="0"/>
                </a:lnTo>
                <a:lnTo>
                  <a:pt x="50292" y="3048"/>
                </a:lnTo>
                <a:lnTo>
                  <a:pt x="45719" y="4572"/>
                </a:lnTo>
                <a:lnTo>
                  <a:pt x="44196" y="6096"/>
                </a:lnTo>
                <a:lnTo>
                  <a:pt x="44196" y="12192"/>
                </a:lnTo>
                <a:lnTo>
                  <a:pt x="45719" y="15239"/>
                </a:lnTo>
                <a:lnTo>
                  <a:pt x="50292" y="16763"/>
                </a:lnTo>
                <a:lnTo>
                  <a:pt x="56387" y="18287"/>
                </a:lnTo>
                <a:lnTo>
                  <a:pt x="64008" y="19812"/>
                </a:lnTo>
                <a:lnTo>
                  <a:pt x="105155" y="19812"/>
                </a:lnTo>
                <a:lnTo>
                  <a:pt x="100917" y="24330"/>
                </a:lnTo>
                <a:lnTo>
                  <a:pt x="92303" y="33592"/>
                </a:lnTo>
                <a:lnTo>
                  <a:pt x="83688" y="42937"/>
                </a:lnTo>
                <a:lnTo>
                  <a:pt x="75074" y="52334"/>
                </a:lnTo>
                <a:lnTo>
                  <a:pt x="66460" y="61753"/>
                </a:lnTo>
                <a:lnTo>
                  <a:pt x="57846" y="71166"/>
                </a:lnTo>
                <a:lnTo>
                  <a:pt x="49232" y="80541"/>
                </a:lnTo>
                <a:lnTo>
                  <a:pt x="40618" y="89849"/>
                </a:lnTo>
                <a:lnTo>
                  <a:pt x="32004" y="99060"/>
                </a:lnTo>
                <a:lnTo>
                  <a:pt x="21336" y="99060"/>
                </a:lnTo>
                <a:lnTo>
                  <a:pt x="13716" y="100584"/>
                </a:lnTo>
                <a:lnTo>
                  <a:pt x="7619" y="102108"/>
                </a:lnTo>
                <a:lnTo>
                  <a:pt x="3048" y="103632"/>
                </a:lnTo>
                <a:lnTo>
                  <a:pt x="0" y="106680"/>
                </a:lnTo>
                <a:close/>
              </a:path>
            </a:pathLst>
          </a:custGeom>
          <a:solidFill>
            <a:srgbClr val="66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5" name="object 2315"/>
          <p:cNvSpPr/>
          <p:nvPr/>
        </p:nvSpPr>
        <p:spPr>
          <a:xfrm>
            <a:off x="907676" y="866919"/>
            <a:ext cx="3334870" cy="250115"/>
          </a:xfrm>
          <a:custGeom>
            <a:avLst/>
            <a:gdLst/>
            <a:ahLst/>
            <a:cxnLst/>
            <a:rect l="l" t="t" r="r" b="b"/>
            <a:pathLst>
              <a:path w="3779519" h="283464">
                <a:moveTo>
                  <a:pt x="3779519" y="0"/>
                </a:moveTo>
                <a:lnTo>
                  <a:pt x="0" y="0"/>
                </a:lnTo>
                <a:lnTo>
                  <a:pt x="0" y="283464"/>
                </a:lnTo>
                <a:lnTo>
                  <a:pt x="3779519" y="283464"/>
                </a:lnTo>
                <a:lnTo>
                  <a:pt x="3779519" y="0"/>
                </a:lnTo>
                <a:close/>
              </a:path>
            </a:pathLst>
          </a:custGeom>
          <a:solidFill>
            <a:srgbClr val="1F49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6" name="object 2316"/>
          <p:cNvSpPr/>
          <p:nvPr/>
        </p:nvSpPr>
        <p:spPr>
          <a:xfrm>
            <a:off x="985669" y="895159"/>
            <a:ext cx="178845" cy="1936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7" name="object 2317"/>
          <p:cNvSpPr/>
          <p:nvPr/>
        </p:nvSpPr>
        <p:spPr>
          <a:xfrm>
            <a:off x="3571538" y="922052"/>
            <a:ext cx="86061" cy="116989"/>
          </a:xfrm>
          <a:custGeom>
            <a:avLst/>
            <a:gdLst/>
            <a:ahLst/>
            <a:cxnLst/>
            <a:rect l="l" t="t" r="r" b="b"/>
            <a:pathLst>
              <a:path w="97536" h="132587">
                <a:moveTo>
                  <a:pt x="1524" y="129539"/>
                </a:moveTo>
                <a:lnTo>
                  <a:pt x="1524" y="3048"/>
                </a:lnTo>
                <a:lnTo>
                  <a:pt x="3048" y="1524"/>
                </a:lnTo>
                <a:lnTo>
                  <a:pt x="94487" y="1524"/>
                </a:lnTo>
                <a:lnTo>
                  <a:pt x="97536" y="0"/>
                </a:lnTo>
                <a:lnTo>
                  <a:pt x="0" y="0"/>
                </a:lnTo>
                <a:lnTo>
                  <a:pt x="1524" y="129539"/>
                </a:lnTo>
                <a:close/>
              </a:path>
              <a:path w="97536" h="132587">
                <a:moveTo>
                  <a:pt x="97536" y="132587"/>
                </a:moveTo>
                <a:lnTo>
                  <a:pt x="97536" y="0"/>
                </a:lnTo>
                <a:lnTo>
                  <a:pt x="94487" y="1524"/>
                </a:lnTo>
                <a:lnTo>
                  <a:pt x="3048" y="1524"/>
                </a:lnTo>
                <a:lnTo>
                  <a:pt x="1524" y="3048"/>
                </a:lnTo>
                <a:lnTo>
                  <a:pt x="1524" y="129539"/>
                </a:lnTo>
                <a:lnTo>
                  <a:pt x="0" y="0"/>
                </a:lnTo>
                <a:lnTo>
                  <a:pt x="0" y="132587"/>
                </a:lnTo>
                <a:lnTo>
                  <a:pt x="97536" y="132587"/>
                </a:lnTo>
                <a:lnTo>
                  <a:pt x="3048" y="131063"/>
                </a:lnTo>
                <a:lnTo>
                  <a:pt x="3048" y="3047"/>
                </a:lnTo>
                <a:lnTo>
                  <a:pt x="96012" y="3048"/>
                </a:lnTo>
                <a:lnTo>
                  <a:pt x="96012" y="129539"/>
                </a:lnTo>
                <a:lnTo>
                  <a:pt x="94487" y="131063"/>
                </a:lnTo>
                <a:lnTo>
                  <a:pt x="97536" y="132587"/>
                </a:lnTo>
                <a:close/>
              </a:path>
              <a:path w="97536" h="132587">
                <a:moveTo>
                  <a:pt x="96012" y="3048"/>
                </a:moveTo>
                <a:lnTo>
                  <a:pt x="94488" y="3047"/>
                </a:lnTo>
                <a:lnTo>
                  <a:pt x="94488" y="129539"/>
                </a:lnTo>
                <a:lnTo>
                  <a:pt x="3048" y="129539"/>
                </a:lnTo>
                <a:lnTo>
                  <a:pt x="3048" y="131063"/>
                </a:lnTo>
                <a:lnTo>
                  <a:pt x="97536" y="132587"/>
                </a:lnTo>
                <a:lnTo>
                  <a:pt x="94487" y="131063"/>
                </a:lnTo>
                <a:lnTo>
                  <a:pt x="96012" y="129539"/>
                </a:lnTo>
                <a:lnTo>
                  <a:pt x="96012" y="30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8" name="object 2318"/>
          <p:cNvSpPr/>
          <p:nvPr/>
        </p:nvSpPr>
        <p:spPr>
          <a:xfrm>
            <a:off x="3669702" y="922052"/>
            <a:ext cx="154641" cy="116989"/>
          </a:xfrm>
          <a:custGeom>
            <a:avLst/>
            <a:gdLst/>
            <a:ahLst/>
            <a:cxnLst/>
            <a:rect l="l" t="t" r="r" b="b"/>
            <a:pathLst>
              <a:path w="175260" h="132587">
                <a:moveTo>
                  <a:pt x="3048" y="129539"/>
                </a:moveTo>
                <a:lnTo>
                  <a:pt x="3048" y="3048"/>
                </a:lnTo>
                <a:lnTo>
                  <a:pt x="4572" y="1524"/>
                </a:lnTo>
                <a:lnTo>
                  <a:pt x="172212" y="1524"/>
                </a:lnTo>
                <a:lnTo>
                  <a:pt x="175260" y="0"/>
                </a:lnTo>
                <a:lnTo>
                  <a:pt x="0" y="0"/>
                </a:lnTo>
                <a:lnTo>
                  <a:pt x="3048" y="129539"/>
                </a:lnTo>
                <a:close/>
              </a:path>
              <a:path w="175260" h="132587">
                <a:moveTo>
                  <a:pt x="175260" y="132587"/>
                </a:moveTo>
                <a:lnTo>
                  <a:pt x="175260" y="0"/>
                </a:lnTo>
                <a:lnTo>
                  <a:pt x="172212" y="1524"/>
                </a:lnTo>
                <a:lnTo>
                  <a:pt x="4572" y="1524"/>
                </a:lnTo>
                <a:lnTo>
                  <a:pt x="3048" y="3048"/>
                </a:lnTo>
                <a:lnTo>
                  <a:pt x="3048" y="129539"/>
                </a:lnTo>
                <a:lnTo>
                  <a:pt x="0" y="0"/>
                </a:lnTo>
                <a:lnTo>
                  <a:pt x="0" y="132587"/>
                </a:lnTo>
                <a:lnTo>
                  <a:pt x="175260" y="132587"/>
                </a:lnTo>
                <a:lnTo>
                  <a:pt x="4572" y="131063"/>
                </a:lnTo>
                <a:lnTo>
                  <a:pt x="4571" y="3048"/>
                </a:lnTo>
                <a:lnTo>
                  <a:pt x="173736" y="3048"/>
                </a:lnTo>
                <a:lnTo>
                  <a:pt x="173736" y="129539"/>
                </a:lnTo>
                <a:lnTo>
                  <a:pt x="172212" y="131063"/>
                </a:lnTo>
                <a:lnTo>
                  <a:pt x="175260" y="132587"/>
                </a:lnTo>
                <a:close/>
              </a:path>
              <a:path w="175260" h="132587">
                <a:moveTo>
                  <a:pt x="173736" y="3048"/>
                </a:moveTo>
                <a:lnTo>
                  <a:pt x="172211" y="3048"/>
                </a:lnTo>
                <a:lnTo>
                  <a:pt x="172212" y="129539"/>
                </a:lnTo>
                <a:lnTo>
                  <a:pt x="4571" y="129540"/>
                </a:lnTo>
                <a:lnTo>
                  <a:pt x="4572" y="131063"/>
                </a:lnTo>
                <a:lnTo>
                  <a:pt x="175260" y="132587"/>
                </a:lnTo>
                <a:lnTo>
                  <a:pt x="172212" y="131063"/>
                </a:lnTo>
                <a:lnTo>
                  <a:pt x="173736" y="129539"/>
                </a:lnTo>
                <a:lnTo>
                  <a:pt x="173736" y="30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9" name="object 2319"/>
          <p:cNvSpPr/>
          <p:nvPr/>
        </p:nvSpPr>
        <p:spPr>
          <a:xfrm>
            <a:off x="3469340" y="922052"/>
            <a:ext cx="86061" cy="116989"/>
          </a:xfrm>
          <a:custGeom>
            <a:avLst/>
            <a:gdLst/>
            <a:ahLst/>
            <a:cxnLst/>
            <a:rect l="l" t="t" r="r" b="b"/>
            <a:pathLst>
              <a:path w="97536" h="132587">
                <a:moveTo>
                  <a:pt x="1524" y="129539"/>
                </a:moveTo>
                <a:lnTo>
                  <a:pt x="1524" y="3048"/>
                </a:lnTo>
                <a:lnTo>
                  <a:pt x="3048" y="1524"/>
                </a:lnTo>
                <a:lnTo>
                  <a:pt x="94487" y="1524"/>
                </a:lnTo>
                <a:lnTo>
                  <a:pt x="97536" y="0"/>
                </a:lnTo>
                <a:lnTo>
                  <a:pt x="0" y="0"/>
                </a:lnTo>
                <a:lnTo>
                  <a:pt x="1524" y="129539"/>
                </a:lnTo>
                <a:close/>
              </a:path>
              <a:path w="97536" h="132587">
                <a:moveTo>
                  <a:pt x="97536" y="132587"/>
                </a:moveTo>
                <a:lnTo>
                  <a:pt x="97536" y="0"/>
                </a:lnTo>
                <a:lnTo>
                  <a:pt x="94487" y="1524"/>
                </a:lnTo>
                <a:lnTo>
                  <a:pt x="3048" y="1524"/>
                </a:lnTo>
                <a:lnTo>
                  <a:pt x="1524" y="3048"/>
                </a:lnTo>
                <a:lnTo>
                  <a:pt x="1524" y="129539"/>
                </a:lnTo>
                <a:lnTo>
                  <a:pt x="0" y="0"/>
                </a:lnTo>
                <a:lnTo>
                  <a:pt x="0" y="132587"/>
                </a:lnTo>
                <a:lnTo>
                  <a:pt x="97536" y="132587"/>
                </a:lnTo>
                <a:lnTo>
                  <a:pt x="3048" y="131063"/>
                </a:lnTo>
                <a:lnTo>
                  <a:pt x="3048" y="3047"/>
                </a:lnTo>
                <a:lnTo>
                  <a:pt x="96012" y="3048"/>
                </a:lnTo>
                <a:lnTo>
                  <a:pt x="96012" y="129539"/>
                </a:lnTo>
                <a:lnTo>
                  <a:pt x="94487" y="131063"/>
                </a:lnTo>
                <a:lnTo>
                  <a:pt x="97536" y="132587"/>
                </a:lnTo>
                <a:close/>
              </a:path>
              <a:path w="97536" h="132587">
                <a:moveTo>
                  <a:pt x="96012" y="3048"/>
                </a:moveTo>
                <a:lnTo>
                  <a:pt x="94488" y="3047"/>
                </a:lnTo>
                <a:lnTo>
                  <a:pt x="94488" y="129539"/>
                </a:lnTo>
                <a:lnTo>
                  <a:pt x="3048" y="129539"/>
                </a:lnTo>
                <a:lnTo>
                  <a:pt x="3048" y="131063"/>
                </a:lnTo>
                <a:lnTo>
                  <a:pt x="97536" y="132587"/>
                </a:lnTo>
                <a:lnTo>
                  <a:pt x="94487" y="131063"/>
                </a:lnTo>
                <a:lnTo>
                  <a:pt x="96012" y="129539"/>
                </a:lnTo>
                <a:lnTo>
                  <a:pt x="96012" y="30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0" name="object 2320"/>
          <p:cNvSpPr/>
          <p:nvPr/>
        </p:nvSpPr>
        <p:spPr>
          <a:xfrm>
            <a:off x="3839135" y="922052"/>
            <a:ext cx="149261" cy="116989"/>
          </a:xfrm>
          <a:custGeom>
            <a:avLst/>
            <a:gdLst/>
            <a:ahLst/>
            <a:cxnLst/>
            <a:rect l="l" t="t" r="r" b="b"/>
            <a:pathLst>
              <a:path w="169163" h="132587">
                <a:moveTo>
                  <a:pt x="1524" y="129539"/>
                </a:moveTo>
                <a:lnTo>
                  <a:pt x="1524" y="3048"/>
                </a:lnTo>
                <a:lnTo>
                  <a:pt x="4572" y="1524"/>
                </a:lnTo>
                <a:lnTo>
                  <a:pt x="166115" y="1524"/>
                </a:lnTo>
                <a:lnTo>
                  <a:pt x="169163" y="0"/>
                </a:lnTo>
                <a:lnTo>
                  <a:pt x="0" y="0"/>
                </a:lnTo>
                <a:lnTo>
                  <a:pt x="1524" y="129539"/>
                </a:lnTo>
                <a:close/>
              </a:path>
              <a:path w="169163" h="132587">
                <a:moveTo>
                  <a:pt x="169163" y="132587"/>
                </a:moveTo>
                <a:lnTo>
                  <a:pt x="169163" y="0"/>
                </a:lnTo>
                <a:lnTo>
                  <a:pt x="166115" y="1524"/>
                </a:lnTo>
                <a:lnTo>
                  <a:pt x="4572" y="1524"/>
                </a:lnTo>
                <a:lnTo>
                  <a:pt x="1524" y="3048"/>
                </a:lnTo>
                <a:lnTo>
                  <a:pt x="1524" y="129539"/>
                </a:lnTo>
                <a:lnTo>
                  <a:pt x="0" y="0"/>
                </a:lnTo>
                <a:lnTo>
                  <a:pt x="0" y="132587"/>
                </a:lnTo>
                <a:lnTo>
                  <a:pt x="169163" y="132587"/>
                </a:lnTo>
                <a:lnTo>
                  <a:pt x="4572" y="131063"/>
                </a:lnTo>
                <a:lnTo>
                  <a:pt x="4571" y="3048"/>
                </a:lnTo>
                <a:lnTo>
                  <a:pt x="167639" y="3048"/>
                </a:lnTo>
                <a:lnTo>
                  <a:pt x="167639" y="129539"/>
                </a:lnTo>
                <a:lnTo>
                  <a:pt x="166115" y="131063"/>
                </a:lnTo>
                <a:lnTo>
                  <a:pt x="169163" y="132587"/>
                </a:lnTo>
                <a:close/>
              </a:path>
              <a:path w="169163" h="132587">
                <a:moveTo>
                  <a:pt x="167639" y="3048"/>
                </a:moveTo>
                <a:lnTo>
                  <a:pt x="166116" y="3047"/>
                </a:lnTo>
                <a:lnTo>
                  <a:pt x="166116" y="129539"/>
                </a:lnTo>
                <a:lnTo>
                  <a:pt x="4571" y="129540"/>
                </a:lnTo>
                <a:lnTo>
                  <a:pt x="4572" y="131063"/>
                </a:lnTo>
                <a:lnTo>
                  <a:pt x="169163" y="132587"/>
                </a:lnTo>
                <a:lnTo>
                  <a:pt x="166115" y="131063"/>
                </a:lnTo>
                <a:lnTo>
                  <a:pt x="167639" y="129539"/>
                </a:lnTo>
                <a:lnTo>
                  <a:pt x="167639" y="30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1" name="object 2321"/>
          <p:cNvSpPr/>
          <p:nvPr/>
        </p:nvSpPr>
        <p:spPr>
          <a:xfrm>
            <a:off x="4019325" y="923397"/>
            <a:ext cx="212463" cy="1183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2" name="object 2322"/>
          <p:cNvSpPr/>
          <p:nvPr/>
        </p:nvSpPr>
        <p:spPr>
          <a:xfrm>
            <a:off x="2743200" y="1840488"/>
            <a:ext cx="1417319" cy="13070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3" name="object 2323"/>
          <p:cNvSpPr/>
          <p:nvPr/>
        </p:nvSpPr>
        <p:spPr>
          <a:xfrm>
            <a:off x="2737821" y="1836453"/>
            <a:ext cx="1426732" cy="1315121"/>
          </a:xfrm>
          <a:custGeom>
            <a:avLst/>
            <a:gdLst/>
            <a:ahLst/>
            <a:cxnLst/>
            <a:rect l="l" t="t" r="r" b="b"/>
            <a:pathLst>
              <a:path w="1616963" h="1490471">
                <a:moveTo>
                  <a:pt x="0" y="1485899"/>
                </a:moveTo>
                <a:lnTo>
                  <a:pt x="0" y="1487423"/>
                </a:lnTo>
                <a:lnTo>
                  <a:pt x="3047" y="1490471"/>
                </a:lnTo>
                <a:lnTo>
                  <a:pt x="1612391" y="1490471"/>
                </a:lnTo>
                <a:lnTo>
                  <a:pt x="10668" y="1485899"/>
                </a:lnTo>
                <a:lnTo>
                  <a:pt x="10667" y="9144"/>
                </a:lnTo>
                <a:lnTo>
                  <a:pt x="1612391" y="9144"/>
                </a:lnTo>
                <a:lnTo>
                  <a:pt x="1615439" y="1490471"/>
                </a:lnTo>
                <a:lnTo>
                  <a:pt x="1616963" y="1487423"/>
                </a:lnTo>
                <a:lnTo>
                  <a:pt x="1616963" y="1524"/>
                </a:lnTo>
                <a:lnTo>
                  <a:pt x="1615439" y="0"/>
                </a:lnTo>
                <a:lnTo>
                  <a:pt x="1612391" y="0"/>
                </a:lnTo>
                <a:lnTo>
                  <a:pt x="1606295" y="4572"/>
                </a:lnTo>
                <a:lnTo>
                  <a:pt x="10668" y="4572"/>
                </a:lnTo>
                <a:lnTo>
                  <a:pt x="6095" y="9144"/>
                </a:lnTo>
                <a:lnTo>
                  <a:pt x="6095" y="1479803"/>
                </a:lnTo>
                <a:lnTo>
                  <a:pt x="6095" y="0"/>
                </a:lnTo>
                <a:lnTo>
                  <a:pt x="3047" y="0"/>
                </a:lnTo>
                <a:lnTo>
                  <a:pt x="0" y="1524"/>
                </a:lnTo>
                <a:lnTo>
                  <a:pt x="0" y="1485899"/>
                </a:lnTo>
                <a:close/>
              </a:path>
            </a:pathLst>
          </a:custGeom>
          <a:solidFill>
            <a:srgbClr val="385D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4" name="object 2324"/>
          <p:cNvSpPr/>
          <p:nvPr/>
        </p:nvSpPr>
        <p:spPr>
          <a:xfrm>
            <a:off x="2747234" y="1844521"/>
            <a:ext cx="1413285" cy="1307053"/>
          </a:xfrm>
          <a:custGeom>
            <a:avLst/>
            <a:gdLst/>
            <a:ahLst/>
            <a:cxnLst/>
            <a:rect l="l" t="t" r="r" b="b"/>
            <a:pathLst>
              <a:path w="1601723" h="1481327">
                <a:moveTo>
                  <a:pt x="1601723" y="0"/>
                </a:moveTo>
                <a:lnTo>
                  <a:pt x="1595627" y="0"/>
                </a:lnTo>
                <a:lnTo>
                  <a:pt x="1595628" y="1470659"/>
                </a:lnTo>
                <a:lnTo>
                  <a:pt x="0" y="1470659"/>
                </a:lnTo>
                <a:lnTo>
                  <a:pt x="0" y="1476755"/>
                </a:lnTo>
                <a:lnTo>
                  <a:pt x="1601723" y="1481327"/>
                </a:lnTo>
                <a:lnTo>
                  <a:pt x="1595627" y="1476755"/>
                </a:lnTo>
                <a:lnTo>
                  <a:pt x="1601723" y="1470659"/>
                </a:lnTo>
                <a:lnTo>
                  <a:pt x="1601723" y="0"/>
                </a:lnTo>
                <a:close/>
              </a:path>
            </a:pathLst>
          </a:custGeom>
          <a:solidFill>
            <a:srgbClr val="385D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5" name="object 2325"/>
          <p:cNvSpPr/>
          <p:nvPr/>
        </p:nvSpPr>
        <p:spPr>
          <a:xfrm>
            <a:off x="2743200" y="1836452"/>
            <a:ext cx="1417319" cy="1305709"/>
          </a:xfrm>
          <a:custGeom>
            <a:avLst/>
            <a:gdLst/>
            <a:ahLst/>
            <a:cxnLst/>
            <a:rect l="l" t="t" r="r" b="b"/>
            <a:pathLst>
              <a:path w="1606295" h="1479803">
                <a:moveTo>
                  <a:pt x="0" y="1479803"/>
                </a:moveTo>
                <a:lnTo>
                  <a:pt x="0" y="9144"/>
                </a:lnTo>
                <a:lnTo>
                  <a:pt x="4572" y="4572"/>
                </a:lnTo>
                <a:lnTo>
                  <a:pt x="1600199" y="4572"/>
                </a:lnTo>
                <a:lnTo>
                  <a:pt x="1606295" y="0"/>
                </a:lnTo>
                <a:lnTo>
                  <a:pt x="0" y="0"/>
                </a:lnTo>
                <a:lnTo>
                  <a:pt x="0" y="1479803"/>
                </a:lnTo>
                <a:close/>
              </a:path>
            </a:pathLst>
          </a:custGeom>
          <a:solidFill>
            <a:srgbClr val="385D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6" name="object 2326"/>
          <p:cNvSpPr/>
          <p:nvPr/>
        </p:nvSpPr>
        <p:spPr>
          <a:xfrm>
            <a:off x="907676" y="866920"/>
            <a:ext cx="3333525" cy="2501152"/>
          </a:xfrm>
          <a:custGeom>
            <a:avLst/>
            <a:gdLst/>
            <a:ahLst/>
            <a:cxnLst/>
            <a:rect l="l" t="t" r="r" b="b"/>
            <a:pathLst>
              <a:path w="3777995" h="2834639">
                <a:moveTo>
                  <a:pt x="0" y="2834639"/>
                </a:moveTo>
                <a:lnTo>
                  <a:pt x="3777995" y="2834639"/>
                </a:lnTo>
                <a:lnTo>
                  <a:pt x="3777995" y="0"/>
                </a:lnTo>
                <a:lnTo>
                  <a:pt x="0" y="0"/>
                </a:lnTo>
                <a:lnTo>
                  <a:pt x="0" y="2834639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8" name="object 1788"/>
          <p:cNvSpPr/>
          <p:nvPr/>
        </p:nvSpPr>
        <p:spPr>
          <a:xfrm>
            <a:off x="134471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2" name="object 1242"/>
          <p:cNvSpPr/>
          <p:nvPr/>
        </p:nvSpPr>
        <p:spPr>
          <a:xfrm>
            <a:off x="4900108" y="866920"/>
            <a:ext cx="3336214" cy="25024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3" name="object 1243"/>
          <p:cNvSpPr/>
          <p:nvPr/>
        </p:nvSpPr>
        <p:spPr>
          <a:xfrm>
            <a:off x="4927002" y="3247048"/>
            <a:ext cx="1718533" cy="121024"/>
          </a:xfrm>
          <a:custGeom>
            <a:avLst/>
            <a:gdLst/>
            <a:ahLst/>
            <a:cxnLst/>
            <a:rect l="l" t="t" r="r" b="b"/>
            <a:pathLst>
              <a:path w="1947671" h="137160">
                <a:moveTo>
                  <a:pt x="0" y="137160"/>
                </a:moveTo>
                <a:lnTo>
                  <a:pt x="1947671" y="137160"/>
                </a:lnTo>
                <a:lnTo>
                  <a:pt x="1947671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0075B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4" name="object 1244"/>
          <p:cNvSpPr/>
          <p:nvPr/>
        </p:nvSpPr>
        <p:spPr>
          <a:xfrm>
            <a:off x="7225104" y="3237636"/>
            <a:ext cx="1011218" cy="131780"/>
          </a:xfrm>
          <a:custGeom>
            <a:avLst/>
            <a:gdLst/>
            <a:ahLst/>
            <a:cxnLst/>
            <a:rect l="l" t="t" r="r" b="b"/>
            <a:pathLst>
              <a:path w="1146047" h="149351">
                <a:moveTo>
                  <a:pt x="1146047" y="0"/>
                </a:moveTo>
                <a:lnTo>
                  <a:pt x="0" y="0"/>
                </a:lnTo>
                <a:lnTo>
                  <a:pt x="112775" y="149351"/>
                </a:lnTo>
                <a:lnTo>
                  <a:pt x="1033271" y="149351"/>
                </a:lnTo>
                <a:lnTo>
                  <a:pt x="1146047" y="0"/>
                </a:lnTo>
                <a:close/>
              </a:path>
            </a:pathLst>
          </a:custGeom>
          <a:solidFill>
            <a:srgbClr val="182F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5" name="object 1245"/>
          <p:cNvSpPr/>
          <p:nvPr/>
        </p:nvSpPr>
        <p:spPr>
          <a:xfrm>
            <a:off x="4900108" y="3237636"/>
            <a:ext cx="3336215" cy="1317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6" name="object 1246"/>
          <p:cNvSpPr/>
          <p:nvPr/>
        </p:nvSpPr>
        <p:spPr>
          <a:xfrm>
            <a:off x="6847241" y="2561249"/>
            <a:ext cx="5379" cy="4034"/>
          </a:xfrm>
          <a:custGeom>
            <a:avLst/>
            <a:gdLst/>
            <a:ahLst/>
            <a:cxnLst/>
            <a:rect l="l" t="t" r="r" b="b"/>
            <a:pathLst>
              <a:path w="6096" h="4572">
                <a:moveTo>
                  <a:pt x="1524" y="1524"/>
                </a:moveTo>
                <a:lnTo>
                  <a:pt x="1524" y="0"/>
                </a:lnTo>
                <a:lnTo>
                  <a:pt x="0" y="0"/>
                </a:lnTo>
                <a:lnTo>
                  <a:pt x="0" y="4572"/>
                </a:lnTo>
                <a:lnTo>
                  <a:pt x="6096" y="4572"/>
                </a:lnTo>
                <a:lnTo>
                  <a:pt x="3048" y="0"/>
                </a:lnTo>
                <a:lnTo>
                  <a:pt x="1524" y="0"/>
                </a:lnTo>
                <a:lnTo>
                  <a:pt x="1524" y="15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7" name="object 1247"/>
          <p:cNvSpPr/>
          <p:nvPr/>
        </p:nvSpPr>
        <p:spPr>
          <a:xfrm>
            <a:off x="6848586" y="2553181"/>
            <a:ext cx="4034" cy="12101"/>
          </a:xfrm>
          <a:custGeom>
            <a:avLst/>
            <a:gdLst/>
            <a:ahLst/>
            <a:cxnLst/>
            <a:rect l="l" t="t" r="r" b="b"/>
            <a:pathLst>
              <a:path w="4572" h="13715">
                <a:moveTo>
                  <a:pt x="1524" y="9143"/>
                </a:moveTo>
                <a:lnTo>
                  <a:pt x="4572" y="13715"/>
                </a:lnTo>
                <a:lnTo>
                  <a:pt x="4572" y="0"/>
                </a:lnTo>
                <a:lnTo>
                  <a:pt x="0" y="0"/>
                </a:lnTo>
                <a:lnTo>
                  <a:pt x="0" y="9143"/>
                </a:lnTo>
                <a:lnTo>
                  <a:pt x="1524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8" name="object 1248"/>
          <p:cNvSpPr/>
          <p:nvPr/>
        </p:nvSpPr>
        <p:spPr>
          <a:xfrm>
            <a:off x="6823037" y="256326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9" name="object 1249"/>
          <p:cNvSpPr/>
          <p:nvPr/>
        </p:nvSpPr>
        <p:spPr>
          <a:xfrm>
            <a:off x="6798832" y="2563266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0" name="object 1250"/>
          <p:cNvSpPr/>
          <p:nvPr/>
        </p:nvSpPr>
        <p:spPr>
          <a:xfrm>
            <a:off x="6773283" y="2563266"/>
            <a:ext cx="14792" cy="0"/>
          </a:xfrm>
          <a:custGeom>
            <a:avLst/>
            <a:gdLst/>
            <a:ahLst/>
            <a:cxnLst/>
            <a:rect l="l" t="t" r="r" b="b"/>
            <a:pathLst>
              <a:path w="16764">
                <a:moveTo>
                  <a:pt x="0" y="0"/>
                </a:moveTo>
                <a:lnTo>
                  <a:pt x="16764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1" name="object 1251"/>
          <p:cNvSpPr/>
          <p:nvPr/>
        </p:nvSpPr>
        <p:spPr>
          <a:xfrm>
            <a:off x="6749078" y="2563266"/>
            <a:ext cx="14792" cy="0"/>
          </a:xfrm>
          <a:custGeom>
            <a:avLst/>
            <a:gdLst/>
            <a:ahLst/>
            <a:cxnLst/>
            <a:rect l="l" t="t" r="r" b="b"/>
            <a:pathLst>
              <a:path w="16764">
                <a:moveTo>
                  <a:pt x="0" y="0"/>
                </a:moveTo>
                <a:lnTo>
                  <a:pt x="16764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2" name="object 1252"/>
          <p:cNvSpPr/>
          <p:nvPr/>
        </p:nvSpPr>
        <p:spPr>
          <a:xfrm>
            <a:off x="6724874" y="2563266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3" name="object 1253"/>
          <p:cNvSpPr/>
          <p:nvPr/>
        </p:nvSpPr>
        <p:spPr>
          <a:xfrm>
            <a:off x="6700668" y="2563266"/>
            <a:ext cx="14792" cy="0"/>
          </a:xfrm>
          <a:custGeom>
            <a:avLst/>
            <a:gdLst/>
            <a:ahLst/>
            <a:cxnLst/>
            <a:rect l="l" t="t" r="r" b="b"/>
            <a:pathLst>
              <a:path w="16764">
                <a:moveTo>
                  <a:pt x="0" y="0"/>
                </a:moveTo>
                <a:lnTo>
                  <a:pt x="16764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4" name="object 1254"/>
          <p:cNvSpPr/>
          <p:nvPr/>
        </p:nvSpPr>
        <p:spPr>
          <a:xfrm>
            <a:off x="6676464" y="2563266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5" name="object 1255"/>
          <p:cNvSpPr/>
          <p:nvPr/>
        </p:nvSpPr>
        <p:spPr>
          <a:xfrm>
            <a:off x="6652260" y="256326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6" name="object 1256"/>
          <p:cNvSpPr/>
          <p:nvPr/>
        </p:nvSpPr>
        <p:spPr>
          <a:xfrm>
            <a:off x="6628055" y="256326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7" name="object 1257"/>
          <p:cNvSpPr/>
          <p:nvPr/>
        </p:nvSpPr>
        <p:spPr>
          <a:xfrm>
            <a:off x="6603850" y="2563266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8" name="object 1258"/>
          <p:cNvSpPr/>
          <p:nvPr/>
        </p:nvSpPr>
        <p:spPr>
          <a:xfrm>
            <a:off x="6579645" y="2563266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9" name="object 1259"/>
          <p:cNvSpPr/>
          <p:nvPr/>
        </p:nvSpPr>
        <p:spPr>
          <a:xfrm>
            <a:off x="6555441" y="256326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0" name="object 1260"/>
          <p:cNvSpPr/>
          <p:nvPr/>
        </p:nvSpPr>
        <p:spPr>
          <a:xfrm>
            <a:off x="6531236" y="2563266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1" name="object 1261"/>
          <p:cNvSpPr/>
          <p:nvPr/>
        </p:nvSpPr>
        <p:spPr>
          <a:xfrm>
            <a:off x="6505686" y="2563266"/>
            <a:ext cx="14792" cy="0"/>
          </a:xfrm>
          <a:custGeom>
            <a:avLst/>
            <a:gdLst/>
            <a:ahLst/>
            <a:cxnLst/>
            <a:rect l="l" t="t" r="r" b="b"/>
            <a:pathLst>
              <a:path w="16764">
                <a:moveTo>
                  <a:pt x="0" y="0"/>
                </a:moveTo>
                <a:lnTo>
                  <a:pt x="16764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2" name="object 1262"/>
          <p:cNvSpPr/>
          <p:nvPr/>
        </p:nvSpPr>
        <p:spPr>
          <a:xfrm>
            <a:off x="6481482" y="2563266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3" name="object 1263"/>
          <p:cNvSpPr/>
          <p:nvPr/>
        </p:nvSpPr>
        <p:spPr>
          <a:xfrm>
            <a:off x="6457277" y="2563266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4" name="object 1264"/>
          <p:cNvSpPr/>
          <p:nvPr/>
        </p:nvSpPr>
        <p:spPr>
          <a:xfrm>
            <a:off x="6433072" y="2563266"/>
            <a:ext cx="14792" cy="0"/>
          </a:xfrm>
          <a:custGeom>
            <a:avLst/>
            <a:gdLst/>
            <a:ahLst/>
            <a:cxnLst/>
            <a:rect l="l" t="t" r="r" b="b"/>
            <a:pathLst>
              <a:path w="16764">
                <a:moveTo>
                  <a:pt x="0" y="0"/>
                </a:moveTo>
                <a:lnTo>
                  <a:pt x="16764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5" name="object 1265"/>
          <p:cNvSpPr/>
          <p:nvPr/>
        </p:nvSpPr>
        <p:spPr>
          <a:xfrm>
            <a:off x="6408867" y="2563266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6" name="object 1266"/>
          <p:cNvSpPr/>
          <p:nvPr/>
        </p:nvSpPr>
        <p:spPr>
          <a:xfrm>
            <a:off x="6384663" y="256326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7" name="object 1267"/>
          <p:cNvSpPr/>
          <p:nvPr/>
        </p:nvSpPr>
        <p:spPr>
          <a:xfrm>
            <a:off x="6360458" y="256326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8" name="object 1268"/>
          <p:cNvSpPr/>
          <p:nvPr/>
        </p:nvSpPr>
        <p:spPr>
          <a:xfrm>
            <a:off x="6336253" y="2563266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9" name="object 1269"/>
          <p:cNvSpPr/>
          <p:nvPr/>
        </p:nvSpPr>
        <p:spPr>
          <a:xfrm>
            <a:off x="6312049" y="2563266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0" name="object 1270"/>
          <p:cNvSpPr/>
          <p:nvPr/>
        </p:nvSpPr>
        <p:spPr>
          <a:xfrm>
            <a:off x="6287844" y="256326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1" name="object 1271"/>
          <p:cNvSpPr/>
          <p:nvPr/>
        </p:nvSpPr>
        <p:spPr>
          <a:xfrm>
            <a:off x="6263639" y="2563266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2" name="object 1272"/>
          <p:cNvSpPr/>
          <p:nvPr/>
        </p:nvSpPr>
        <p:spPr>
          <a:xfrm>
            <a:off x="6239434" y="2563266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3" name="object 1273"/>
          <p:cNvSpPr/>
          <p:nvPr/>
        </p:nvSpPr>
        <p:spPr>
          <a:xfrm>
            <a:off x="6213885" y="2563266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4" name="object 1274"/>
          <p:cNvSpPr/>
          <p:nvPr/>
        </p:nvSpPr>
        <p:spPr>
          <a:xfrm>
            <a:off x="6189681" y="2563266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5" name="object 1275"/>
          <p:cNvSpPr/>
          <p:nvPr/>
        </p:nvSpPr>
        <p:spPr>
          <a:xfrm>
            <a:off x="6165475" y="2563266"/>
            <a:ext cx="14792" cy="0"/>
          </a:xfrm>
          <a:custGeom>
            <a:avLst/>
            <a:gdLst/>
            <a:ahLst/>
            <a:cxnLst/>
            <a:rect l="l" t="t" r="r" b="b"/>
            <a:pathLst>
              <a:path w="16764">
                <a:moveTo>
                  <a:pt x="0" y="0"/>
                </a:moveTo>
                <a:lnTo>
                  <a:pt x="16764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6" name="object 1276"/>
          <p:cNvSpPr/>
          <p:nvPr/>
        </p:nvSpPr>
        <p:spPr>
          <a:xfrm>
            <a:off x="6141271" y="2563266"/>
            <a:ext cx="14792" cy="0"/>
          </a:xfrm>
          <a:custGeom>
            <a:avLst/>
            <a:gdLst/>
            <a:ahLst/>
            <a:cxnLst/>
            <a:rect l="l" t="t" r="r" b="b"/>
            <a:pathLst>
              <a:path w="16764">
                <a:moveTo>
                  <a:pt x="0" y="0"/>
                </a:moveTo>
                <a:lnTo>
                  <a:pt x="16764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7" name="object 1277"/>
          <p:cNvSpPr/>
          <p:nvPr/>
        </p:nvSpPr>
        <p:spPr>
          <a:xfrm>
            <a:off x="6117067" y="256326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8" name="object 1278"/>
          <p:cNvSpPr/>
          <p:nvPr/>
        </p:nvSpPr>
        <p:spPr>
          <a:xfrm>
            <a:off x="6092862" y="2563266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9" name="object 1279"/>
          <p:cNvSpPr/>
          <p:nvPr/>
        </p:nvSpPr>
        <p:spPr>
          <a:xfrm>
            <a:off x="6068657" y="2563266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0" name="object 1280"/>
          <p:cNvSpPr/>
          <p:nvPr/>
        </p:nvSpPr>
        <p:spPr>
          <a:xfrm>
            <a:off x="6044452" y="2563266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1" name="object 1281"/>
          <p:cNvSpPr/>
          <p:nvPr/>
        </p:nvSpPr>
        <p:spPr>
          <a:xfrm>
            <a:off x="6020248" y="256326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2" name="object 1282"/>
          <p:cNvSpPr/>
          <p:nvPr/>
        </p:nvSpPr>
        <p:spPr>
          <a:xfrm>
            <a:off x="5996043" y="2563266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3" name="object 1283"/>
          <p:cNvSpPr/>
          <p:nvPr/>
        </p:nvSpPr>
        <p:spPr>
          <a:xfrm>
            <a:off x="5971838" y="2563266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4" name="object 1284"/>
          <p:cNvSpPr/>
          <p:nvPr/>
        </p:nvSpPr>
        <p:spPr>
          <a:xfrm>
            <a:off x="5947634" y="256326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5" name="object 1285"/>
          <p:cNvSpPr/>
          <p:nvPr/>
        </p:nvSpPr>
        <p:spPr>
          <a:xfrm>
            <a:off x="5922084" y="2563266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6" name="object 1286"/>
          <p:cNvSpPr/>
          <p:nvPr/>
        </p:nvSpPr>
        <p:spPr>
          <a:xfrm>
            <a:off x="5897880" y="2563266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7" name="object 1287"/>
          <p:cNvSpPr/>
          <p:nvPr/>
        </p:nvSpPr>
        <p:spPr>
          <a:xfrm>
            <a:off x="5873674" y="2563266"/>
            <a:ext cx="14792" cy="0"/>
          </a:xfrm>
          <a:custGeom>
            <a:avLst/>
            <a:gdLst/>
            <a:ahLst/>
            <a:cxnLst/>
            <a:rect l="l" t="t" r="r" b="b"/>
            <a:pathLst>
              <a:path w="16764">
                <a:moveTo>
                  <a:pt x="0" y="0"/>
                </a:moveTo>
                <a:lnTo>
                  <a:pt x="16764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8" name="object 1288"/>
          <p:cNvSpPr/>
          <p:nvPr/>
        </p:nvSpPr>
        <p:spPr>
          <a:xfrm>
            <a:off x="5849470" y="2563266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9" name="object 1289"/>
          <p:cNvSpPr/>
          <p:nvPr/>
        </p:nvSpPr>
        <p:spPr>
          <a:xfrm>
            <a:off x="5825266" y="256326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0" name="object 1290"/>
          <p:cNvSpPr/>
          <p:nvPr/>
        </p:nvSpPr>
        <p:spPr>
          <a:xfrm>
            <a:off x="5801060" y="2563266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1" name="object 1291"/>
          <p:cNvSpPr/>
          <p:nvPr/>
        </p:nvSpPr>
        <p:spPr>
          <a:xfrm>
            <a:off x="5776856" y="256326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2" name="object 1292"/>
          <p:cNvSpPr/>
          <p:nvPr/>
        </p:nvSpPr>
        <p:spPr>
          <a:xfrm>
            <a:off x="5752651" y="256326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3" name="object 1293"/>
          <p:cNvSpPr/>
          <p:nvPr/>
        </p:nvSpPr>
        <p:spPr>
          <a:xfrm>
            <a:off x="5728447" y="256326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4" name="object 1294"/>
          <p:cNvSpPr/>
          <p:nvPr/>
        </p:nvSpPr>
        <p:spPr>
          <a:xfrm>
            <a:off x="5704242" y="256326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5" name="object 1295"/>
          <p:cNvSpPr/>
          <p:nvPr/>
        </p:nvSpPr>
        <p:spPr>
          <a:xfrm>
            <a:off x="5680037" y="256326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6" name="object 1296"/>
          <p:cNvSpPr/>
          <p:nvPr/>
        </p:nvSpPr>
        <p:spPr>
          <a:xfrm>
            <a:off x="5655833" y="256326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7" name="object 1297"/>
          <p:cNvSpPr/>
          <p:nvPr/>
        </p:nvSpPr>
        <p:spPr>
          <a:xfrm>
            <a:off x="5630283" y="2563266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8" name="object 1298"/>
          <p:cNvSpPr/>
          <p:nvPr/>
        </p:nvSpPr>
        <p:spPr>
          <a:xfrm>
            <a:off x="5606078" y="2563266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9" name="object 1299"/>
          <p:cNvSpPr/>
          <p:nvPr/>
        </p:nvSpPr>
        <p:spPr>
          <a:xfrm>
            <a:off x="5581873" y="2563266"/>
            <a:ext cx="14792" cy="0"/>
          </a:xfrm>
          <a:custGeom>
            <a:avLst/>
            <a:gdLst/>
            <a:ahLst/>
            <a:cxnLst/>
            <a:rect l="l" t="t" r="r" b="b"/>
            <a:pathLst>
              <a:path w="16764">
                <a:moveTo>
                  <a:pt x="0" y="0"/>
                </a:moveTo>
                <a:lnTo>
                  <a:pt x="16764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0" name="object 1300"/>
          <p:cNvSpPr/>
          <p:nvPr/>
        </p:nvSpPr>
        <p:spPr>
          <a:xfrm>
            <a:off x="5557669" y="2563266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1" name="object 1301"/>
          <p:cNvSpPr/>
          <p:nvPr/>
        </p:nvSpPr>
        <p:spPr>
          <a:xfrm>
            <a:off x="5533464" y="2563266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2" name="object 1302"/>
          <p:cNvSpPr/>
          <p:nvPr/>
        </p:nvSpPr>
        <p:spPr>
          <a:xfrm>
            <a:off x="5509260" y="256326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3" name="object 1303"/>
          <p:cNvSpPr/>
          <p:nvPr/>
        </p:nvSpPr>
        <p:spPr>
          <a:xfrm>
            <a:off x="5485055" y="256326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4" name="object 1304"/>
          <p:cNvSpPr/>
          <p:nvPr/>
        </p:nvSpPr>
        <p:spPr>
          <a:xfrm>
            <a:off x="5460850" y="256326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5" name="object 1305"/>
          <p:cNvSpPr/>
          <p:nvPr/>
        </p:nvSpPr>
        <p:spPr>
          <a:xfrm>
            <a:off x="5436646" y="256326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6" name="object 1306"/>
          <p:cNvSpPr/>
          <p:nvPr/>
        </p:nvSpPr>
        <p:spPr>
          <a:xfrm>
            <a:off x="5412441" y="256326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7" name="object 1307"/>
          <p:cNvSpPr/>
          <p:nvPr/>
        </p:nvSpPr>
        <p:spPr>
          <a:xfrm>
            <a:off x="5388236" y="256326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8" name="object 1308"/>
          <p:cNvSpPr/>
          <p:nvPr/>
        </p:nvSpPr>
        <p:spPr>
          <a:xfrm>
            <a:off x="5364031" y="2563266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9" name="object 1309"/>
          <p:cNvSpPr/>
          <p:nvPr/>
        </p:nvSpPr>
        <p:spPr>
          <a:xfrm>
            <a:off x="5338482" y="2563266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0" name="object 1310"/>
          <p:cNvSpPr/>
          <p:nvPr/>
        </p:nvSpPr>
        <p:spPr>
          <a:xfrm>
            <a:off x="5314277" y="2563266"/>
            <a:ext cx="14792" cy="0"/>
          </a:xfrm>
          <a:custGeom>
            <a:avLst/>
            <a:gdLst/>
            <a:ahLst/>
            <a:cxnLst/>
            <a:rect l="l" t="t" r="r" b="b"/>
            <a:pathLst>
              <a:path w="16764">
                <a:moveTo>
                  <a:pt x="0" y="0"/>
                </a:moveTo>
                <a:lnTo>
                  <a:pt x="16764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1" name="object 1311"/>
          <p:cNvSpPr/>
          <p:nvPr/>
        </p:nvSpPr>
        <p:spPr>
          <a:xfrm>
            <a:off x="5290072" y="2563266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2" name="object 1312"/>
          <p:cNvSpPr/>
          <p:nvPr/>
        </p:nvSpPr>
        <p:spPr>
          <a:xfrm>
            <a:off x="5265868" y="2563266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3" name="object 1313"/>
          <p:cNvSpPr/>
          <p:nvPr/>
        </p:nvSpPr>
        <p:spPr>
          <a:xfrm>
            <a:off x="5241663" y="256326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4" name="object 1314"/>
          <p:cNvSpPr/>
          <p:nvPr/>
        </p:nvSpPr>
        <p:spPr>
          <a:xfrm>
            <a:off x="5217458" y="256326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5" name="object 1315"/>
          <p:cNvSpPr/>
          <p:nvPr/>
        </p:nvSpPr>
        <p:spPr>
          <a:xfrm>
            <a:off x="5193254" y="256326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6" name="object 1316"/>
          <p:cNvSpPr/>
          <p:nvPr/>
        </p:nvSpPr>
        <p:spPr>
          <a:xfrm>
            <a:off x="5169049" y="256326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7" name="object 1317"/>
          <p:cNvSpPr/>
          <p:nvPr/>
        </p:nvSpPr>
        <p:spPr>
          <a:xfrm>
            <a:off x="5144844" y="2563266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8" name="object 1318"/>
          <p:cNvSpPr/>
          <p:nvPr/>
        </p:nvSpPr>
        <p:spPr>
          <a:xfrm>
            <a:off x="5120640" y="256326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9" name="object 1319"/>
          <p:cNvSpPr/>
          <p:nvPr/>
        </p:nvSpPr>
        <p:spPr>
          <a:xfrm>
            <a:off x="5096434" y="2563266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0" name="object 1320"/>
          <p:cNvSpPr/>
          <p:nvPr/>
        </p:nvSpPr>
        <p:spPr>
          <a:xfrm>
            <a:off x="5070885" y="2563266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1" name="object 1321"/>
          <p:cNvSpPr/>
          <p:nvPr/>
        </p:nvSpPr>
        <p:spPr>
          <a:xfrm>
            <a:off x="5046681" y="2563266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2" name="object 1322"/>
          <p:cNvSpPr/>
          <p:nvPr/>
        </p:nvSpPr>
        <p:spPr>
          <a:xfrm>
            <a:off x="5022476" y="2563266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3" name="object 1323"/>
          <p:cNvSpPr/>
          <p:nvPr/>
        </p:nvSpPr>
        <p:spPr>
          <a:xfrm>
            <a:off x="4998271" y="2563266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4" name="object 1324"/>
          <p:cNvSpPr/>
          <p:nvPr/>
        </p:nvSpPr>
        <p:spPr>
          <a:xfrm>
            <a:off x="4978100" y="2561249"/>
            <a:ext cx="9413" cy="4034"/>
          </a:xfrm>
          <a:custGeom>
            <a:avLst/>
            <a:gdLst/>
            <a:ahLst/>
            <a:cxnLst/>
            <a:rect l="l" t="t" r="r" b="b"/>
            <a:pathLst>
              <a:path w="10668" h="4572">
                <a:moveTo>
                  <a:pt x="10668" y="4572"/>
                </a:moveTo>
                <a:lnTo>
                  <a:pt x="10668" y="0"/>
                </a:lnTo>
                <a:lnTo>
                  <a:pt x="1523" y="0"/>
                </a:lnTo>
                <a:lnTo>
                  <a:pt x="1524" y="1524"/>
                </a:lnTo>
                <a:lnTo>
                  <a:pt x="0" y="1523"/>
                </a:lnTo>
                <a:lnTo>
                  <a:pt x="0" y="4572"/>
                </a:lnTo>
                <a:lnTo>
                  <a:pt x="10668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5" name="object 1325"/>
          <p:cNvSpPr/>
          <p:nvPr/>
        </p:nvSpPr>
        <p:spPr>
          <a:xfrm>
            <a:off x="4975411" y="2531665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6" name="object 1326"/>
          <p:cNvSpPr/>
          <p:nvPr/>
        </p:nvSpPr>
        <p:spPr>
          <a:xfrm>
            <a:off x="4975411" y="2507460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7" name="object 1327"/>
          <p:cNvSpPr/>
          <p:nvPr/>
        </p:nvSpPr>
        <p:spPr>
          <a:xfrm>
            <a:off x="4975411" y="2483256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8" name="object 1328"/>
          <p:cNvSpPr/>
          <p:nvPr/>
        </p:nvSpPr>
        <p:spPr>
          <a:xfrm>
            <a:off x="4975411" y="2459051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9" name="object 1329"/>
          <p:cNvSpPr/>
          <p:nvPr/>
        </p:nvSpPr>
        <p:spPr>
          <a:xfrm>
            <a:off x="4975411" y="2434846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0" name="object 1330"/>
          <p:cNvSpPr/>
          <p:nvPr/>
        </p:nvSpPr>
        <p:spPr>
          <a:xfrm>
            <a:off x="4975411" y="2410641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1" name="object 1331"/>
          <p:cNvSpPr/>
          <p:nvPr/>
        </p:nvSpPr>
        <p:spPr>
          <a:xfrm>
            <a:off x="4975411" y="2385764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80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2" name="object 1332"/>
          <p:cNvSpPr/>
          <p:nvPr/>
        </p:nvSpPr>
        <p:spPr>
          <a:xfrm>
            <a:off x="4975411" y="2361560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80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3" name="object 1333"/>
          <p:cNvSpPr/>
          <p:nvPr/>
        </p:nvSpPr>
        <p:spPr>
          <a:xfrm>
            <a:off x="4975411" y="2337355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80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4" name="object 1334"/>
          <p:cNvSpPr/>
          <p:nvPr/>
        </p:nvSpPr>
        <p:spPr>
          <a:xfrm>
            <a:off x="4975411" y="2313150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803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5" name="object 1335"/>
          <p:cNvSpPr/>
          <p:nvPr/>
        </p:nvSpPr>
        <p:spPr>
          <a:xfrm>
            <a:off x="4975411" y="2288273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6" name="object 1336"/>
          <p:cNvSpPr/>
          <p:nvPr/>
        </p:nvSpPr>
        <p:spPr>
          <a:xfrm>
            <a:off x="4975411" y="2264069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7" name="object 1337"/>
          <p:cNvSpPr/>
          <p:nvPr/>
        </p:nvSpPr>
        <p:spPr>
          <a:xfrm>
            <a:off x="4975411" y="2239864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8" name="object 1338"/>
          <p:cNvSpPr/>
          <p:nvPr/>
        </p:nvSpPr>
        <p:spPr>
          <a:xfrm>
            <a:off x="4975411" y="2215659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9" name="object 1339"/>
          <p:cNvSpPr/>
          <p:nvPr/>
        </p:nvSpPr>
        <p:spPr>
          <a:xfrm>
            <a:off x="4975411" y="2191454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0" name="object 1340"/>
          <p:cNvSpPr/>
          <p:nvPr/>
        </p:nvSpPr>
        <p:spPr>
          <a:xfrm>
            <a:off x="4975411" y="2167250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1" name="object 1341"/>
          <p:cNvSpPr/>
          <p:nvPr/>
        </p:nvSpPr>
        <p:spPr>
          <a:xfrm>
            <a:off x="4975411" y="2143045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2" name="object 1342"/>
          <p:cNvSpPr/>
          <p:nvPr/>
        </p:nvSpPr>
        <p:spPr>
          <a:xfrm>
            <a:off x="4975411" y="2118840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3" name="object 1343"/>
          <p:cNvSpPr/>
          <p:nvPr/>
        </p:nvSpPr>
        <p:spPr>
          <a:xfrm>
            <a:off x="4975411" y="2093963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803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4" name="object 1344"/>
          <p:cNvSpPr/>
          <p:nvPr/>
        </p:nvSpPr>
        <p:spPr>
          <a:xfrm>
            <a:off x="4975411" y="2069759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80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5" name="object 1345"/>
          <p:cNvSpPr/>
          <p:nvPr/>
        </p:nvSpPr>
        <p:spPr>
          <a:xfrm>
            <a:off x="4975411" y="2045554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80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6" name="object 1346"/>
          <p:cNvSpPr/>
          <p:nvPr/>
        </p:nvSpPr>
        <p:spPr>
          <a:xfrm>
            <a:off x="4975411" y="2020677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7" name="object 1347"/>
          <p:cNvSpPr/>
          <p:nvPr/>
        </p:nvSpPr>
        <p:spPr>
          <a:xfrm>
            <a:off x="4975411" y="1996472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8" name="object 1348"/>
          <p:cNvSpPr/>
          <p:nvPr/>
        </p:nvSpPr>
        <p:spPr>
          <a:xfrm>
            <a:off x="4975411" y="1972267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9" name="object 1349"/>
          <p:cNvSpPr/>
          <p:nvPr/>
        </p:nvSpPr>
        <p:spPr>
          <a:xfrm>
            <a:off x="4975411" y="1948063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0" name="object 1350"/>
          <p:cNvSpPr/>
          <p:nvPr/>
        </p:nvSpPr>
        <p:spPr>
          <a:xfrm>
            <a:off x="4975411" y="1923858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1" name="object 1351"/>
          <p:cNvSpPr/>
          <p:nvPr/>
        </p:nvSpPr>
        <p:spPr>
          <a:xfrm>
            <a:off x="4975411" y="1899653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2" name="object 1352"/>
          <p:cNvSpPr/>
          <p:nvPr/>
        </p:nvSpPr>
        <p:spPr>
          <a:xfrm>
            <a:off x="4975411" y="1875449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3" name="object 1353"/>
          <p:cNvSpPr/>
          <p:nvPr/>
        </p:nvSpPr>
        <p:spPr>
          <a:xfrm>
            <a:off x="4975411" y="1851244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4" name="object 1354"/>
          <p:cNvSpPr/>
          <p:nvPr/>
        </p:nvSpPr>
        <p:spPr>
          <a:xfrm>
            <a:off x="4984824" y="184048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5" name="object 1355"/>
          <p:cNvSpPr/>
          <p:nvPr/>
        </p:nvSpPr>
        <p:spPr>
          <a:xfrm>
            <a:off x="5009029" y="184048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6" name="object 1356"/>
          <p:cNvSpPr/>
          <p:nvPr/>
        </p:nvSpPr>
        <p:spPr>
          <a:xfrm>
            <a:off x="5033234" y="184048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7" name="object 1357"/>
          <p:cNvSpPr/>
          <p:nvPr/>
        </p:nvSpPr>
        <p:spPr>
          <a:xfrm>
            <a:off x="5057438" y="184048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8" name="object 1358"/>
          <p:cNvSpPr/>
          <p:nvPr/>
        </p:nvSpPr>
        <p:spPr>
          <a:xfrm>
            <a:off x="5081643" y="1840486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9" name="object 1359"/>
          <p:cNvSpPr/>
          <p:nvPr/>
        </p:nvSpPr>
        <p:spPr>
          <a:xfrm>
            <a:off x="5105848" y="1840486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0" name="object 1360"/>
          <p:cNvSpPr/>
          <p:nvPr/>
        </p:nvSpPr>
        <p:spPr>
          <a:xfrm>
            <a:off x="5130052" y="1840486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1" name="object 1361"/>
          <p:cNvSpPr/>
          <p:nvPr/>
        </p:nvSpPr>
        <p:spPr>
          <a:xfrm>
            <a:off x="5154257" y="1840486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2" name="object 1362"/>
          <p:cNvSpPr/>
          <p:nvPr/>
        </p:nvSpPr>
        <p:spPr>
          <a:xfrm>
            <a:off x="5179806" y="1840486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3" name="object 1363"/>
          <p:cNvSpPr/>
          <p:nvPr/>
        </p:nvSpPr>
        <p:spPr>
          <a:xfrm>
            <a:off x="5204011" y="184048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4" name="object 1364"/>
          <p:cNvSpPr/>
          <p:nvPr/>
        </p:nvSpPr>
        <p:spPr>
          <a:xfrm>
            <a:off x="5228216" y="184048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5" name="object 1365"/>
          <p:cNvSpPr/>
          <p:nvPr/>
        </p:nvSpPr>
        <p:spPr>
          <a:xfrm>
            <a:off x="5252421" y="184048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6" name="object 1366"/>
          <p:cNvSpPr/>
          <p:nvPr/>
        </p:nvSpPr>
        <p:spPr>
          <a:xfrm>
            <a:off x="5276626" y="184048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7" name="object 1367"/>
          <p:cNvSpPr/>
          <p:nvPr/>
        </p:nvSpPr>
        <p:spPr>
          <a:xfrm>
            <a:off x="5300830" y="184048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8" name="object 1368"/>
          <p:cNvSpPr/>
          <p:nvPr/>
        </p:nvSpPr>
        <p:spPr>
          <a:xfrm>
            <a:off x="5325035" y="184048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9" name="object 1369"/>
          <p:cNvSpPr/>
          <p:nvPr/>
        </p:nvSpPr>
        <p:spPr>
          <a:xfrm>
            <a:off x="5349240" y="1840486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0" name="object 1370"/>
          <p:cNvSpPr/>
          <p:nvPr/>
        </p:nvSpPr>
        <p:spPr>
          <a:xfrm>
            <a:off x="5373444" y="1840486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1" name="object 1371"/>
          <p:cNvSpPr/>
          <p:nvPr/>
        </p:nvSpPr>
        <p:spPr>
          <a:xfrm>
            <a:off x="5397649" y="1840486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2" name="object 1372"/>
          <p:cNvSpPr/>
          <p:nvPr/>
        </p:nvSpPr>
        <p:spPr>
          <a:xfrm>
            <a:off x="5421854" y="1840486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3" name="object 1373"/>
          <p:cNvSpPr/>
          <p:nvPr/>
        </p:nvSpPr>
        <p:spPr>
          <a:xfrm>
            <a:off x="5447403" y="1840486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4" name="object 1374"/>
          <p:cNvSpPr/>
          <p:nvPr/>
        </p:nvSpPr>
        <p:spPr>
          <a:xfrm>
            <a:off x="5471608" y="184048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5" name="object 1375"/>
          <p:cNvSpPr/>
          <p:nvPr/>
        </p:nvSpPr>
        <p:spPr>
          <a:xfrm>
            <a:off x="5495813" y="184048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6" name="object 1376"/>
          <p:cNvSpPr/>
          <p:nvPr/>
        </p:nvSpPr>
        <p:spPr>
          <a:xfrm>
            <a:off x="6614607" y="1840486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7" name="object 1377"/>
          <p:cNvSpPr/>
          <p:nvPr/>
        </p:nvSpPr>
        <p:spPr>
          <a:xfrm>
            <a:off x="6638812" y="1840486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8" name="object 1378"/>
          <p:cNvSpPr/>
          <p:nvPr/>
        </p:nvSpPr>
        <p:spPr>
          <a:xfrm>
            <a:off x="6663017" y="184048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9" name="object 1379"/>
          <p:cNvSpPr/>
          <p:nvPr/>
        </p:nvSpPr>
        <p:spPr>
          <a:xfrm>
            <a:off x="6687222" y="184048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0" name="object 1380"/>
          <p:cNvSpPr/>
          <p:nvPr/>
        </p:nvSpPr>
        <p:spPr>
          <a:xfrm>
            <a:off x="6711426" y="1840486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1" name="object 1381"/>
          <p:cNvSpPr/>
          <p:nvPr/>
        </p:nvSpPr>
        <p:spPr>
          <a:xfrm>
            <a:off x="6735631" y="1840486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2" name="object 1382"/>
          <p:cNvSpPr/>
          <p:nvPr/>
        </p:nvSpPr>
        <p:spPr>
          <a:xfrm>
            <a:off x="6759836" y="184048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3" name="object 1383"/>
          <p:cNvSpPr/>
          <p:nvPr/>
        </p:nvSpPr>
        <p:spPr>
          <a:xfrm>
            <a:off x="6784041" y="1840486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4" name="object 1384"/>
          <p:cNvSpPr/>
          <p:nvPr/>
        </p:nvSpPr>
        <p:spPr>
          <a:xfrm>
            <a:off x="6808245" y="1840486"/>
            <a:ext cx="14792" cy="0"/>
          </a:xfrm>
          <a:custGeom>
            <a:avLst/>
            <a:gdLst/>
            <a:ahLst/>
            <a:cxnLst/>
            <a:rect l="l" t="t" r="r" b="b"/>
            <a:pathLst>
              <a:path w="16764">
                <a:moveTo>
                  <a:pt x="0" y="0"/>
                </a:moveTo>
                <a:lnTo>
                  <a:pt x="16764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5" name="object 1385"/>
          <p:cNvSpPr/>
          <p:nvPr/>
        </p:nvSpPr>
        <p:spPr>
          <a:xfrm>
            <a:off x="6832450" y="1840486"/>
            <a:ext cx="14792" cy="0"/>
          </a:xfrm>
          <a:custGeom>
            <a:avLst/>
            <a:gdLst/>
            <a:ahLst/>
            <a:cxnLst/>
            <a:rect l="l" t="t" r="r" b="b"/>
            <a:pathLst>
              <a:path w="16764">
                <a:moveTo>
                  <a:pt x="0" y="0"/>
                </a:moveTo>
                <a:lnTo>
                  <a:pt x="16764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6" name="object 1386"/>
          <p:cNvSpPr/>
          <p:nvPr/>
        </p:nvSpPr>
        <p:spPr>
          <a:xfrm>
            <a:off x="6848586" y="1853933"/>
            <a:ext cx="4034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7" name="object 1387"/>
          <p:cNvSpPr/>
          <p:nvPr/>
        </p:nvSpPr>
        <p:spPr>
          <a:xfrm>
            <a:off x="6848586" y="1878810"/>
            <a:ext cx="4034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180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8" name="object 1388"/>
          <p:cNvSpPr/>
          <p:nvPr/>
        </p:nvSpPr>
        <p:spPr>
          <a:xfrm>
            <a:off x="6848586" y="1903015"/>
            <a:ext cx="4034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180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9" name="object 1389"/>
          <p:cNvSpPr/>
          <p:nvPr/>
        </p:nvSpPr>
        <p:spPr>
          <a:xfrm>
            <a:off x="6848586" y="1927220"/>
            <a:ext cx="4034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1803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0" name="object 1390"/>
          <p:cNvSpPr/>
          <p:nvPr/>
        </p:nvSpPr>
        <p:spPr>
          <a:xfrm>
            <a:off x="6848586" y="1951424"/>
            <a:ext cx="4034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180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1" name="object 1391"/>
          <p:cNvSpPr/>
          <p:nvPr/>
        </p:nvSpPr>
        <p:spPr>
          <a:xfrm>
            <a:off x="6848586" y="1976301"/>
            <a:ext cx="4034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2" name="object 1392"/>
          <p:cNvSpPr/>
          <p:nvPr/>
        </p:nvSpPr>
        <p:spPr>
          <a:xfrm>
            <a:off x="6848586" y="2000506"/>
            <a:ext cx="4034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3" name="object 1393"/>
          <p:cNvSpPr/>
          <p:nvPr/>
        </p:nvSpPr>
        <p:spPr>
          <a:xfrm>
            <a:off x="6848586" y="2024711"/>
            <a:ext cx="4034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4" name="object 1394"/>
          <p:cNvSpPr/>
          <p:nvPr/>
        </p:nvSpPr>
        <p:spPr>
          <a:xfrm>
            <a:off x="6848586" y="2048916"/>
            <a:ext cx="4034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5" name="object 1395"/>
          <p:cNvSpPr/>
          <p:nvPr/>
        </p:nvSpPr>
        <p:spPr>
          <a:xfrm>
            <a:off x="6848586" y="2073120"/>
            <a:ext cx="4034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6" name="object 1396"/>
          <p:cNvSpPr/>
          <p:nvPr/>
        </p:nvSpPr>
        <p:spPr>
          <a:xfrm>
            <a:off x="6848586" y="2097325"/>
            <a:ext cx="4034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7" name="object 1397"/>
          <p:cNvSpPr/>
          <p:nvPr/>
        </p:nvSpPr>
        <p:spPr>
          <a:xfrm>
            <a:off x="6848586" y="2121530"/>
            <a:ext cx="4034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8" name="object 1398"/>
          <p:cNvSpPr/>
          <p:nvPr/>
        </p:nvSpPr>
        <p:spPr>
          <a:xfrm>
            <a:off x="6848586" y="2146407"/>
            <a:ext cx="4034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180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9" name="object 1399"/>
          <p:cNvSpPr/>
          <p:nvPr/>
        </p:nvSpPr>
        <p:spPr>
          <a:xfrm>
            <a:off x="6848586" y="2170611"/>
            <a:ext cx="4034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180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0" name="object 1400"/>
          <p:cNvSpPr/>
          <p:nvPr/>
        </p:nvSpPr>
        <p:spPr>
          <a:xfrm>
            <a:off x="6848586" y="2194816"/>
            <a:ext cx="4034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1803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1" name="object 1401"/>
          <p:cNvSpPr/>
          <p:nvPr/>
        </p:nvSpPr>
        <p:spPr>
          <a:xfrm>
            <a:off x="6848586" y="2219021"/>
            <a:ext cx="4034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180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2" name="object 1402"/>
          <p:cNvSpPr/>
          <p:nvPr/>
        </p:nvSpPr>
        <p:spPr>
          <a:xfrm>
            <a:off x="6848586" y="2243898"/>
            <a:ext cx="4034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3" name="object 1403"/>
          <p:cNvSpPr/>
          <p:nvPr/>
        </p:nvSpPr>
        <p:spPr>
          <a:xfrm>
            <a:off x="6848586" y="2268103"/>
            <a:ext cx="4034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4" name="object 1404"/>
          <p:cNvSpPr/>
          <p:nvPr/>
        </p:nvSpPr>
        <p:spPr>
          <a:xfrm>
            <a:off x="6848586" y="2292307"/>
            <a:ext cx="4034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5" name="object 1405"/>
          <p:cNvSpPr/>
          <p:nvPr/>
        </p:nvSpPr>
        <p:spPr>
          <a:xfrm>
            <a:off x="6848586" y="2316512"/>
            <a:ext cx="4034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6" name="object 1406"/>
          <p:cNvSpPr/>
          <p:nvPr/>
        </p:nvSpPr>
        <p:spPr>
          <a:xfrm>
            <a:off x="6848586" y="2340717"/>
            <a:ext cx="4034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7" name="object 1407"/>
          <p:cNvSpPr/>
          <p:nvPr/>
        </p:nvSpPr>
        <p:spPr>
          <a:xfrm>
            <a:off x="6848586" y="2364921"/>
            <a:ext cx="4034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8" name="object 1408"/>
          <p:cNvSpPr/>
          <p:nvPr/>
        </p:nvSpPr>
        <p:spPr>
          <a:xfrm>
            <a:off x="6848586" y="2389126"/>
            <a:ext cx="4034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9" name="object 1409"/>
          <p:cNvSpPr/>
          <p:nvPr/>
        </p:nvSpPr>
        <p:spPr>
          <a:xfrm>
            <a:off x="6848586" y="2413331"/>
            <a:ext cx="4034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0" name="object 1410"/>
          <p:cNvSpPr/>
          <p:nvPr/>
        </p:nvSpPr>
        <p:spPr>
          <a:xfrm>
            <a:off x="6848586" y="2438208"/>
            <a:ext cx="4034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180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1" name="object 1411"/>
          <p:cNvSpPr/>
          <p:nvPr/>
        </p:nvSpPr>
        <p:spPr>
          <a:xfrm>
            <a:off x="6848586" y="2462413"/>
            <a:ext cx="4034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1803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2" name="object 1412"/>
          <p:cNvSpPr/>
          <p:nvPr/>
        </p:nvSpPr>
        <p:spPr>
          <a:xfrm>
            <a:off x="6848586" y="2486617"/>
            <a:ext cx="4034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180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3" name="object 1413"/>
          <p:cNvSpPr/>
          <p:nvPr/>
        </p:nvSpPr>
        <p:spPr>
          <a:xfrm>
            <a:off x="6848586" y="2510822"/>
            <a:ext cx="4034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180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4" name="object 1414"/>
          <p:cNvSpPr/>
          <p:nvPr/>
        </p:nvSpPr>
        <p:spPr>
          <a:xfrm>
            <a:off x="6848586" y="2535699"/>
            <a:ext cx="4034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5" name="object 1415"/>
          <p:cNvSpPr/>
          <p:nvPr/>
        </p:nvSpPr>
        <p:spPr>
          <a:xfrm>
            <a:off x="4975411" y="2549147"/>
            <a:ext cx="4033" cy="13446"/>
          </a:xfrm>
          <a:custGeom>
            <a:avLst/>
            <a:gdLst/>
            <a:ahLst/>
            <a:cxnLst/>
            <a:rect l="l" t="t" r="r" b="b"/>
            <a:pathLst>
              <a:path w="4571" h="15239">
                <a:moveTo>
                  <a:pt x="3047" y="13715"/>
                </a:moveTo>
                <a:lnTo>
                  <a:pt x="4571" y="15239"/>
                </a:lnTo>
                <a:lnTo>
                  <a:pt x="4571" y="0"/>
                </a:lnTo>
                <a:lnTo>
                  <a:pt x="0" y="0"/>
                </a:lnTo>
                <a:lnTo>
                  <a:pt x="0" y="15239"/>
                </a:lnTo>
                <a:lnTo>
                  <a:pt x="4571" y="15239"/>
                </a:lnTo>
                <a:lnTo>
                  <a:pt x="3047" y="137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6" name="object 1416"/>
          <p:cNvSpPr/>
          <p:nvPr/>
        </p:nvSpPr>
        <p:spPr>
          <a:xfrm>
            <a:off x="7888044" y="1582303"/>
            <a:ext cx="51098" cy="47064"/>
          </a:xfrm>
          <a:custGeom>
            <a:avLst/>
            <a:gdLst/>
            <a:ahLst/>
            <a:cxnLst/>
            <a:rect l="l" t="t" r="r" b="b"/>
            <a:pathLst>
              <a:path w="57911" h="53339">
                <a:moveTo>
                  <a:pt x="28955" y="0"/>
                </a:moveTo>
                <a:lnTo>
                  <a:pt x="21335" y="0"/>
                </a:lnTo>
                <a:lnTo>
                  <a:pt x="13716" y="3047"/>
                </a:lnTo>
                <a:lnTo>
                  <a:pt x="9144" y="7619"/>
                </a:lnTo>
                <a:lnTo>
                  <a:pt x="3048" y="13715"/>
                </a:lnTo>
                <a:lnTo>
                  <a:pt x="0" y="19811"/>
                </a:lnTo>
                <a:lnTo>
                  <a:pt x="0" y="27431"/>
                </a:lnTo>
                <a:lnTo>
                  <a:pt x="0" y="33527"/>
                </a:lnTo>
                <a:lnTo>
                  <a:pt x="3048" y="39623"/>
                </a:lnTo>
                <a:lnTo>
                  <a:pt x="9144" y="44195"/>
                </a:lnTo>
                <a:lnTo>
                  <a:pt x="13716" y="50291"/>
                </a:lnTo>
                <a:lnTo>
                  <a:pt x="21335" y="53339"/>
                </a:lnTo>
                <a:lnTo>
                  <a:pt x="28955" y="53339"/>
                </a:lnTo>
                <a:lnTo>
                  <a:pt x="38099" y="53339"/>
                </a:lnTo>
                <a:lnTo>
                  <a:pt x="44195" y="50291"/>
                </a:lnTo>
                <a:lnTo>
                  <a:pt x="50291" y="44195"/>
                </a:lnTo>
                <a:lnTo>
                  <a:pt x="56387" y="39623"/>
                </a:lnTo>
                <a:lnTo>
                  <a:pt x="57911" y="33527"/>
                </a:lnTo>
                <a:lnTo>
                  <a:pt x="57911" y="27431"/>
                </a:lnTo>
                <a:lnTo>
                  <a:pt x="57911" y="21335"/>
                </a:lnTo>
                <a:lnTo>
                  <a:pt x="56387" y="15239"/>
                </a:lnTo>
                <a:lnTo>
                  <a:pt x="51815" y="10667"/>
                </a:lnTo>
                <a:lnTo>
                  <a:pt x="45719" y="3047"/>
                </a:lnTo>
                <a:lnTo>
                  <a:pt x="38099" y="0"/>
                </a:lnTo>
                <a:lnTo>
                  <a:pt x="28955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7" name="object 1417"/>
          <p:cNvSpPr/>
          <p:nvPr/>
        </p:nvSpPr>
        <p:spPr>
          <a:xfrm>
            <a:off x="7295029" y="1582303"/>
            <a:ext cx="48409" cy="47064"/>
          </a:xfrm>
          <a:custGeom>
            <a:avLst/>
            <a:gdLst/>
            <a:ahLst/>
            <a:cxnLst/>
            <a:rect l="l" t="t" r="r" b="b"/>
            <a:pathLst>
              <a:path w="54863" h="53339">
                <a:moveTo>
                  <a:pt x="27431" y="0"/>
                </a:moveTo>
                <a:lnTo>
                  <a:pt x="19811" y="0"/>
                </a:lnTo>
                <a:lnTo>
                  <a:pt x="13715" y="3047"/>
                </a:lnTo>
                <a:lnTo>
                  <a:pt x="7619" y="7619"/>
                </a:lnTo>
                <a:lnTo>
                  <a:pt x="3048" y="13715"/>
                </a:lnTo>
                <a:lnTo>
                  <a:pt x="0" y="19811"/>
                </a:lnTo>
                <a:lnTo>
                  <a:pt x="0" y="28955"/>
                </a:lnTo>
                <a:lnTo>
                  <a:pt x="0" y="35051"/>
                </a:lnTo>
                <a:lnTo>
                  <a:pt x="3048" y="41147"/>
                </a:lnTo>
                <a:lnTo>
                  <a:pt x="7619" y="45719"/>
                </a:lnTo>
                <a:lnTo>
                  <a:pt x="12191" y="50291"/>
                </a:lnTo>
                <a:lnTo>
                  <a:pt x="18287" y="53339"/>
                </a:lnTo>
                <a:lnTo>
                  <a:pt x="27431" y="53339"/>
                </a:lnTo>
                <a:lnTo>
                  <a:pt x="36575" y="53339"/>
                </a:lnTo>
                <a:lnTo>
                  <a:pt x="42672" y="50291"/>
                </a:lnTo>
                <a:lnTo>
                  <a:pt x="47243" y="45719"/>
                </a:lnTo>
                <a:lnTo>
                  <a:pt x="53339" y="41147"/>
                </a:lnTo>
                <a:lnTo>
                  <a:pt x="54863" y="35051"/>
                </a:lnTo>
                <a:lnTo>
                  <a:pt x="54863" y="28955"/>
                </a:lnTo>
                <a:lnTo>
                  <a:pt x="54863" y="19811"/>
                </a:lnTo>
                <a:lnTo>
                  <a:pt x="51815" y="13715"/>
                </a:lnTo>
                <a:lnTo>
                  <a:pt x="47243" y="7619"/>
                </a:lnTo>
                <a:lnTo>
                  <a:pt x="42672" y="3047"/>
                </a:lnTo>
                <a:lnTo>
                  <a:pt x="35051" y="0"/>
                </a:lnTo>
                <a:lnTo>
                  <a:pt x="27431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8" name="object 1418"/>
          <p:cNvSpPr/>
          <p:nvPr/>
        </p:nvSpPr>
        <p:spPr>
          <a:xfrm>
            <a:off x="7198210" y="1582303"/>
            <a:ext cx="52443" cy="47064"/>
          </a:xfrm>
          <a:custGeom>
            <a:avLst/>
            <a:gdLst/>
            <a:ahLst/>
            <a:cxnLst/>
            <a:rect l="l" t="t" r="r" b="b"/>
            <a:pathLst>
              <a:path w="59435" h="53339">
                <a:moveTo>
                  <a:pt x="28955" y="0"/>
                </a:moveTo>
                <a:lnTo>
                  <a:pt x="21335" y="0"/>
                </a:lnTo>
                <a:lnTo>
                  <a:pt x="15239" y="3047"/>
                </a:lnTo>
                <a:lnTo>
                  <a:pt x="9143" y="7619"/>
                </a:lnTo>
                <a:lnTo>
                  <a:pt x="3047" y="13715"/>
                </a:lnTo>
                <a:lnTo>
                  <a:pt x="0" y="19811"/>
                </a:lnTo>
                <a:lnTo>
                  <a:pt x="0" y="27431"/>
                </a:lnTo>
                <a:lnTo>
                  <a:pt x="0" y="33527"/>
                </a:lnTo>
                <a:lnTo>
                  <a:pt x="3047" y="39623"/>
                </a:lnTo>
                <a:lnTo>
                  <a:pt x="9143" y="44195"/>
                </a:lnTo>
                <a:lnTo>
                  <a:pt x="15239" y="50291"/>
                </a:lnTo>
                <a:lnTo>
                  <a:pt x="21335" y="53339"/>
                </a:lnTo>
                <a:lnTo>
                  <a:pt x="28955" y="53339"/>
                </a:lnTo>
                <a:lnTo>
                  <a:pt x="38100" y="53339"/>
                </a:lnTo>
                <a:lnTo>
                  <a:pt x="44195" y="50291"/>
                </a:lnTo>
                <a:lnTo>
                  <a:pt x="50291" y="44195"/>
                </a:lnTo>
                <a:lnTo>
                  <a:pt x="56387" y="39623"/>
                </a:lnTo>
                <a:lnTo>
                  <a:pt x="59435" y="33527"/>
                </a:lnTo>
                <a:lnTo>
                  <a:pt x="59435" y="27431"/>
                </a:lnTo>
                <a:lnTo>
                  <a:pt x="59435" y="21335"/>
                </a:lnTo>
                <a:lnTo>
                  <a:pt x="56387" y="15239"/>
                </a:lnTo>
                <a:lnTo>
                  <a:pt x="51815" y="10667"/>
                </a:lnTo>
                <a:lnTo>
                  <a:pt x="47243" y="3047"/>
                </a:lnTo>
                <a:lnTo>
                  <a:pt x="39624" y="0"/>
                </a:lnTo>
                <a:lnTo>
                  <a:pt x="28955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9" name="object 1419"/>
          <p:cNvSpPr/>
          <p:nvPr/>
        </p:nvSpPr>
        <p:spPr>
          <a:xfrm>
            <a:off x="6805555" y="1582303"/>
            <a:ext cx="47065" cy="14791"/>
          </a:xfrm>
          <a:custGeom>
            <a:avLst/>
            <a:gdLst/>
            <a:ahLst/>
            <a:cxnLst/>
            <a:rect l="l" t="t" r="r" b="b"/>
            <a:pathLst>
              <a:path w="53340" h="16763">
                <a:moveTo>
                  <a:pt x="25908" y="0"/>
                </a:moveTo>
                <a:lnTo>
                  <a:pt x="19812" y="0"/>
                </a:lnTo>
                <a:lnTo>
                  <a:pt x="15240" y="1523"/>
                </a:lnTo>
                <a:lnTo>
                  <a:pt x="10668" y="4571"/>
                </a:lnTo>
                <a:lnTo>
                  <a:pt x="6096" y="6095"/>
                </a:lnTo>
                <a:lnTo>
                  <a:pt x="1524" y="10667"/>
                </a:lnTo>
                <a:lnTo>
                  <a:pt x="0" y="16763"/>
                </a:lnTo>
                <a:lnTo>
                  <a:pt x="12212" y="16763"/>
                </a:lnTo>
                <a:lnTo>
                  <a:pt x="24820" y="16763"/>
                </a:lnTo>
                <a:lnTo>
                  <a:pt x="37700" y="16763"/>
                </a:lnTo>
                <a:lnTo>
                  <a:pt x="50727" y="16763"/>
                </a:lnTo>
                <a:lnTo>
                  <a:pt x="53340" y="16763"/>
                </a:lnTo>
                <a:lnTo>
                  <a:pt x="50292" y="10667"/>
                </a:lnTo>
                <a:lnTo>
                  <a:pt x="47244" y="6095"/>
                </a:lnTo>
                <a:lnTo>
                  <a:pt x="42672" y="4571"/>
                </a:lnTo>
                <a:lnTo>
                  <a:pt x="38100" y="1523"/>
                </a:lnTo>
                <a:lnTo>
                  <a:pt x="33527" y="0"/>
                </a:lnTo>
                <a:lnTo>
                  <a:pt x="25908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0" name="object 1420"/>
          <p:cNvSpPr/>
          <p:nvPr/>
        </p:nvSpPr>
        <p:spPr>
          <a:xfrm>
            <a:off x="6607884" y="1582303"/>
            <a:ext cx="51099" cy="47064"/>
          </a:xfrm>
          <a:custGeom>
            <a:avLst/>
            <a:gdLst/>
            <a:ahLst/>
            <a:cxnLst/>
            <a:rect l="l" t="t" r="r" b="b"/>
            <a:pathLst>
              <a:path w="57912" h="53339">
                <a:moveTo>
                  <a:pt x="28955" y="0"/>
                </a:moveTo>
                <a:lnTo>
                  <a:pt x="21336" y="0"/>
                </a:lnTo>
                <a:lnTo>
                  <a:pt x="13716" y="3047"/>
                </a:lnTo>
                <a:lnTo>
                  <a:pt x="7620" y="7619"/>
                </a:lnTo>
                <a:lnTo>
                  <a:pt x="3048" y="13715"/>
                </a:lnTo>
                <a:lnTo>
                  <a:pt x="0" y="19811"/>
                </a:lnTo>
                <a:lnTo>
                  <a:pt x="0" y="27431"/>
                </a:lnTo>
                <a:lnTo>
                  <a:pt x="0" y="33527"/>
                </a:lnTo>
                <a:lnTo>
                  <a:pt x="3048" y="39623"/>
                </a:lnTo>
                <a:lnTo>
                  <a:pt x="7620" y="44195"/>
                </a:lnTo>
                <a:lnTo>
                  <a:pt x="13716" y="50291"/>
                </a:lnTo>
                <a:lnTo>
                  <a:pt x="21336" y="53339"/>
                </a:lnTo>
                <a:lnTo>
                  <a:pt x="28955" y="53339"/>
                </a:lnTo>
                <a:lnTo>
                  <a:pt x="36575" y="53339"/>
                </a:lnTo>
                <a:lnTo>
                  <a:pt x="44196" y="50291"/>
                </a:lnTo>
                <a:lnTo>
                  <a:pt x="50292" y="44195"/>
                </a:lnTo>
                <a:lnTo>
                  <a:pt x="54864" y="39623"/>
                </a:lnTo>
                <a:lnTo>
                  <a:pt x="57912" y="33527"/>
                </a:lnTo>
                <a:lnTo>
                  <a:pt x="57912" y="27431"/>
                </a:lnTo>
                <a:lnTo>
                  <a:pt x="57912" y="21335"/>
                </a:lnTo>
                <a:lnTo>
                  <a:pt x="56388" y="15239"/>
                </a:lnTo>
                <a:lnTo>
                  <a:pt x="51816" y="10667"/>
                </a:lnTo>
                <a:lnTo>
                  <a:pt x="45720" y="3047"/>
                </a:lnTo>
                <a:lnTo>
                  <a:pt x="38100" y="0"/>
                </a:lnTo>
                <a:lnTo>
                  <a:pt x="28955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1" name="object 1421"/>
          <p:cNvSpPr/>
          <p:nvPr/>
        </p:nvSpPr>
        <p:spPr>
          <a:xfrm>
            <a:off x="7375712" y="1567511"/>
            <a:ext cx="90094" cy="77993"/>
          </a:xfrm>
          <a:custGeom>
            <a:avLst/>
            <a:gdLst/>
            <a:ahLst/>
            <a:cxnLst/>
            <a:rect l="l" t="t" r="r" b="b"/>
            <a:pathLst>
              <a:path w="102107" h="88392">
                <a:moveTo>
                  <a:pt x="12192" y="0"/>
                </a:moveTo>
                <a:lnTo>
                  <a:pt x="18288" y="0"/>
                </a:lnTo>
                <a:lnTo>
                  <a:pt x="25908" y="0"/>
                </a:lnTo>
                <a:lnTo>
                  <a:pt x="33527" y="0"/>
                </a:lnTo>
                <a:lnTo>
                  <a:pt x="33527" y="12235"/>
                </a:lnTo>
                <a:lnTo>
                  <a:pt x="33527" y="64008"/>
                </a:lnTo>
                <a:lnTo>
                  <a:pt x="36575" y="67056"/>
                </a:lnTo>
                <a:lnTo>
                  <a:pt x="38099" y="68580"/>
                </a:lnTo>
                <a:lnTo>
                  <a:pt x="41147" y="70104"/>
                </a:lnTo>
                <a:lnTo>
                  <a:pt x="44195" y="70104"/>
                </a:lnTo>
                <a:lnTo>
                  <a:pt x="48767" y="70104"/>
                </a:lnTo>
                <a:lnTo>
                  <a:pt x="51815" y="68580"/>
                </a:lnTo>
                <a:lnTo>
                  <a:pt x="56387" y="67056"/>
                </a:lnTo>
                <a:lnTo>
                  <a:pt x="60959" y="65532"/>
                </a:lnTo>
                <a:lnTo>
                  <a:pt x="65531" y="62484"/>
                </a:lnTo>
                <a:lnTo>
                  <a:pt x="71627" y="59436"/>
                </a:lnTo>
                <a:lnTo>
                  <a:pt x="71627" y="46297"/>
                </a:lnTo>
                <a:lnTo>
                  <a:pt x="71627" y="33460"/>
                </a:lnTo>
                <a:lnTo>
                  <a:pt x="71627" y="21225"/>
                </a:lnTo>
                <a:lnTo>
                  <a:pt x="71627" y="19812"/>
                </a:lnTo>
                <a:lnTo>
                  <a:pt x="70103" y="19812"/>
                </a:lnTo>
                <a:lnTo>
                  <a:pt x="68579" y="19812"/>
                </a:lnTo>
                <a:lnTo>
                  <a:pt x="65531" y="19812"/>
                </a:lnTo>
                <a:lnTo>
                  <a:pt x="60959" y="19812"/>
                </a:lnTo>
                <a:lnTo>
                  <a:pt x="57911" y="18287"/>
                </a:lnTo>
                <a:lnTo>
                  <a:pt x="56387" y="16764"/>
                </a:lnTo>
                <a:lnTo>
                  <a:pt x="54863" y="15240"/>
                </a:lnTo>
                <a:lnTo>
                  <a:pt x="53339" y="12192"/>
                </a:lnTo>
                <a:lnTo>
                  <a:pt x="53339" y="9144"/>
                </a:lnTo>
                <a:lnTo>
                  <a:pt x="53339" y="6096"/>
                </a:lnTo>
                <a:lnTo>
                  <a:pt x="54863" y="4572"/>
                </a:lnTo>
                <a:lnTo>
                  <a:pt x="56387" y="3048"/>
                </a:lnTo>
                <a:lnTo>
                  <a:pt x="57911" y="0"/>
                </a:lnTo>
                <a:lnTo>
                  <a:pt x="89915" y="0"/>
                </a:lnTo>
                <a:lnTo>
                  <a:pt x="89915" y="12554"/>
                </a:lnTo>
                <a:lnTo>
                  <a:pt x="89915" y="25318"/>
                </a:lnTo>
                <a:lnTo>
                  <a:pt x="89915" y="38160"/>
                </a:lnTo>
                <a:lnTo>
                  <a:pt x="89915" y="50946"/>
                </a:lnTo>
                <a:lnTo>
                  <a:pt x="89915" y="63542"/>
                </a:lnTo>
                <a:lnTo>
                  <a:pt x="89915" y="65532"/>
                </a:lnTo>
                <a:lnTo>
                  <a:pt x="94487" y="65532"/>
                </a:lnTo>
                <a:lnTo>
                  <a:pt x="97535" y="67056"/>
                </a:lnTo>
                <a:lnTo>
                  <a:pt x="99059" y="68580"/>
                </a:lnTo>
                <a:lnTo>
                  <a:pt x="100583" y="70104"/>
                </a:lnTo>
                <a:lnTo>
                  <a:pt x="102107" y="73152"/>
                </a:lnTo>
                <a:lnTo>
                  <a:pt x="102107" y="76200"/>
                </a:lnTo>
                <a:lnTo>
                  <a:pt x="102107" y="79248"/>
                </a:lnTo>
                <a:lnTo>
                  <a:pt x="100583" y="80772"/>
                </a:lnTo>
                <a:lnTo>
                  <a:pt x="99059" y="82296"/>
                </a:lnTo>
                <a:lnTo>
                  <a:pt x="97535" y="85344"/>
                </a:lnTo>
                <a:lnTo>
                  <a:pt x="71627" y="85344"/>
                </a:lnTo>
                <a:lnTo>
                  <a:pt x="71627" y="83820"/>
                </a:lnTo>
                <a:lnTo>
                  <a:pt x="71627" y="82296"/>
                </a:lnTo>
                <a:lnTo>
                  <a:pt x="71627" y="80772"/>
                </a:lnTo>
                <a:lnTo>
                  <a:pt x="67055" y="83820"/>
                </a:lnTo>
                <a:lnTo>
                  <a:pt x="62483" y="85344"/>
                </a:lnTo>
                <a:lnTo>
                  <a:pt x="57911" y="86868"/>
                </a:lnTo>
                <a:lnTo>
                  <a:pt x="51815" y="88392"/>
                </a:lnTo>
                <a:lnTo>
                  <a:pt x="47243" y="88392"/>
                </a:lnTo>
                <a:lnTo>
                  <a:pt x="44195" y="88392"/>
                </a:lnTo>
                <a:lnTo>
                  <a:pt x="38099" y="88392"/>
                </a:lnTo>
                <a:lnTo>
                  <a:pt x="32003" y="86868"/>
                </a:lnTo>
                <a:lnTo>
                  <a:pt x="27432" y="85344"/>
                </a:lnTo>
                <a:lnTo>
                  <a:pt x="22860" y="82296"/>
                </a:lnTo>
                <a:lnTo>
                  <a:pt x="19812" y="77724"/>
                </a:lnTo>
                <a:lnTo>
                  <a:pt x="18288" y="73152"/>
                </a:lnTo>
                <a:lnTo>
                  <a:pt x="15240" y="70104"/>
                </a:lnTo>
                <a:lnTo>
                  <a:pt x="15240" y="19812"/>
                </a:lnTo>
                <a:lnTo>
                  <a:pt x="13716" y="19812"/>
                </a:lnTo>
                <a:lnTo>
                  <a:pt x="12192" y="19812"/>
                </a:lnTo>
                <a:lnTo>
                  <a:pt x="7620" y="19812"/>
                </a:lnTo>
                <a:lnTo>
                  <a:pt x="4572" y="18287"/>
                </a:lnTo>
                <a:lnTo>
                  <a:pt x="1524" y="16764"/>
                </a:lnTo>
                <a:lnTo>
                  <a:pt x="0" y="15240"/>
                </a:lnTo>
                <a:lnTo>
                  <a:pt x="0" y="12192"/>
                </a:lnTo>
                <a:lnTo>
                  <a:pt x="0" y="9144"/>
                </a:lnTo>
                <a:lnTo>
                  <a:pt x="0" y="6096"/>
                </a:lnTo>
                <a:lnTo>
                  <a:pt x="0" y="4572"/>
                </a:lnTo>
                <a:lnTo>
                  <a:pt x="1524" y="3048"/>
                </a:lnTo>
                <a:lnTo>
                  <a:pt x="4572" y="0"/>
                </a:lnTo>
                <a:lnTo>
                  <a:pt x="7620" y="0"/>
                </a:lnTo>
                <a:lnTo>
                  <a:pt x="12192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2" name="object 1422"/>
          <p:cNvSpPr/>
          <p:nvPr/>
        </p:nvSpPr>
        <p:spPr>
          <a:xfrm>
            <a:off x="7972760" y="1564822"/>
            <a:ext cx="83372" cy="77992"/>
          </a:xfrm>
          <a:custGeom>
            <a:avLst/>
            <a:gdLst/>
            <a:ahLst/>
            <a:cxnLst/>
            <a:rect l="l" t="t" r="r" b="b"/>
            <a:pathLst>
              <a:path w="94488" h="88391">
                <a:moveTo>
                  <a:pt x="71628" y="0"/>
                </a:moveTo>
                <a:lnTo>
                  <a:pt x="77724" y="0"/>
                </a:lnTo>
                <a:lnTo>
                  <a:pt x="83820" y="3047"/>
                </a:lnTo>
                <a:lnTo>
                  <a:pt x="88392" y="7619"/>
                </a:lnTo>
                <a:lnTo>
                  <a:pt x="92964" y="10667"/>
                </a:lnTo>
                <a:lnTo>
                  <a:pt x="94488" y="13715"/>
                </a:lnTo>
                <a:lnTo>
                  <a:pt x="94488" y="16763"/>
                </a:lnTo>
                <a:lnTo>
                  <a:pt x="94488" y="19812"/>
                </a:lnTo>
                <a:lnTo>
                  <a:pt x="94488" y="21335"/>
                </a:lnTo>
                <a:lnTo>
                  <a:pt x="91440" y="24383"/>
                </a:lnTo>
                <a:lnTo>
                  <a:pt x="89916" y="25907"/>
                </a:lnTo>
                <a:lnTo>
                  <a:pt x="88392" y="27431"/>
                </a:lnTo>
                <a:lnTo>
                  <a:pt x="85344" y="27431"/>
                </a:lnTo>
                <a:lnTo>
                  <a:pt x="83820" y="27431"/>
                </a:lnTo>
                <a:lnTo>
                  <a:pt x="80772" y="25907"/>
                </a:lnTo>
                <a:lnTo>
                  <a:pt x="77724" y="22859"/>
                </a:lnTo>
                <a:lnTo>
                  <a:pt x="76200" y="21335"/>
                </a:lnTo>
                <a:lnTo>
                  <a:pt x="73152" y="19812"/>
                </a:lnTo>
                <a:lnTo>
                  <a:pt x="71628" y="19812"/>
                </a:lnTo>
                <a:lnTo>
                  <a:pt x="68580" y="19812"/>
                </a:lnTo>
                <a:lnTo>
                  <a:pt x="65532" y="21335"/>
                </a:lnTo>
                <a:lnTo>
                  <a:pt x="59436" y="24383"/>
                </a:lnTo>
                <a:lnTo>
                  <a:pt x="54864" y="27431"/>
                </a:lnTo>
                <a:lnTo>
                  <a:pt x="48768" y="33527"/>
                </a:lnTo>
                <a:lnTo>
                  <a:pt x="41148" y="39623"/>
                </a:lnTo>
                <a:lnTo>
                  <a:pt x="41148" y="52909"/>
                </a:lnTo>
                <a:lnTo>
                  <a:pt x="41147" y="65208"/>
                </a:lnTo>
                <a:lnTo>
                  <a:pt x="41148" y="68579"/>
                </a:lnTo>
                <a:lnTo>
                  <a:pt x="53855" y="68579"/>
                </a:lnTo>
                <a:lnTo>
                  <a:pt x="66519" y="68579"/>
                </a:lnTo>
                <a:lnTo>
                  <a:pt x="67056" y="68579"/>
                </a:lnTo>
                <a:lnTo>
                  <a:pt x="71628" y="68579"/>
                </a:lnTo>
                <a:lnTo>
                  <a:pt x="74676" y="70103"/>
                </a:lnTo>
                <a:lnTo>
                  <a:pt x="76200" y="71627"/>
                </a:lnTo>
                <a:lnTo>
                  <a:pt x="77724" y="73151"/>
                </a:lnTo>
                <a:lnTo>
                  <a:pt x="79248" y="76200"/>
                </a:lnTo>
                <a:lnTo>
                  <a:pt x="79248" y="79247"/>
                </a:lnTo>
                <a:lnTo>
                  <a:pt x="79248" y="82295"/>
                </a:lnTo>
                <a:lnTo>
                  <a:pt x="77724" y="83819"/>
                </a:lnTo>
                <a:lnTo>
                  <a:pt x="76200" y="85343"/>
                </a:lnTo>
                <a:lnTo>
                  <a:pt x="74676" y="88391"/>
                </a:lnTo>
                <a:lnTo>
                  <a:pt x="71628" y="88391"/>
                </a:lnTo>
                <a:lnTo>
                  <a:pt x="67056" y="88391"/>
                </a:lnTo>
                <a:lnTo>
                  <a:pt x="54356" y="88391"/>
                </a:lnTo>
                <a:lnTo>
                  <a:pt x="41656" y="88391"/>
                </a:lnTo>
                <a:lnTo>
                  <a:pt x="28956" y="88391"/>
                </a:lnTo>
                <a:lnTo>
                  <a:pt x="16256" y="88391"/>
                </a:lnTo>
                <a:lnTo>
                  <a:pt x="12192" y="88391"/>
                </a:lnTo>
                <a:lnTo>
                  <a:pt x="7620" y="88391"/>
                </a:lnTo>
                <a:lnTo>
                  <a:pt x="4572" y="88391"/>
                </a:lnTo>
                <a:lnTo>
                  <a:pt x="3048" y="85343"/>
                </a:lnTo>
                <a:lnTo>
                  <a:pt x="0" y="83819"/>
                </a:lnTo>
                <a:lnTo>
                  <a:pt x="0" y="82295"/>
                </a:lnTo>
                <a:lnTo>
                  <a:pt x="0" y="79247"/>
                </a:lnTo>
                <a:lnTo>
                  <a:pt x="0" y="76200"/>
                </a:lnTo>
                <a:lnTo>
                  <a:pt x="0" y="73151"/>
                </a:lnTo>
                <a:lnTo>
                  <a:pt x="3048" y="71627"/>
                </a:lnTo>
                <a:lnTo>
                  <a:pt x="4572" y="70103"/>
                </a:lnTo>
                <a:lnTo>
                  <a:pt x="7620" y="68579"/>
                </a:lnTo>
                <a:lnTo>
                  <a:pt x="12192" y="68579"/>
                </a:lnTo>
                <a:lnTo>
                  <a:pt x="15240" y="68579"/>
                </a:lnTo>
                <a:lnTo>
                  <a:pt x="19812" y="68579"/>
                </a:lnTo>
                <a:lnTo>
                  <a:pt x="22860" y="68579"/>
                </a:lnTo>
                <a:lnTo>
                  <a:pt x="22860" y="55879"/>
                </a:lnTo>
                <a:lnTo>
                  <a:pt x="22860" y="43179"/>
                </a:lnTo>
                <a:lnTo>
                  <a:pt x="22860" y="30479"/>
                </a:lnTo>
                <a:lnTo>
                  <a:pt x="22860" y="22859"/>
                </a:lnTo>
                <a:lnTo>
                  <a:pt x="19812" y="22859"/>
                </a:lnTo>
                <a:lnTo>
                  <a:pt x="18288" y="22859"/>
                </a:lnTo>
                <a:lnTo>
                  <a:pt x="16764" y="22859"/>
                </a:lnTo>
                <a:lnTo>
                  <a:pt x="12192" y="22859"/>
                </a:lnTo>
                <a:lnTo>
                  <a:pt x="9144" y="21335"/>
                </a:lnTo>
                <a:lnTo>
                  <a:pt x="6096" y="19812"/>
                </a:lnTo>
                <a:lnTo>
                  <a:pt x="4572" y="18287"/>
                </a:lnTo>
                <a:lnTo>
                  <a:pt x="4572" y="15239"/>
                </a:lnTo>
                <a:lnTo>
                  <a:pt x="4572" y="12191"/>
                </a:lnTo>
                <a:lnTo>
                  <a:pt x="4572" y="9143"/>
                </a:lnTo>
                <a:lnTo>
                  <a:pt x="4572" y="7619"/>
                </a:lnTo>
                <a:lnTo>
                  <a:pt x="6096" y="6095"/>
                </a:lnTo>
                <a:lnTo>
                  <a:pt x="9144" y="3047"/>
                </a:lnTo>
                <a:lnTo>
                  <a:pt x="12192" y="3047"/>
                </a:lnTo>
                <a:lnTo>
                  <a:pt x="16764" y="3047"/>
                </a:lnTo>
                <a:lnTo>
                  <a:pt x="24384" y="3047"/>
                </a:lnTo>
                <a:lnTo>
                  <a:pt x="32004" y="3047"/>
                </a:lnTo>
                <a:lnTo>
                  <a:pt x="41148" y="3047"/>
                </a:lnTo>
                <a:lnTo>
                  <a:pt x="41148" y="6095"/>
                </a:lnTo>
                <a:lnTo>
                  <a:pt x="41148" y="10667"/>
                </a:lnTo>
                <a:lnTo>
                  <a:pt x="41148" y="15239"/>
                </a:lnTo>
                <a:lnTo>
                  <a:pt x="48768" y="9143"/>
                </a:lnTo>
                <a:lnTo>
                  <a:pt x="54864" y="4571"/>
                </a:lnTo>
                <a:lnTo>
                  <a:pt x="59436" y="3047"/>
                </a:lnTo>
                <a:lnTo>
                  <a:pt x="64008" y="1523"/>
                </a:lnTo>
                <a:lnTo>
                  <a:pt x="68580" y="0"/>
                </a:lnTo>
                <a:lnTo>
                  <a:pt x="71628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3" name="object 1423"/>
          <p:cNvSpPr/>
          <p:nvPr/>
        </p:nvSpPr>
        <p:spPr>
          <a:xfrm>
            <a:off x="7871908" y="1564822"/>
            <a:ext cx="83371" cy="80681"/>
          </a:xfrm>
          <a:custGeom>
            <a:avLst/>
            <a:gdLst/>
            <a:ahLst/>
            <a:cxnLst/>
            <a:rect l="l" t="t" r="r" b="b"/>
            <a:pathLst>
              <a:path w="94487" h="91439">
                <a:moveTo>
                  <a:pt x="47243" y="0"/>
                </a:moveTo>
                <a:lnTo>
                  <a:pt x="56387" y="0"/>
                </a:lnTo>
                <a:lnTo>
                  <a:pt x="64007" y="3047"/>
                </a:lnTo>
                <a:lnTo>
                  <a:pt x="71627" y="6095"/>
                </a:lnTo>
                <a:lnTo>
                  <a:pt x="81750" y="13933"/>
                </a:lnTo>
                <a:lnTo>
                  <a:pt x="89668" y="23976"/>
                </a:lnTo>
                <a:lnTo>
                  <a:pt x="92963" y="32003"/>
                </a:lnTo>
                <a:lnTo>
                  <a:pt x="94487" y="39623"/>
                </a:lnTo>
                <a:lnTo>
                  <a:pt x="94487" y="47243"/>
                </a:lnTo>
                <a:lnTo>
                  <a:pt x="94487" y="54863"/>
                </a:lnTo>
                <a:lnTo>
                  <a:pt x="92963" y="62483"/>
                </a:lnTo>
                <a:lnTo>
                  <a:pt x="89915" y="68579"/>
                </a:lnTo>
                <a:lnTo>
                  <a:pt x="85343" y="76200"/>
                </a:lnTo>
                <a:lnTo>
                  <a:pt x="79247" y="80771"/>
                </a:lnTo>
                <a:lnTo>
                  <a:pt x="71627" y="85343"/>
                </a:lnTo>
                <a:lnTo>
                  <a:pt x="64007" y="89915"/>
                </a:lnTo>
                <a:lnTo>
                  <a:pt x="56387" y="91439"/>
                </a:lnTo>
                <a:lnTo>
                  <a:pt x="47243" y="91439"/>
                </a:lnTo>
                <a:lnTo>
                  <a:pt x="39623" y="91439"/>
                </a:lnTo>
                <a:lnTo>
                  <a:pt x="32003" y="89915"/>
                </a:lnTo>
                <a:lnTo>
                  <a:pt x="24383" y="85343"/>
                </a:lnTo>
                <a:lnTo>
                  <a:pt x="16763" y="82295"/>
                </a:lnTo>
                <a:lnTo>
                  <a:pt x="10667" y="76200"/>
                </a:lnTo>
                <a:lnTo>
                  <a:pt x="6095" y="68579"/>
                </a:lnTo>
                <a:lnTo>
                  <a:pt x="1523" y="62483"/>
                </a:lnTo>
                <a:lnTo>
                  <a:pt x="0" y="54863"/>
                </a:lnTo>
                <a:lnTo>
                  <a:pt x="0" y="47243"/>
                </a:lnTo>
                <a:lnTo>
                  <a:pt x="0" y="39623"/>
                </a:lnTo>
                <a:lnTo>
                  <a:pt x="3047" y="32003"/>
                </a:lnTo>
                <a:lnTo>
                  <a:pt x="6095" y="24383"/>
                </a:lnTo>
                <a:lnTo>
                  <a:pt x="13933" y="14261"/>
                </a:lnTo>
                <a:lnTo>
                  <a:pt x="23976" y="6343"/>
                </a:lnTo>
                <a:lnTo>
                  <a:pt x="32003" y="3047"/>
                </a:lnTo>
                <a:lnTo>
                  <a:pt x="39623" y="0"/>
                </a:lnTo>
                <a:lnTo>
                  <a:pt x="47243" y="0"/>
                </a:lnTo>
                <a:close/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4" name="object 1424"/>
          <p:cNvSpPr/>
          <p:nvPr/>
        </p:nvSpPr>
        <p:spPr>
          <a:xfrm>
            <a:off x="7480598" y="1564822"/>
            <a:ext cx="82027" cy="80681"/>
          </a:xfrm>
          <a:custGeom>
            <a:avLst/>
            <a:gdLst/>
            <a:ahLst/>
            <a:cxnLst/>
            <a:rect l="l" t="t" r="r" b="b"/>
            <a:pathLst>
              <a:path w="92964" h="91439">
                <a:moveTo>
                  <a:pt x="47244" y="0"/>
                </a:moveTo>
                <a:lnTo>
                  <a:pt x="51816" y="0"/>
                </a:lnTo>
                <a:lnTo>
                  <a:pt x="56388" y="0"/>
                </a:lnTo>
                <a:lnTo>
                  <a:pt x="60960" y="1523"/>
                </a:lnTo>
                <a:lnTo>
                  <a:pt x="65531" y="3047"/>
                </a:lnTo>
                <a:lnTo>
                  <a:pt x="68579" y="4571"/>
                </a:lnTo>
                <a:lnTo>
                  <a:pt x="73151" y="6095"/>
                </a:lnTo>
                <a:lnTo>
                  <a:pt x="74675" y="4571"/>
                </a:lnTo>
                <a:lnTo>
                  <a:pt x="77724" y="3047"/>
                </a:lnTo>
                <a:lnTo>
                  <a:pt x="79248" y="3047"/>
                </a:lnTo>
                <a:lnTo>
                  <a:pt x="82296" y="3047"/>
                </a:lnTo>
                <a:lnTo>
                  <a:pt x="83820" y="4571"/>
                </a:lnTo>
                <a:lnTo>
                  <a:pt x="86868" y="6095"/>
                </a:lnTo>
                <a:lnTo>
                  <a:pt x="88392" y="7619"/>
                </a:lnTo>
                <a:lnTo>
                  <a:pt x="88392" y="36575"/>
                </a:lnTo>
                <a:lnTo>
                  <a:pt x="86868" y="38100"/>
                </a:lnTo>
                <a:lnTo>
                  <a:pt x="83820" y="39623"/>
                </a:lnTo>
                <a:lnTo>
                  <a:pt x="82296" y="41147"/>
                </a:lnTo>
                <a:lnTo>
                  <a:pt x="79248" y="41147"/>
                </a:lnTo>
                <a:lnTo>
                  <a:pt x="77724" y="41147"/>
                </a:lnTo>
                <a:lnTo>
                  <a:pt x="74675" y="41147"/>
                </a:lnTo>
                <a:lnTo>
                  <a:pt x="73151" y="39623"/>
                </a:lnTo>
                <a:lnTo>
                  <a:pt x="71627" y="38100"/>
                </a:lnTo>
                <a:lnTo>
                  <a:pt x="71627" y="35051"/>
                </a:lnTo>
                <a:lnTo>
                  <a:pt x="70103" y="32003"/>
                </a:lnTo>
                <a:lnTo>
                  <a:pt x="70103" y="28955"/>
                </a:lnTo>
                <a:lnTo>
                  <a:pt x="68579" y="25907"/>
                </a:lnTo>
                <a:lnTo>
                  <a:pt x="65531" y="24383"/>
                </a:lnTo>
                <a:lnTo>
                  <a:pt x="60960" y="21335"/>
                </a:lnTo>
                <a:lnTo>
                  <a:pt x="54864" y="19812"/>
                </a:lnTo>
                <a:lnTo>
                  <a:pt x="47244" y="19812"/>
                </a:lnTo>
                <a:lnTo>
                  <a:pt x="38100" y="19812"/>
                </a:lnTo>
                <a:lnTo>
                  <a:pt x="30479" y="22859"/>
                </a:lnTo>
                <a:lnTo>
                  <a:pt x="25907" y="27431"/>
                </a:lnTo>
                <a:lnTo>
                  <a:pt x="21336" y="33527"/>
                </a:lnTo>
                <a:lnTo>
                  <a:pt x="18288" y="39623"/>
                </a:lnTo>
                <a:lnTo>
                  <a:pt x="18288" y="48767"/>
                </a:lnTo>
                <a:lnTo>
                  <a:pt x="18288" y="54863"/>
                </a:lnTo>
                <a:lnTo>
                  <a:pt x="19812" y="60959"/>
                </a:lnTo>
                <a:lnTo>
                  <a:pt x="25907" y="65531"/>
                </a:lnTo>
                <a:lnTo>
                  <a:pt x="35173" y="71033"/>
                </a:lnTo>
                <a:lnTo>
                  <a:pt x="50082" y="73151"/>
                </a:lnTo>
                <a:lnTo>
                  <a:pt x="50292" y="73151"/>
                </a:lnTo>
                <a:lnTo>
                  <a:pt x="57912" y="73151"/>
                </a:lnTo>
                <a:lnTo>
                  <a:pt x="64007" y="71627"/>
                </a:lnTo>
                <a:lnTo>
                  <a:pt x="68579" y="70103"/>
                </a:lnTo>
                <a:lnTo>
                  <a:pt x="71627" y="68579"/>
                </a:lnTo>
                <a:lnTo>
                  <a:pt x="74675" y="67055"/>
                </a:lnTo>
                <a:lnTo>
                  <a:pt x="77724" y="65531"/>
                </a:lnTo>
                <a:lnTo>
                  <a:pt x="79248" y="62483"/>
                </a:lnTo>
                <a:lnTo>
                  <a:pt x="82296" y="60959"/>
                </a:lnTo>
                <a:lnTo>
                  <a:pt x="83820" y="60959"/>
                </a:lnTo>
                <a:lnTo>
                  <a:pt x="86868" y="60959"/>
                </a:lnTo>
                <a:lnTo>
                  <a:pt x="88392" y="62483"/>
                </a:lnTo>
                <a:lnTo>
                  <a:pt x="91440" y="64007"/>
                </a:lnTo>
                <a:lnTo>
                  <a:pt x="92964" y="65531"/>
                </a:lnTo>
                <a:lnTo>
                  <a:pt x="92964" y="68579"/>
                </a:lnTo>
                <a:lnTo>
                  <a:pt x="92964" y="71627"/>
                </a:lnTo>
                <a:lnTo>
                  <a:pt x="92964" y="74675"/>
                </a:lnTo>
                <a:lnTo>
                  <a:pt x="91440" y="79247"/>
                </a:lnTo>
                <a:lnTo>
                  <a:pt x="85344" y="83819"/>
                </a:lnTo>
                <a:lnTo>
                  <a:pt x="75311" y="87894"/>
                </a:lnTo>
                <a:lnTo>
                  <a:pt x="63144" y="90552"/>
                </a:lnTo>
                <a:lnTo>
                  <a:pt x="48768" y="91439"/>
                </a:lnTo>
                <a:lnTo>
                  <a:pt x="34877" y="90218"/>
                </a:lnTo>
                <a:lnTo>
                  <a:pt x="22983" y="86555"/>
                </a:lnTo>
                <a:lnTo>
                  <a:pt x="15240" y="82295"/>
                </a:lnTo>
                <a:lnTo>
                  <a:pt x="6316" y="72907"/>
                </a:lnTo>
                <a:lnTo>
                  <a:pt x="1366" y="61006"/>
                </a:lnTo>
                <a:lnTo>
                  <a:pt x="0" y="48767"/>
                </a:lnTo>
                <a:lnTo>
                  <a:pt x="1545" y="35283"/>
                </a:lnTo>
                <a:lnTo>
                  <a:pt x="5936" y="23235"/>
                </a:lnTo>
                <a:lnTo>
                  <a:pt x="12192" y="13715"/>
                </a:lnTo>
                <a:lnTo>
                  <a:pt x="22430" y="6021"/>
                </a:lnTo>
                <a:lnTo>
                  <a:pt x="34399" y="1450"/>
                </a:lnTo>
                <a:lnTo>
                  <a:pt x="47244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5" name="object 1425"/>
          <p:cNvSpPr/>
          <p:nvPr/>
        </p:nvSpPr>
        <p:spPr>
          <a:xfrm>
            <a:off x="7182073" y="1564822"/>
            <a:ext cx="84716" cy="80681"/>
          </a:xfrm>
          <a:custGeom>
            <a:avLst/>
            <a:gdLst/>
            <a:ahLst/>
            <a:cxnLst/>
            <a:rect l="l" t="t" r="r" b="b"/>
            <a:pathLst>
              <a:path w="96012" h="91439">
                <a:moveTo>
                  <a:pt x="47244" y="0"/>
                </a:moveTo>
                <a:lnTo>
                  <a:pt x="56388" y="0"/>
                </a:lnTo>
                <a:lnTo>
                  <a:pt x="64007" y="3047"/>
                </a:lnTo>
                <a:lnTo>
                  <a:pt x="71627" y="6095"/>
                </a:lnTo>
                <a:lnTo>
                  <a:pt x="81750" y="13933"/>
                </a:lnTo>
                <a:lnTo>
                  <a:pt x="89668" y="23976"/>
                </a:lnTo>
                <a:lnTo>
                  <a:pt x="92964" y="32003"/>
                </a:lnTo>
                <a:lnTo>
                  <a:pt x="96012" y="39623"/>
                </a:lnTo>
                <a:lnTo>
                  <a:pt x="96012" y="47243"/>
                </a:lnTo>
                <a:lnTo>
                  <a:pt x="96012" y="54863"/>
                </a:lnTo>
                <a:lnTo>
                  <a:pt x="92964" y="62483"/>
                </a:lnTo>
                <a:lnTo>
                  <a:pt x="89916" y="68579"/>
                </a:lnTo>
                <a:lnTo>
                  <a:pt x="85344" y="76200"/>
                </a:lnTo>
                <a:lnTo>
                  <a:pt x="79248" y="80771"/>
                </a:lnTo>
                <a:lnTo>
                  <a:pt x="71627" y="85343"/>
                </a:lnTo>
                <a:lnTo>
                  <a:pt x="64007" y="89915"/>
                </a:lnTo>
                <a:lnTo>
                  <a:pt x="56388" y="91439"/>
                </a:lnTo>
                <a:lnTo>
                  <a:pt x="47244" y="91439"/>
                </a:lnTo>
                <a:lnTo>
                  <a:pt x="39624" y="91439"/>
                </a:lnTo>
                <a:lnTo>
                  <a:pt x="32003" y="89915"/>
                </a:lnTo>
                <a:lnTo>
                  <a:pt x="24383" y="85343"/>
                </a:lnTo>
                <a:lnTo>
                  <a:pt x="16764" y="82295"/>
                </a:lnTo>
                <a:lnTo>
                  <a:pt x="10668" y="76200"/>
                </a:lnTo>
                <a:lnTo>
                  <a:pt x="6096" y="68579"/>
                </a:lnTo>
                <a:lnTo>
                  <a:pt x="3048" y="62483"/>
                </a:lnTo>
                <a:lnTo>
                  <a:pt x="0" y="54863"/>
                </a:lnTo>
                <a:lnTo>
                  <a:pt x="0" y="47243"/>
                </a:lnTo>
                <a:lnTo>
                  <a:pt x="0" y="39623"/>
                </a:lnTo>
                <a:lnTo>
                  <a:pt x="3048" y="32003"/>
                </a:lnTo>
                <a:lnTo>
                  <a:pt x="6096" y="24383"/>
                </a:lnTo>
                <a:lnTo>
                  <a:pt x="13933" y="14261"/>
                </a:lnTo>
                <a:lnTo>
                  <a:pt x="23976" y="6343"/>
                </a:lnTo>
                <a:lnTo>
                  <a:pt x="24383" y="6095"/>
                </a:lnTo>
                <a:lnTo>
                  <a:pt x="32003" y="3047"/>
                </a:lnTo>
                <a:lnTo>
                  <a:pt x="39624" y="0"/>
                </a:lnTo>
                <a:lnTo>
                  <a:pt x="47244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6" name="object 1426"/>
          <p:cNvSpPr/>
          <p:nvPr/>
        </p:nvSpPr>
        <p:spPr>
          <a:xfrm>
            <a:off x="7085255" y="1564821"/>
            <a:ext cx="84716" cy="77993"/>
          </a:xfrm>
          <a:custGeom>
            <a:avLst/>
            <a:gdLst/>
            <a:ahLst/>
            <a:cxnLst/>
            <a:rect l="l" t="t" r="r" b="b"/>
            <a:pathLst>
              <a:path w="96011" h="88392">
                <a:moveTo>
                  <a:pt x="73151" y="0"/>
                </a:moveTo>
                <a:lnTo>
                  <a:pt x="79248" y="0"/>
                </a:lnTo>
                <a:lnTo>
                  <a:pt x="83820" y="3047"/>
                </a:lnTo>
                <a:lnTo>
                  <a:pt x="89916" y="7619"/>
                </a:lnTo>
                <a:lnTo>
                  <a:pt x="94487" y="10667"/>
                </a:lnTo>
                <a:lnTo>
                  <a:pt x="96011" y="13715"/>
                </a:lnTo>
                <a:lnTo>
                  <a:pt x="96011" y="16763"/>
                </a:lnTo>
                <a:lnTo>
                  <a:pt x="96011" y="19812"/>
                </a:lnTo>
                <a:lnTo>
                  <a:pt x="94487" y="21335"/>
                </a:lnTo>
                <a:lnTo>
                  <a:pt x="92963" y="24383"/>
                </a:lnTo>
                <a:lnTo>
                  <a:pt x="91440" y="25907"/>
                </a:lnTo>
                <a:lnTo>
                  <a:pt x="88392" y="27431"/>
                </a:lnTo>
                <a:lnTo>
                  <a:pt x="86868" y="27431"/>
                </a:lnTo>
                <a:lnTo>
                  <a:pt x="83820" y="27431"/>
                </a:lnTo>
                <a:lnTo>
                  <a:pt x="82296" y="25907"/>
                </a:lnTo>
                <a:lnTo>
                  <a:pt x="79248" y="22859"/>
                </a:lnTo>
                <a:lnTo>
                  <a:pt x="76200" y="21335"/>
                </a:lnTo>
                <a:lnTo>
                  <a:pt x="74675" y="19812"/>
                </a:lnTo>
                <a:lnTo>
                  <a:pt x="73151" y="19812"/>
                </a:lnTo>
                <a:lnTo>
                  <a:pt x="70103" y="19812"/>
                </a:lnTo>
                <a:lnTo>
                  <a:pt x="67055" y="21335"/>
                </a:lnTo>
                <a:lnTo>
                  <a:pt x="60959" y="24383"/>
                </a:lnTo>
                <a:lnTo>
                  <a:pt x="56387" y="27431"/>
                </a:lnTo>
                <a:lnTo>
                  <a:pt x="50292" y="33527"/>
                </a:lnTo>
                <a:lnTo>
                  <a:pt x="42672" y="39623"/>
                </a:lnTo>
                <a:lnTo>
                  <a:pt x="42672" y="52909"/>
                </a:lnTo>
                <a:lnTo>
                  <a:pt x="42671" y="65208"/>
                </a:lnTo>
                <a:lnTo>
                  <a:pt x="42672" y="68579"/>
                </a:lnTo>
                <a:lnTo>
                  <a:pt x="54796" y="68579"/>
                </a:lnTo>
                <a:lnTo>
                  <a:pt x="68042" y="68579"/>
                </a:lnTo>
                <a:lnTo>
                  <a:pt x="68579" y="68579"/>
                </a:lnTo>
                <a:lnTo>
                  <a:pt x="73151" y="68579"/>
                </a:lnTo>
                <a:lnTo>
                  <a:pt x="76200" y="70103"/>
                </a:lnTo>
                <a:lnTo>
                  <a:pt x="77724" y="71627"/>
                </a:lnTo>
                <a:lnTo>
                  <a:pt x="79248" y="73151"/>
                </a:lnTo>
                <a:lnTo>
                  <a:pt x="80772" y="76200"/>
                </a:lnTo>
                <a:lnTo>
                  <a:pt x="80772" y="79247"/>
                </a:lnTo>
                <a:lnTo>
                  <a:pt x="80772" y="82295"/>
                </a:lnTo>
                <a:lnTo>
                  <a:pt x="79248" y="83819"/>
                </a:lnTo>
                <a:lnTo>
                  <a:pt x="77724" y="85343"/>
                </a:lnTo>
                <a:lnTo>
                  <a:pt x="76200" y="88391"/>
                </a:lnTo>
                <a:lnTo>
                  <a:pt x="73151" y="88391"/>
                </a:lnTo>
                <a:lnTo>
                  <a:pt x="68579" y="88391"/>
                </a:lnTo>
                <a:lnTo>
                  <a:pt x="56205" y="88392"/>
                </a:lnTo>
                <a:lnTo>
                  <a:pt x="43727" y="88392"/>
                </a:lnTo>
                <a:lnTo>
                  <a:pt x="31039" y="88391"/>
                </a:lnTo>
                <a:lnTo>
                  <a:pt x="18038" y="88392"/>
                </a:lnTo>
                <a:lnTo>
                  <a:pt x="12192" y="88391"/>
                </a:lnTo>
                <a:lnTo>
                  <a:pt x="9144" y="88391"/>
                </a:lnTo>
                <a:lnTo>
                  <a:pt x="4572" y="88391"/>
                </a:lnTo>
                <a:lnTo>
                  <a:pt x="3048" y="85343"/>
                </a:lnTo>
                <a:lnTo>
                  <a:pt x="1524" y="83819"/>
                </a:lnTo>
                <a:lnTo>
                  <a:pt x="0" y="82295"/>
                </a:lnTo>
                <a:lnTo>
                  <a:pt x="0" y="79247"/>
                </a:lnTo>
                <a:lnTo>
                  <a:pt x="0" y="76200"/>
                </a:lnTo>
                <a:lnTo>
                  <a:pt x="1524" y="73151"/>
                </a:lnTo>
                <a:lnTo>
                  <a:pt x="3048" y="71627"/>
                </a:lnTo>
                <a:lnTo>
                  <a:pt x="4572" y="70103"/>
                </a:lnTo>
                <a:lnTo>
                  <a:pt x="9144" y="68579"/>
                </a:lnTo>
                <a:lnTo>
                  <a:pt x="12192" y="68579"/>
                </a:lnTo>
                <a:lnTo>
                  <a:pt x="16763" y="68579"/>
                </a:lnTo>
                <a:lnTo>
                  <a:pt x="19811" y="68579"/>
                </a:lnTo>
                <a:lnTo>
                  <a:pt x="24383" y="68579"/>
                </a:lnTo>
                <a:lnTo>
                  <a:pt x="24383" y="55879"/>
                </a:lnTo>
                <a:lnTo>
                  <a:pt x="24383" y="43179"/>
                </a:lnTo>
                <a:lnTo>
                  <a:pt x="24383" y="30479"/>
                </a:lnTo>
                <a:lnTo>
                  <a:pt x="24383" y="22859"/>
                </a:lnTo>
                <a:lnTo>
                  <a:pt x="21335" y="22859"/>
                </a:lnTo>
                <a:lnTo>
                  <a:pt x="19811" y="22859"/>
                </a:lnTo>
                <a:lnTo>
                  <a:pt x="16763" y="22859"/>
                </a:lnTo>
                <a:lnTo>
                  <a:pt x="12192" y="22859"/>
                </a:lnTo>
                <a:lnTo>
                  <a:pt x="9144" y="21335"/>
                </a:lnTo>
                <a:lnTo>
                  <a:pt x="7620" y="19812"/>
                </a:lnTo>
                <a:lnTo>
                  <a:pt x="6096" y="18287"/>
                </a:lnTo>
                <a:lnTo>
                  <a:pt x="4572" y="15239"/>
                </a:lnTo>
                <a:lnTo>
                  <a:pt x="4572" y="12191"/>
                </a:lnTo>
                <a:lnTo>
                  <a:pt x="4572" y="9143"/>
                </a:lnTo>
                <a:lnTo>
                  <a:pt x="6096" y="7619"/>
                </a:lnTo>
                <a:lnTo>
                  <a:pt x="7620" y="6095"/>
                </a:lnTo>
                <a:lnTo>
                  <a:pt x="9144" y="3047"/>
                </a:lnTo>
                <a:lnTo>
                  <a:pt x="12192" y="3047"/>
                </a:lnTo>
                <a:lnTo>
                  <a:pt x="16763" y="3047"/>
                </a:lnTo>
                <a:lnTo>
                  <a:pt x="29471" y="3047"/>
                </a:lnTo>
                <a:lnTo>
                  <a:pt x="42135" y="3047"/>
                </a:lnTo>
                <a:lnTo>
                  <a:pt x="42672" y="3047"/>
                </a:lnTo>
                <a:lnTo>
                  <a:pt x="42672" y="6095"/>
                </a:lnTo>
                <a:lnTo>
                  <a:pt x="42672" y="10667"/>
                </a:lnTo>
                <a:lnTo>
                  <a:pt x="42672" y="15239"/>
                </a:lnTo>
                <a:lnTo>
                  <a:pt x="50292" y="9143"/>
                </a:lnTo>
                <a:lnTo>
                  <a:pt x="56387" y="4571"/>
                </a:lnTo>
                <a:lnTo>
                  <a:pt x="60959" y="3047"/>
                </a:lnTo>
                <a:lnTo>
                  <a:pt x="64007" y="1523"/>
                </a:lnTo>
                <a:lnTo>
                  <a:pt x="68579" y="0"/>
                </a:lnTo>
                <a:lnTo>
                  <a:pt x="73151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7" name="object 1427"/>
          <p:cNvSpPr/>
          <p:nvPr/>
        </p:nvSpPr>
        <p:spPr>
          <a:xfrm>
            <a:off x="6786730" y="1564822"/>
            <a:ext cx="84716" cy="80681"/>
          </a:xfrm>
          <a:custGeom>
            <a:avLst/>
            <a:gdLst/>
            <a:ahLst/>
            <a:cxnLst/>
            <a:rect l="l" t="t" r="r" b="b"/>
            <a:pathLst>
              <a:path w="96011" h="91439">
                <a:moveTo>
                  <a:pt x="47244" y="0"/>
                </a:moveTo>
                <a:lnTo>
                  <a:pt x="54863" y="0"/>
                </a:lnTo>
                <a:lnTo>
                  <a:pt x="60959" y="1523"/>
                </a:lnTo>
                <a:lnTo>
                  <a:pt x="68579" y="4571"/>
                </a:lnTo>
                <a:lnTo>
                  <a:pt x="74675" y="7619"/>
                </a:lnTo>
                <a:lnTo>
                  <a:pt x="79248" y="10667"/>
                </a:lnTo>
                <a:lnTo>
                  <a:pt x="82296" y="13715"/>
                </a:lnTo>
                <a:lnTo>
                  <a:pt x="86868" y="18287"/>
                </a:lnTo>
                <a:lnTo>
                  <a:pt x="89915" y="24383"/>
                </a:lnTo>
                <a:lnTo>
                  <a:pt x="92963" y="30479"/>
                </a:lnTo>
                <a:lnTo>
                  <a:pt x="94487" y="35051"/>
                </a:lnTo>
                <a:lnTo>
                  <a:pt x="96011" y="41147"/>
                </a:lnTo>
                <a:lnTo>
                  <a:pt x="96011" y="47243"/>
                </a:lnTo>
                <a:lnTo>
                  <a:pt x="96011" y="50291"/>
                </a:lnTo>
                <a:lnTo>
                  <a:pt x="96011" y="53339"/>
                </a:lnTo>
                <a:lnTo>
                  <a:pt x="96011" y="54863"/>
                </a:lnTo>
                <a:lnTo>
                  <a:pt x="83170" y="54863"/>
                </a:lnTo>
                <a:lnTo>
                  <a:pt x="70499" y="54863"/>
                </a:lnTo>
                <a:lnTo>
                  <a:pt x="57911" y="54863"/>
                </a:lnTo>
                <a:lnTo>
                  <a:pt x="45324" y="54863"/>
                </a:lnTo>
                <a:lnTo>
                  <a:pt x="32653" y="54864"/>
                </a:lnTo>
                <a:lnTo>
                  <a:pt x="19811" y="54863"/>
                </a:lnTo>
                <a:lnTo>
                  <a:pt x="21335" y="60959"/>
                </a:lnTo>
                <a:lnTo>
                  <a:pt x="25907" y="64007"/>
                </a:lnTo>
                <a:lnTo>
                  <a:pt x="30479" y="67055"/>
                </a:lnTo>
                <a:lnTo>
                  <a:pt x="35051" y="71627"/>
                </a:lnTo>
                <a:lnTo>
                  <a:pt x="41148" y="73151"/>
                </a:lnTo>
                <a:lnTo>
                  <a:pt x="50292" y="73151"/>
                </a:lnTo>
                <a:lnTo>
                  <a:pt x="60424" y="72077"/>
                </a:lnTo>
                <a:lnTo>
                  <a:pt x="74292" y="68291"/>
                </a:lnTo>
                <a:lnTo>
                  <a:pt x="77724" y="67055"/>
                </a:lnTo>
                <a:lnTo>
                  <a:pt x="82296" y="67055"/>
                </a:lnTo>
                <a:lnTo>
                  <a:pt x="85344" y="65531"/>
                </a:lnTo>
                <a:lnTo>
                  <a:pt x="86868" y="65531"/>
                </a:lnTo>
                <a:lnTo>
                  <a:pt x="89915" y="65531"/>
                </a:lnTo>
                <a:lnTo>
                  <a:pt x="91439" y="67055"/>
                </a:lnTo>
                <a:lnTo>
                  <a:pt x="92963" y="68579"/>
                </a:lnTo>
                <a:lnTo>
                  <a:pt x="94487" y="70103"/>
                </a:lnTo>
                <a:lnTo>
                  <a:pt x="96011" y="73151"/>
                </a:lnTo>
                <a:lnTo>
                  <a:pt x="96011" y="76200"/>
                </a:lnTo>
                <a:lnTo>
                  <a:pt x="96011" y="77723"/>
                </a:lnTo>
                <a:lnTo>
                  <a:pt x="94487" y="80771"/>
                </a:lnTo>
                <a:lnTo>
                  <a:pt x="92963" y="82295"/>
                </a:lnTo>
                <a:lnTo>
                  <a:pt x="89915" y="83819"/>
                </a:lnTo>
                <a:lnTo>
                  <a:pt x="83820" y="86867"/>
                </a:lnTo>
                <a:lnTo>
                  <a:pt x="74675" y="88391"/>
                </a:lnTo>
                <a:lnTo>
                  <a:pt x="62052" y="91028"/>
                </a:lnTo>
                <a:lnTo>
                  <a:pt x="49486" y="91439"/>
                </a:lnTo>
                <a:lnTo>
                  <a:pt x="34606" y="89894"/>
                </a:lnTo>
                <a:lnTo>
                  <a:pt x="22924" y="85503"/>
                </a:lnTo>
                <a:lnTo>
                  <a:pt x="13715" y="79247"/>
                </a:lnTo>
                <a:lnTo>
                  <a:pt x="5784" y="69003"/>
                </a:lnTo>
                <a:lnTo>
                  <a:pt x="1224" y="57240"/>
                </a:lnTo>
                <a:lnTo>
                  <a:pt x="0" y="45719"/>
                </a:lnTo>
                <a:lnTo>
                  <a:pt x="1830" y="32151"/>
                </a:lnTo>
                <a:lnTo>
                  <a:pt x="7603" y="20930"/>
                </a:lnTo>
                <a:lnTo>
                  <a:pt x="15239" y="13715"/>
                </a:lnTo>
                <a:lnTo>
                  <a:pt x="25853" y="5535"/>
                </a:lnTo>
                <a:lnTo>
                  <a:pt x="37684" y="1003"/>
                </a:lnTo>
                <a:lnTo>
                  <a:pt x="47244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8" name="object 1428"/>
          <p:cNvSpPr/>
          <p:nvPr/>
        </p:nvSpPr>
        <p:spPr>
          <a:xfrm>
            <a:off x="6691256" y="1564821"/>
            <a:ext cx="84716" cy="77993"/>
          </a:xfrm>
          <a:custGeom>
            <a:avLst/>
            <a:gdLst/>
            <a:ahLst/>
            <a:cxnLst/>
            <a:rect l="l" t="t" r="r" b="b"/>
            <a:pathLst>
              <a:path w="96011" h="88392">
                <a:moveTo>
                  <a:pt x="73151" y="0"/>
                </a:moveTo>
                <a:lnTo>
                  <a:pt x="79248" y="0"/>
                </a:lnTo>
                <a:lnTo>
                  <a:pt x="83819" y="3047"/>
                </a:lnTo>
                <a:lnTo>
                  <a:pt x="89915" y="7619"/>
                </a:lnTo>
                <a:lnTo>
                  <a:pt x="94487" y="10667"/>
                </a:lnTo>
                <a:lnTo>
                  <a:pt x="96011" y="13715"/>
                </a:lnTo>
                <a:lnTo>
                  <a:pt x="96011" y="16763"/>
                </a:lnTo>
                <a:lnTo>
                  <a:pt x="96011" y="19812"/>
                </a:lnTo>
                <a:lnTo>
                  <a:pt x="94487" y="21335"/>
                </a:lnTo>
                <a:lnTo>
                  <a:pt x="92963" y="24383"/>
                </a:lnTo>
                <a:lnTo>
                  <a:pt x="91439" y="25907"/>
                </a:lnTo>
                <a:lnTo>
                  <a:pt x="88391" y="27431"/>
                </a:lnTo>
                <a:lnTo>
                  <a:pt x="86867" y="27431"/>
                </a:lnTo>
                <a:lnTo>
                  <a:pt x="83819" y="27431"/>
                </a:lnTo>
                <a:lnTo>
                  <a:pt x="82296" y="25907"/>
                </a:lnTo>
                <a:lnTo>
                  <a:pt x="79248" y="22859"/>
                </a:lnTo>
                <a:lnTo>
                  <a:pt x="76200" y="21335"/>
                </a:lnTo>
                <a:lnTo>
                  <a:pt x="74675" y="19812"/>
                </a:lnTo>
                <a:lnTo>
                  <a:pt x="73151" y="19812"/>
                </a:lnTo>
                <a:lnTo>
                  <a:pt x="70103" y="19812"/>
                </a:lnTo>
                <a:lnTo>
                  <a:pt x="65531" y="21335"/>
                </a:lnTo>
                <a:lnTo>
                  <a:pt x="60959" y="24383"/>
                </a:lnTo>
                <a:lnTo>
                  <a:pt x="56387" y="27431"/>
                </a:lnTo>
                <a:lnTo>
                  <a:pt x="50291" y="33527"/>
                </a:lnTo>
                <a:lnTo>
                  <a:pt x="42672" y="39623"/>
                </a:lnTo>
                <a:lnTo>
                  <a:pt x="42672" y="52909"/>
                </a:lnTo>
                <a:lnTo>
                  <a:pt x="42671" y="65208"/>
                </a:lnTo>
                <a:lnTo>
                  <a:pt x="42672" y="68579"/>
                </a:lnTo>
                <a:lnTo>
                  <a:pt x="54796" y="68579"/>
                </a:lnTo>
                <a:lnTo>
                  <a:pt x="68042" y="68579"/>
                </a:lnTo>
                <a:lnTo>
                  <a:pt x="68579" y="68579"/>
                </a:lnTo>
                <a:lnTo>
                  <a:pt x="73151" y="68579"/>
                </a:lnTo>
                <a:lnTo>
                  <a:pt x="76200" y="70103"/>
                </a:lnTo>
                <a:lnTo>
                  <a:pt x="77724" y="71627"/>
                </a:lnTo>
                <a:lnTo>
                  <a:pt x="79248" y="73151"/>
                </a:lnTo>
                <a:lnTo>
                  <a:pt x="80772" y="76200"/>
                </a:lnTo>
                <a:lnTo>
                  <a:pt x="80772" y="79247"/>
                </a:lnTo>
                <a:lnTo>
                  <a:pt x="80772" y="82295"/>
                </a:lnTo>
                <a:lnTo>
                  <a:pt x="79248" y="83819"/>
                </a:lnTo>
                <a:lnTo>
                  <a:pt x="77724" y="85343"/>
                </a:lnTo>
                <a:lnTo>
                  <a:pt x="76200" y="88391"/>
                </a:lnTo>
                <a:lnTo>
                  <a:pt x="73151" y="88391"/>
                </a:lnTo>
                <a:lnTo>
                  <a:pt x="68579" y="88391"/>
                </a:lnTo>
                <a:lnTo>
                  <a:pt x="56205" y="88392"/>
                </a:lnTo>
                <a:lnTo>
                  <a:pt x="43727" y="88391"/>
                </a:lnTo>
                <a:lnTo>
                  <a:pt x="31039" y="88391"/>
                </a:lnTo>
                <a:lnTo>
                  <a:pt x="18038" y="88391"/>
                </a:lnTo>
                <a:lnTo>
                  <a:pt x="12191" y="88391"/>
                </a:lnTo>
                <a:lnTo>
                  <a:pt x="9143" y="88391"/>
                </a:lnTo>
                <a:lnTo>
                  <a:pt x="4572" y="88391"/>
                </a:lnTo>
                <a:lnTo>
                  <a:pt x="3048" y="85343"/>
                </a:lnTo>
                <a:lnTo>
                  <a:pt x="1524" y="83819"/>
                </a:lnTo>
                <a:lnTo>
                  <a:pt x="0" y="82295"/>
                </a:lnTo>
                <a:lnTo>
                  <a:pt x="0" y="79247"/>
                </a:lnTo>
                <a:lnTo>
                  <a:pt x="0" y="76200"/>
                </a:lnTo>
                <a:lnTo>
                  <a:pt x="1524" y="73151"/>
                </a:lnTo>
                <a:lnTo>
                  <a:pt x="3048" y="71627"/>
                </a:lnTo>
                <a:lnTo>
                  <a:pt x="4572" y="70103"/>
                </a:lnTo>
                <a:lnTo>
                  <a:pt x="9143" y="68579"/>
                </a:lnTo>
                <a:lnTo>
                  <a:pt x="12191" y="68579"/>
                </a:lnTo>
                <a:lnTo>
                  <a:pt x="16763" y="68579"/>
                </a:lnTo>
                <a:lnTo>
                  <a:pt x="19811" y="68579"/>
                </a:lnTo>
                <a:lnTo>
                  <a:pt x="24383" y="68579"/>
                </a:lnTo>
                <a:lnTo>
                  <a:pt x="24383" y="55879"/>
                </a:lnTo>
                <a:lnTo>
                  <a:pt x="24383" y="43179"/>
                </a:lnTo>
                <a:lnTo>
                  <a:pt x="24384" y="30479"/>
                </a:lnTo>
                <a:lnTo>
                  <a:pt x="24383" y="22859"/>
                </a:lnTo>
                <a:lnTo>
                  <a:pt x="21335" y="22859"/>
                </a:lnTo>
                <a:lnTo>
                  <a:pt x="19811" y="22859"/>
                </a:lnTo>
                <a:lnTo>
                  <a:pt x="16763" y="22859"/>
                </a:lnTo>
                <a:lnTo>
                  <a:pt x="12191" y="22859"/>
                </a:lnTo>
                <a:lnTo>
                  <a:pt x="9143" y="21335"/>
                </a:lnTo>
                <a:lnTo>
                  <a:pt x="7619" y="19812"/>
                </a:lnTo>
                <a:lnTo>
                  <a:pt x="6096" y="18287"/>
                </a:lnTo>
                <a:lnTo>
                  <a:pt x="4572" y="15239"/>
                </a:lnTo>
                <a:lnTo>
                  <a:pt x="4572" y="12191"/>
                </a:lnTo>
                <a:lnTo>
                  <a:pt x="4572" y="9143"/>
                </a:lnTo>
                <a:lnTo>
                  <a:pt x="6096" y="7619"/>
                </a:lnTo>
                <a:lnTo>
                  <a:pt x="7619" y="6095"/>
                </a:lnTo>
                <a:lnTo>
                  <a:pt x="9143" y="3047"/>
                </a:lnTo>
                <a:lnTo>
                  <a:pt x="12191" y="3047"/>
                </a:lnTo>
                <a:lnTo>
                  <a:pt x="16763" y="3047"/>
                </a:lnTo>
                <a:lnTo>
                  <a:pt x="29471" y="3047"/>
                </a:lnTo>
                <a:lnTo>
                  <a:pt x="42135" y="3047"/>
                </a:lnTo>
                <a:lnTo>
                  <a:pt x="42672" y="3047"/>
                </a:lnTo>
                <a:lnTo>
                  <a:pt x="42672" y="6095"/>
                </a:lnTo>
                <a:lnTo>
                  <a:pt x="42672" y="10667"/>
                </a:lnTo>
                <a:lnTo>
                  <a:pt x="42672" y="15239"/>
                </a:lnTo>
                <a:lnTo>
                  <a:pt x="50291" y="9143"/>
                </a:lnTo>
                <a:lnTo>
                  <a:pt x="56387" y="4571"/>
                </a:lnTo>
                <a:lnTo>
                  <a:pt x="60959" y="3047"/>
                </a:lnTo>
                <a:lnTo>
                  <a:pt x="64007" y="1523"/>
                </a:lnTo>
                <a:lnTo>
                  <a:pt x="68579" y="0"/>
                </a:lnTo>
                <a:lnTo>
                  <a:pt x="73151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9" name="object 1429"/>
          <p:cNvSpPr/>
          <p:nvPr/>
        </p:nvSpPr>
        <p:spPr>
          <a:xfrm>
            <a:off x="6591748" y="1564822"/>
            <a:ext cx="83371" cy="80681"/>
          </a:xfrm>
          <a:custGeom>
            <a:avLst/>
            <a:gdLst/>
            <a:ahLst/>
            <a:cxnLst/>
            <a:rect l="l" t="t" r="r" b="b"/>
            <a:pathLst>
              <a:path w="94487" h="91439">
                <a:moveTo>
                  <a:pt x="47243" y="0"/>
                </a:moveTo>
                <a:lnTo>
                  <a:pt x="54863" y="0"/>
                </a:lnTo>
                <a:lnTo>
                  <a:pt x="64007" y="3047"/>
                </a:lnTo>
                <a:lnTo>
                  <a:pt x="71627" y="6095"/>
                </a:lnTo>
                <a:lnTo>
                  <a:pt x="79248" y="10667"/>
                </a:lnTo>
                <a:lnTo>
                  <a:pt x="85343" y="16763"/>
                </a:lnTo>
                <a:lnTo>
                  <a:pt x="88391" y="24383"/>
                </a:lnTo>
                <a:lnTo>
                  <a:pt x="92963" y="32003"/>
                </a:lnTo>
                <a:lnTo>
                  <a:pt x="94487" y="39623"/>
                </a:lnTo>
                <a:lnTo>
                  <a:pt x="94487" y="47243"/>
                </a:lnTo>
                <a:lnTo>
                  <a:pt x="94487" y="54863"/>
                </a:lnTo>
                <a:lnTo>
                  <a:pt x="92963" y="62483"/>
                </a:lnTo>
                <a:lnTo>
                  <a:pt x="88391" y="68579"/>
                </a:lnTo>
                <a:lnTo>
                  <a:pt x="85343" y="76200"/>
                </a:lnTo>
                <a:lnTo>
                  <a:pt x="79248" y="80771"/>
                </a:lnTo>
                <a:lnTo>
                  <a:pt x="71627" y="85343"/>
                </a:lnTo>
                <a:lnTo>
                  <a:pt x="64007" y="89915"/>
                </a:lnTo>
                <a:lnTo>
                  <a:pt x="54863" y="91439"/>
                </a:lnTo>
                <a:lnTo>
                  <a:pt x="47243" y="91439"/>
                </a:lnTo>
                <a:lnTo>
                  <a:pt x="38100" y="91439"/>
                </a:lnTo>
                <a:lnTo>
                  <a:pt x="30479" y="89915"/>
                </a:lnTo>
                <a:lnTo>
                  <a:pt x="22859" y="85343"/>
                </a:lnTo>
                <a:lnTo>
                  <a:pt x="15239" y="82295"/>
                </a:lnTo>
                <a:lnTo>
                  <a:pt x="9143" y="76200"/>
                </a:lnTo>
                <a:lnTo>
                  <a:pt x="6095" y="68579"/>
                </a:lnTo>
                <a:lnTo>
                  <a:pt x="1524" y="62483"/>
                </a:lnTo>
                <a:lnTo>
                  <a:pt x="0" y="54863"/>
                </a:lnTo>
                <a:lnTo>
                  <a:pt x="0" y="47243"/>
                </a:lnTo>
                <a:lnTo>
                  <a:pt x="0" y="39623"/>
                </a:lnTo>
                <a:lnTo>
                  <a:pt x="1524" y="32003"/>
                </a:lnTo>
                <a:lnTo>
                  <a:pt x="6095" y="24383"/>
                </a:lnTo>
                <a:lnTo>
                  <a:pt x="9143" y="16763"/>
                </a:lnTo>
                <a:lnTo>
                  <a:pt x="15239" y="10667"/>
                </a:lnTo>
                <a:lnTo>
                  <a:pt x="22859" y="6095"/>
                </a:lnTo>
                <a:lnTo>
                  <a:pt x="30479" y="3047"/>
                </a:lnTo>
                <a:lnTo>
                  <a:pt x="39624" y="0"/>
                </a:lnTo>
                <a:lnTo>
                  <a:pt x="47243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0" name="object 1430"/>
          <p:cNvSpPr/>
          <p:nvPr/>
        </p:nvSpPr>
        <p:spPr>
          <a:xfrm>
            <a:off x="7018019" y="1559443"/>
            <a:ext cx="37652" cy="32272"/>
          </a:xfrm>
          <a:custGeom>
            <a:avLst/>
            <a:gdLst/>
            <a:ahLst/>
            <a:cxnLst/>
            <a:rect l="l" t="t" r="r" b="b"/>
            <a:pathLst>
              <a:path w="42672" h="36575">
                <a:moveTo>
                  <a:pt x="0" y="0"/>
                </a:moveTo>
                <a:lnTo>
                  <a:pt x="0" y="12700"/>
                </a:lnTo>
                <a:lnTo>
                  <a:pt x="0" y="25400"/>
                </a:lnTo>
                <a:lnTo>
                  <a:pt x="0" y="36575"/>
                </a:lnTo>
                <a:lnTo>
                  <a:pt x="6096" y="36575"/>
                </a:lnTo>
                <a:lnTo>
                  <a:pt x="10668" y="36575"/>
                </a:lnTo>
                <a:lnTo>
                  <a:pt x="16763" y="36575"/>
                </a:lnTo>
                <a:lnTo>
                  <a:pt x="24383" y="36575"/>
                </a:lnTo>
                <a:lnTo>
                  <a:pt x="30479" y="33527"/>
                </a:lnTo>
                <a:lnTo>
                  <a:pt x="36575" y="30479"/>
                </a:lnTo>
                <a:lnTo>
                  <a:pt x="41148" y="25908"/>
                </a:lnTo>
                <a:lnTo>
                  <a:pt x="42672" y="21336"/>
                </a:lnTo>
                <a:lnTo>
                  <a:pt x="42672" y="16763"/>
                </a:lnTo>
                <a:lnTo>
                  <a:pt x="42672" y="12191"/>
                </a:lnTo>
                <a:lnTo>
                  <a:pt x="41148" y="7619"/>
                </a:lnTo>
                <a:lnTo>
                  <a:pt x="36575" y="4572"/>
                </a:lnTo>
                <a:lnTo>
                  <a:pt x="33527" y="1524"/>
                </a:lnTo>
                <a:lnTo>
                  <a:pt x="27431" y="0"/>
                </a:lnTo>
                <a:lnTo>
                  <a:pt x="21335" y="0"/>
                </a:lnTo>
                <a:lnTo>
                  <a:pt x="13716" y="0"/>
                </a:lnTo>
                <a:lnTo>
                  <a:pt x="7620" y="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1" name="object 1431"/>
          <p:cNvSpPr/>
          <p:nvPr/>
        </p:nvSpPr>
        <p:spPr>
          <a:xfrm>
            <a:off x="6988436" y="1541961"/>
            <a:ext cx="83371" cy="100853"/>
          </a:xfrm>
          <a:custGeom>
            <a:avLst/>
            <a:gdLst/>
            <a:ahLst/>
            <a:cxnLst/>
            <a:rect l="l" t="t" r="r" b="b"/>
            <a:pathLst>
              <a:path w="94487" h="114300">
                <a:moveTo>
                  <a:pt x="12191" y="0"/>
                </a:moveTo>
                <a:lnTo>
                  <a:pt x="24478" y="0"/>
                </a:lnTo>
                <a:lnTo>
                  <a:pt x="37006" y="0"/>
                </a:lnTo>
                <a:lnTo>
                  <a:pt x="50016" y="0"/>
                </a:lnTo>
                <a:lnTo>
                  <a:pt x="54863" y="0"/>
                </a:lnTo>
                <a:lnTo>
                  <a:pt x="68474" y="1655"/>
                </a:lnTo>
                <a:lnTo>
                  <a:pt x="79624" y="7044"/>
                </a:lnTo>
                <a:lnTo>
                  <a:pt x="83820" y="10668"/>
                </a:lnTo>
                <a:lnTo>
                  <a:pt x="91505" y="21313"/>
                </a:lnTo>
                <a:lnTo>
                  <a:pt x="94406" y="33662"/>
                </a:lnTo>
                <a:lnTo>
                  <a:pt x="94487" y="36576"/>
                </a:lnTo>
                <a:lnTo>
                  <a:pt x="94487" y="42672"/>
                </a:lnTo>
                <a:lnTo>
                  <a:pt x="92963" y="47244"/>
                </a:lnTo>
                <a:lnTo>
                  <a:pt x="91439" y="53340"/>
                </a:lnTo>
                <a:lnTo>
                  <a:pt x="89915" y="56388"/>
                </a:lnTo>
                <a:lnTo>
                  <a:pt x="86868" y="60960"/>
                </a:lnTo>
                <a:lnTo>
                  <a:pt x="82296" y="64008"/>
                </a:lnTo>
                <a:lnTo>
                  <a:pt x="77724" y="68580"/>
                </a:lnTo>
                <a:lnTo>
                  <a:pt x="73151" y="70104"/>
                </a:lnTo>
                <a:lnTo>
                  <a:pt x="68579" y="73152"/>
                </a:lnTo>
                <a:lnTo>
                  <a:pt x="64007" y="74676"/>
                </a:lnTo>
                <a:lnTo>
                  <a:pt x="33527" y="74676"/>
                </a:lnTo>
                <a:lnTo>
                  <a:pt x="33527" y="82296"/>
                </a:lnTo>
                <a:lnTo>
                  <a:pt x="33527" y="88392"/>
                </a:lnTo>
                <a:lnTo>
                  <a:pt x="33527" y="94488"/>
                </a:lnTo>
                <a:lnTo>
                  <a:pt x="39624" y="94488"/>
                </a:lnTo>
                <a:lnTo>
                  <a:pt x="45720" y="94488"/>
                </a:lnTo>
                <a:lnTo>
                  <a:pt x="51815" y="94488"/>
                </a:lnTo>
                <a:lnTo>
                  <a:pt x="56387" y="94488"/>
                </a:lnTo>
                <a:lnTo>
                  <a:pt x="59435" y="96012"/>
                </a:lnTo>
                <a:lnTo>
                  <a:pt x="60959" y="97536"/>
                </a:lnTo>
                <a:lnTo>
                  <a:pt x="62483" y="99060"/>
                </a:lnTo>
                <a:lnTo>
                  <a:pt x="64007" y="102108"/>
                </a:lnTo>
                <a:lnTo>
                  <a:pt x="64007" y="105156"/>
                </a:lnTo>
                <a:lnTo>
                  <a:pt x="64007" y="108204"/>
                </a:lnTo>
                <a:lnTo>
                  <a:pt x="62483" y="109728"/>
                </a:lnTo>
                <a:lnTo>
                  <a:pt x="60959" y="111252"/>
                </a:lnTo>
                <a:lnTo>
                  <a:pt x="59435" y="114300"/>
                </a:lnTo>
                <a:lnTo>
                  <a:pt x="56387" y="114300"/>
                </a:lnTo>
                <a:lnTo>
                  <a:pt x="51815" y="114300"/>
                </a:lnTo>
                <a:lnTo>
                  <a:pt x="38996" y="114300"/>
                </a:lnTo>
                <a:lnTo>
                  <a:pt x="26514" y="114300"/>
                </a:lnTo>
                <a:lnTo>
                  <a:pt x="13768" y="114300"/>
                </a:lnTo>
                <a:lnTo>
                  <a:pt x="12191" y="114300"/>
                </a:lnTo>
                <a:lnTo>
                  <a:pt x="7620" y="114300"/>
                </a:lnTo>
                <a:lnTo>
                  <a:pt x="4572" y="114300"/>
                </a:lnTo>
                <a:lnTo>
                  <a:pt x="3048" y="111252"/>
                </a:lnTo>
                <a:lnTo>
                  <a:pt x="1524" y="109728"/>
                </a:lnTo>
                <a:lnTo>
                  <a:pt x="0" y="108204"/>
                </a:lnTo>
                <a:lnTo>
                  <a:pt x="0" y="105156"/>
                </a:lnTo>
                <a:lnTo>
                  <a:pt x="0" y="102108"/>
                </a:lnTo>
                <a:lnTo>
                  <a:pt x="1524" y="99060"/>
                </a:lnTo>
                <a:lnTo>
                  <a:pt x="3048" y="97536"/>
                </a:lnTo>
                <a:lnTo>
                  <a:pt x="4572" y="96012"/>
                </a:lnTo>
                <a:lnTo>
                  <a:pt x="7620" y="94488"/>
                </a:lnTo>
                <a:lnTo>
                  <a:pt x="12191" y="94488"/>
                </a:lnTo>
                <a:lnTo>
                  <a:pt x="13715" y="94488"/>
                </a:lnTo>
                <a:lnTo>
                  <a:pt x="15239" y="94488"/>
                </a:lnTo>
                <a:lnTo>
                  <a:pt x="15239" y="81929"/>
                </a:lnTo>
                <a:lnTo>
                  <a:pt x="15239" y="19812"/>
                </a:lnTo>
                <a:lnTo>
                  <a:pt x="13715" y="19812"/>
                </a:lnTo>
                <a:lnTo>
                  <a:pt x="12191" y="19812"/>
                </a:lnTo>
                <a:lnTo>
                  <a:pt x="7620" y="19812"/>
                </a:lnTo>
                <a:lnTo>
                  <a:pt x="4572" y="18288"/>
                </a:lnTo>
                <a:lnTo>
                  <a:pt x="3048" y="16764"/>
                </a:lnTo>
                <a:lnTo>
                  <a:pt x="1524" y="15240"/>
                </a:lnTo>
                <a:lnTo>
                  <a:pt x="0" y="12192"/>
                </a:lnTo>
                <a:lnTo>
                  <a:pt x="0" y="9144"/>
                </a:lnTo>
                <a:lnTo>
                  <a:pt x="0" y="6096"/>
                </a:lnTo>
                <a:lnTo>
                  <a:pt x="1524" y="4572"/>
                </a:lnTo>
                <a:lnTo>
                  <a:pt x="3048" y="3048"/>
                </a:lnTo>
                <a:lnTo>
                  <a:pt x="4572" y="0"/>
                </a:lnTo>
                <a:lnTo>
                  <a:pt x="7620" y="0"/>
                </a:lnTo>
                <a:lnTo>
                  <a:pt x="12191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2" name="object 1432"/>
          <p:cNvSpPr/>
          <p:nvPr/>
        </p:nvSpPr>
        <p:spPr>
          <a:xfrm>
            <a:off x="7581451" y="1540617"/>
            <a:ext cx="83372" cy="104887"/>
          </a:xfrm>
          <a:custGeom>
            <a:avLst/>
            <a:gdLst/>
            <a:ahLst/>
            <a:cxnLst/>
            <a:rect l="l" t="t" r="r" b="b"/>
            <a:pathLst>
              <a:path w="94488" h="118872">
                <a:moveTo>
                  <a:pt x="27431" y="0"/>
                </a:moveTo>
                <a:lnTo>
                  <a:pt x="30479" y="0"/>
                </a:lnTo>
                <a:lnTo>
                  <a:pt x="33527" y="0"/>
                </a:lnTo>
                <a:lnTo>
                  <a:pt x="35051" y="3048"/>
                </a:lnTo>
                <a:lnTo>
                  <a:pt x="36575" y="4572"/>
                </a:lnTo>
                <a:lnTo>
                  <a:pt x="36575" y="7620"/>
                </a:lnTo>
                <a:lnTo>
                  <a:pt x="36575" y="12191"/>
                </a:lnTo>
                <a:lnTo>
                  <a:pt x="36575" y="18287"/>
                </a:lnTo>
                <a:lnTo>
                  <a:pt x="36575" y="24384"/>
                </a:lnTo>
                <a:lnTo>
                  <a:pt x="36575" y="30479"/>
                </a:lnTo>
                <a:lnTo>
                  <a:pt x="49372" y="30479"/>
                </a:lnTo>
                <a:lnTo>
                  <a:pt x="61839" y="30479"/>
                </a:lnTo>
                <a:lnTo>
                  <a:pt x="71627" y="30479"/>
                </a:lnTo>
                <a:lnTo>
                  <a:pt x="76200" y="30479"/>
                </a:lnTo>
                <a:lnTo>
                  <a:pt x="79248" y="30479"/>
                </a:lnTo>
                <a:lnTo>
                  <a:pt x="80772" y="33527"/>
                </a:lnTo>
                <a:lnTo>
                  <a:pt x="82296" y="35051"/>
                </a:lnTo>
                <a:lnTo>
                  <a:pt x="83820" y="36575"/>
                </a:lnTo>
                <a:lnTo>
                  <a:pt x="83820" y="39624"/>
                </a:lnTo>
                <a:lnTo>
                  <a:pt x="83820" y="42672"/>
                </a:lnTo>
                <a:lnTo>
                  <a:pt x="82296" y="45720"/>
                </a:lnTo>
                <a:lnTo>
                  <a:pt x="80772" y="47244"/>
                </a:lnTo>
                <a:lnTo>
                  <a:pt x="79248" y="48767"/>
                </a:lnTo>
                <a:lnTo>
                  <a:pt x="76200" y="50291"/>
                </a:lnTo>
                <a:lnTo>
                  <a:pt x="71627" y="50291"/>
                </a:lnTo>
                <a:lnTo>
                  <a:pt x="58831" y="50291"/>
                </a:lnTo>
                <a:lnTo>
                  <a:pt x="46364" y="50291"/>
                </a:lnTo>
                <a:lnTo>
                  <a:pt x="36575" y="50291"/>
                </a:lnTo>
                <a:lnTo>
                  <a:pt x="36576" y="62879"/>
                </a:lnTo>
                <a:lnTo>
                  <a:pt x="36575" y="75804"/>
                </a:lnTo>
                <a:lnTo>
                  <a:pt x="36575" y="88391"/>
                </a:lnTo>
                <a:lnTo>
                  <a:pt x="36575" y="92963"/>
                </a:lnTo>
                <a:lnTo>
                  <a:pt x="38100" y="96012"/>
                </a:lnTo>
                <a:lnTo>
                  <a:pt x="39624" y="96012"/>
                </a:lnTo>
                <a:lnTo>
                  <a:pt x="42672" y="99060"/>
                </a:lnTo>
                <a:lnTo>
                  <a:pt x="47244" y="100584"/>
                </a:lnTo>
                <a:lnTo>
                  <a:pt x="53340" y="100584"/>
                </a:lnTo>
                <a:lnTo>
                  <a:pt x="66082" y="98720"/>
                </a:lnTo>
                <a:lnTo>
                  <a:pt x="77873" y="93762"/>
                </a:lnTo>
                <a:lnTo>
                  <a:pt x="79248" y="92963"/>
                </a:lnTo>
                <a:lnTo>
                  <a:pt x="82296" y="91439"/>
                </a:lnTo>
                <a:lnTo>
                  <a:pt x="83820" y="91439"/>
                </a:lnTo>
                <a:lnTo>
                  <a:pt x="86868" y="91439"/>
                </a:lnTo>
                <a:lnTo>
                  <a:pt x="88392" y="91439"/>
                </a:lnTo>
                <a:lnTo>
                  <a:pt x="89916" y="91439"/>
                </a:lnTo>
                <a:lnTo>
                  <a:pt x="92964" y="94487"/>
                </a:lnTo>
                <a:lnTo>
                  <a:pt x="94488" y="96012"/>
                </a:lnTo>
                <a:lnTo>
                  <a:pt x="94488" y="97536"/>
                </a:lnTo>
                <a:lnTo>
                  <a:pt x="94488" y="100584"/>
                </a:lnTo>
                <a:lnTo>
                  <a:pt x="94488" y="103632"/>
                </a:lnTo>
                <a:lnTo>
                  <a:pt x="94488" y="105155"/>
                </a:lnTo>
                <a:lnTo>
                  <a:pt x="91440" y="106679"/>
                </a:lnTo>
                <a:lnTo>
                  <a:pt x="89916" y="109727"/>
                </a:lnTo>
                <a:lnTo>
                  <a:pt x="83820" y="112775"/>
                </a:lnTo>
                <a:lnTo>
                  <a:pt x="74675" y="115824"/>
                </a:lnTo>
                <a:lnTo>
                  <a:pt x="65531" y="117348"/>
                </a:lnTo>
                <a:lnTo>
                  <a:pt x="59436" y="118872"/>
                </a:lnTo>
                <a:lnTo>
                  <a:pt x="53340" y="118872"/>
                </a:lnTo>
                <a:lnTo>
                  <a:pt x="38855" y="117543"/>
                </a:lnTo>
                <a:lnTo>
                  <a:pt x="28535" y="112291"/>
                </a:lnTo>
                <a:lnTo>
                  <a:pt x="27431" y="111251"/>
                </a:lnTo>
                <a:lnTo>
                  <a:pt x="21336" y="106679"/>
                </a:lnTo>
                <a:lnTo>
                  <a:pt x="18288" y="100584"/>
                </a:lnTo>
                <a:lnTo>
                  <a:pt x="18288" y="92963"/>
                </a:lnTo>
                <a:lnTo>
                  <a:pt x="18288" y="79721"/>
                </a:lnTo>
                <a:lnTo>
                  <a:pt x="18288" y="67048"/>
                </a:lnTo>
                <a:lnTo>
                  <a:pt x="18288" y="54702"/>
                </a:lnTo>
                <a:lnTo>
                  <a:pt x="18288" y="50291"/>
                </a:lnTo>
                <a:lnTo>
                  <a:pt x="16764" y="50291"/>
                </a:lnTo>
                <a:lnTo>
                  <a:pt x="15240" y="50291"/>
                </a:lnTo>
                <a:lnTo>
                  <a:pt x="12192" y="50291"/>
                </a:lnTo>
                <a:lnTo>
                  <a:pt x="7620" y="50291"/>
                </a:lnTo>
                <a:lnTo>
                  <a:pt x="4572" y="48767"/>
                </a:lnTo>
                <a:lnTo>
                  <a:pt x="3048" y="47244"/>
                </a:lnTo>
                <a:lnTo>
                  <a:pt x="1524" y="45720"/>
                </a:lnTo>
                <a:lnTo>
                  <a:pt x="0" y="42672"/>
                </a:lnTo>
                <a:lnTo>
                  <a:pt x="0" y="39624"/>
                </a:lnTo>
                <a:lnTo>
                  <a:pt x="0" y="36575"/>
                </a:lnTo>
                <a:lnTo>
                  <a:pt x="1524" y="35051"/>
                </a:lnTo>
                <a:lnTo>
                  <a:pt x="3048" y="33527"/>
                </a:lnTo>
                <a:lnTo>
                  <a:pt x="4572" y="30479"/>
                </a:lnTo>
                <a:lnTo>
                  <a:pt x="18288" y="30479"/>
                </a:lnTo>
                <a:lnTo>
                  <a:pt x="18288" y="24384"/>
                </a:lnTo>
                <a:lnTo>
                  <a:pt x="18288" y="18287"/>
                </a:lnTo>
                <a:lnTo>
                  <a:pt x="18288" y="12191"/>
                </a:lnTo>
                <a:lnTo>
                  <a:pt x="18288" y="7620"/>
                </a:lnTo>
                <a:lnTo>
                  <a:pt x="19812" y="4572"/>
                </a:lnTo>
                <a:lnTo>
                  <a:pt x="21336" y="3048"/>
                </a:lnTo>
                <a:lnTo>
                  <a:pt x="22860" y="0"/>
                </a:lnTo>
                <a:lnTo>
                  <a:pt x="25907" y="0"/>
                </a:lnTo>
                <a:lnTo>
                  <a:pt x="27431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3" name="object 1433"/>
          <p:cNvSpPr/>
          <p:nvPr/>
        </p:nvSpPr>
        <p:spPr>
          <a:xfrm>
            <a:off x="6490895" y="1539272"/>
            <a:ext cx="87405" cy="106232"/>
          </a:xfrm>
          <a:custGeom>
            <a:avLst/>
            <a:gdLst/>
            <a:ahLst/>
            <a:cxnLst/>
            <a:rect l="l" t="t" r="r" b="b"/>
            <a:pathLst>
              <a:path w="99059" h="120396">
                <a:moveTo>
                  <a:pt x="50291" y="0"/>
                </a:moveTo>
                <a:lnTo>
                  <a:pt x="56387" y="0"/>
                </a:lnTo>
                <a:lnTo>
                  <a:pt x="60959" y="0"/>
                </a:lnTo>
                <a:lnTo>
                  <a:pt x="65531" y="1524"/>
                </a:lnTo>
                <a:lnTo>
                  <a:pt x="70103" y="3048"/>
                </a:lnTo>
                <a:lnTo>
                  <a:pt x="74675" y="4572"/>
                </a:lnTo>
                <a:lnTo>
                  <a:pt x="77724" y="7620"/>
                </a:lnTo>
                <a:lnTo>
                  <a:pt x="79248" y="6096"/>
                </a:lnTo>
                <a:lnTo>
                  <a:pt x="80772" y="4572"/>
                </a:lnTo>
                <a:lnTo>
                  <a:pt x="82295" y="4572"/>
                </a:lnTo>
                <a:lnTo>
                  <a:pt x="83819" y="3048"/>
                </a:lnTo>
                <a:lnTo>
                  <a:pt x="85343" y="3048"/>
                </a:lnTo>
                <a:lnTo>
                  <a:pt x="86867" y="3048"/>
                </a:lnTo>
                <a:lnTo>
                  <a:pt x="88391" y="3048"/>
                </a:lnTo>
                <a:lnTo>
                  <a:pt x="91439" y="4572"/>
                </a:lnTo>
                <a:lnTo>
                  <a:pt x="92963" y="6096"/>
                </a:lnTo>
                <a:lnTo>
                  <a:pt x="94487" y="7620"/>
                </a:lnTo>
                <a:lnTo>
                  <a:pt x="96011" y="10668"/>
                </a:lnTo>
                <a:lnTo>
                  <a:pt x="96011" y="15239"/>
                </a:lnTo>
                <a:lnTo>
                  <a:pt x="96011" y="21336"/>
                </a:lnTo>
                <a:lnTo>
                  <a:pt x="96011" y="27432"/>
                </a:lnTo>
                <a:lnTo>
                  <a:pt x="96011" y="32003"/>
                </a:lnTo>
                <a:lnTo>
                  <a:pt x="96011" y="36575"/>
                </a:lnTo>
                <a:lnTo>
                  <a:pt x="94487" y="39624"/>
                </a:lnTo>
                <a:lnTo>
                  <a:pt x="92963" y="42672"/>
                </a:lnTo>
                <a:lnTo>
                  <a:pt x="91439" y="44196"/>
                </a:lnTo>
                <a:lnTo>
                  <a:pt x="88391" y="45720"/>
                </a:lnTo>
                <a:lnTo>
                  <a:pt x="86867" y="45720"/>
                </a:lnTo>
                <a:lnTo>
                  <a:pt x="83819" y="45720"/>
                </a:lnTo>
                <a:lnTo>
                  <a:pt x="82295" y="44196"/>
                </a:lnTo>
                <a:lnTo>
                  <a:pt x="80772" y="42672"/>
                </a:lnTo>
                <a:lnTo>
                  <a:pt x="79248" y="41148"/>
                </a:lnTo>
                <a:lnTo>
                  <a:pt x="77724" y="39624"/>
                </a:lnTo>
                <a:lnTo>
                  <a:pt x="77724" y="35051"/>
                </a:lnTo>
                <a:lnTo>
                  <a:pt x="76200" y="32003"/>
                </a:lnTo>
                <a:lnTo>
                  <a:pt x="76200" y="30479"/>
                </a:lnTo>
                <a:lnTo>
                  <a:pt x="74675" y="28956"/>
                </a:lnTo>
                <a:lnTo>
                  <a:pt x="71627" y="25908"/>
                </a:lnTo>
                <a:lnTo>
                  <a:pt x="68579" y="24384"/>
                </a:lnTo>
                <a:lnTo>
                  <a:pt x="64007" y="21336"/>
                </a:lnTo>
                <a:lnTo>
                  <a:pt x="59435" y="19812"/>
                </a:lnTo>
                <a:lnTo>
                  <a:pt x="56387" y="19812"/>
                </a:lnTo>
                <a:lnTo>
                  <a:pt x="51815" y="19812"/>
                </a:lnTo>
                <a:lnTo>
                  <a:pt x="45719" y="19812"/>
                </a:lnTo>
                <a:lnTo>
                  <a:pt x="41148" y="21336"/>
                </a:lnTo>
                <a:lnTo>
                  <a:pt x="36575" y="22860"/>
                </a:lnTo>
                <a:lnTo>
                  <a:pt x="32003" y="25908"/>
                </a:lnTo>
                <a:lnTo>
                  <a:pt x="27431" y="30479"/>
                </a:lnTo>
                <a:lnTo>
                  <a:pt x="24383" y="35051"/>
                </a:lnTo>
                <a:lnTo>
                  <a:pt x="19811" y="41148"/>
                </a:lnTo>
                <a:lnTo>
                  <a:pt x="18287" y="47244"/>
                </a:lnTo>
                <a:lnTo>
                  <a:pt x="18287" y="56387"/>
                </a:lnTo>
                <a:lnTo>
                  <a:pt x="18287" y="59436"/>
                </a:lnTo>
                <a:lnTo>
                  <a:pt x="18287" y="64008"/>
                </a:lnTo>
                <a:lnTo>
                  <a:pt x="18287" y="68579"/>
                </a:lnTo>
                <a:lnTo>
                  <a:pt x="18287" y="77724"/>
                </a:lnTo>
                <a:lnTo>
                  <a:pt x="21335" y="85344"/>
                </a:lnTo>
                <a:lnTo>
                  <a:pt x="28955" y="91439"/>
                </a:lnTo>
                <a:lnTo>
                  <a:pt x="39212" y="97939"/>
                </a:lnTo>
                <a:lnTo>
                  <a:pt x="52474" y="100531"/>
                </a:lnTo>
                <a:lnTo>
                  <a:pt x="54863" y="100584"/>
                </a:lnTo>
                <a:lnTo>
                  <a:pt x="62483" y="100584"/>
                </a:lnTo>
                <a:lnTo>
                  <a:pt x="67055" y="100584"/>
                </a:lnTo>
                <a:lnTo>
                  <a:pt x="71627" y="97536"/>
                </a:lnTo>
                <a:lnTo>
                  <a:pt x="74675" y="97536"/>
                </a:lnTo>
                <a:lnTo>
                  <a:pt x="77724" y="94487"/>
                </a:lnTo>
                <a:lnTo>
                  <a:pt x="80772" y="91439"/>
                </a:lnTo>
                <a:lnTo>
                  <a:pt x="82295" y="89915"/>
                </a:lnTo>
                <a:lnTo>
                  <a:pt x="83819" y="88391"/>
                </a:lnTo>
                <a:lnTo>
                  <a:pt x="85343" y="86868"/>
                </a:lnTo>
                <a:lnTo>
                  <a:pt x="86867" y="86868"/>
                </a:lnTo>
                <a:lnTo>
                  <a:pt x="88391" y="86868"/>
                </a:lnTo>
                <a:lnTo>
                  <a:pt x="89915" y="86868"/>
                </a:lnTo>
                <a:lnTo>
                  <a:pt x="91439" y="86868"/>
                </a:lnTo>
                <a:lnTo>
                  <a:pt x="94487" y="86868"/>
                </a:lnTo>
                <a:lnTo>
                  <a:pt x="96011" y="89915"/>
                </a:lnTo>
                <a:lnTo>
                  <a:pt x="97535" y="91439"/>
                </a:lnTo>
                <a:lnTo>
                  <a:pt x="99059" y="94487"/>
                </a:lnTo>
                <a:lnTo>
                  <a:pt x="99059" y="96012"/>
                </a:lnTo>
                <a:lnTo>
                  <a:pt x="99059" y="99060"/>
                </a:lnTo>
                <a:lnTo>
                  <a:pt x="97535" y="102108"/>
                </a:lnTo>
                <a:lnTo>
                  <a:pt x="94487" y="105156"/>
                </a:lnTo>
                <a:lnTo>
                  <a:pt x="91439" y="109727"/>
                </a:lnTo>
                <a:lnTo>
                  <a:pt x="86867" y="112775"/>
                </a:lnTo>
                <a:lnTo>
                  <a:pt x="80772" y="115824"/>
                </a:lnTo>
                <a:lnTo>
                  <a:pt x="68842" y="119172"/>
                </a:lnTo>
                <a:lnTo>
                  <a:pt x="55811" y="120390"/>
                </a:lnTo>
                <a:lnTo>
                  <a:pt x="54863" y="120396"/>
                </a:lnTo>
                <a:lnTo>
                  <a:pt x="41995" y="119340"/>
                </a:lnTo>
                <a:lnTo>
                  <a:pt x="30074" y="115245"/>
                </a:lnTo>
                <a:lnTo>
                  <a:pt x="25907" y="112775"/>
                </a:lnTo>
                <a:lnTo>
                  <a:pt x="18287" y="109727"/>
                </a:lnTo>
                <a:lnTo>
                  <a:pt x="12191" y="103632"/>
                </a:lnTo>
                <a:lnTo>
                  <a:pt x="7619" y="96012"/>
                </a:lnTo>
                <a:lnTo>
                  <a:pt x="2546" y="83775"/>
                </a:lnTo>
                <a:lnTo>
                  <a:pt x="104" y="71538"/>
                </a:lnTo>
                <a:lnTo>
                  <a:pt x="0" y="68579"/>
                </a:lnTo>
                <a:lnTo>
                  <a:pt x="0" y="64008"/>
                </a:lnTo>
                <a:lnTo>
                  <a:pt x="0" y="59436"/>
                </a:lnTo>
                <a:lnTo>
                  <a:pt x="0" y="54863"/>
                </a:lnTo>
                <a:lnTo>
                  <a:pt x="1684" y="42627"/>
                </a:lnTo>
                <a:lnTo>
                  <a:pt x="6195" y="30390"/>
                </a:lnTo>
                <a:lnTo>
                  <a:pt x="7619" y="27432"/>
                </a:lnTo>
                <a:lnTo>
                  <a:pt x="15094" y="16380"/>
                </a:lnTo>
                <a:lnTo>
                  <a:pt x="24598" y="8430"/>
                </a:lnTo>
                <a:lnTo>
                  <a:pt x="37459" y="2118"/>
                </a:lnTo>
                <a:lnTo>
                  <a:pt x="50134" y="0"/>
                </a:lnTo>
                <a:lnTo>
                  <a:pt x="50291" y="0"/>
                </a:lnTo>
                <a:close/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4" name="object 1434"/>
          <p:cNvSpPr/>
          <p:nvPr/>
        </p:nvSpPr>
        <p:spPr>
          <a:xfrm>
            <a:off x="7779123" y="1535238"/>
            <a:ext cx="80682" cy="107576"/>
          </a:xfrm>
          <a:custGeom>
            <a:avLst/>
            <a:gdLst/>
            <a:ahLst/>
            <a:cxnLst/>
            <a:rect l="l" t="t" r="r" b="b"/>
            <a:pathLst>
              <a:path w="91440" h="121920">
                <a:moveTo>
                  <a:pt x="57912" y="0"/>
                </a:moveTo>
                <a:lnTo>
                  <a:pt x="62484" y="0"/>
                </a:lnTo>
                <a:lnTo>
                  <a:pt x="68579" y="0"/>
                </a:lnTo>
                <a:lnTo>
                  <a:pt x="74675" y="1524"/>
                </a:lnTo>
                <a:lnTo>
                  <a:pt x="82296" y="1524"/>
                </a:lnTo>
                <a:lnTo>
                  <a:pt x="85344" y="3048"/>
                </a:lnTo>
                <a:lnTo>
                  <a:pt x="88392" y="4572"/>
                </a:lnTo>
                <a:lnTo>
                  <a:pt x="89916" y="6096"/>
                </a:lnTo>
                <a:lnTo>
                  <a:pt x="91440" y="9144"/>
                </a:lnTo>
                <a:lnTo>
                  <a:pt x="91440" y="12192"/>
                </a:lnTo>
                <a:lnTo>
                  <a:pt x="91440" y="15240"/>
                </a:lnTo>
                <a:lnTo>
                  <a:pt x="89916" y="16763"/>
                </a:lnTo>
                <a:lnTo>
                  <a:pt x="88392" y="19812"/>
                </a:lnTo>
                <a:lnTo>
                  <a:pt x="86868" y="21336"/>
                </a:lnTo>
                <a:lnTo>
                  <a:pt x="77724" y="21336"/>
                </a:lnTo>
                <a:lnTo>
                  <a:pt x="70103" y="19812"/>
                </a:lnTo>
                <a:lnTo>
                  <a:pt x="62484" y="18287"/>
                </a:lnTo>
                <a:lnTo>
                  <a:pt x="56388" y="18287"/>
                </a:lnTo>
                <a:lnTo>
                  <a:pt x="50292" y="18287"/>
                </a:lnTo>
                <a:lnTo>
                  <a:pt x="47244" y="19812"/>
                </a:lnTo>
                <a:lnTo>
                  <a:pt x="44196" y="21336"/>
                </a:lnTo>
                <a:lnTo>
                  <a:pt x="42672" y="24384"/>
                </a:lnTo>
                <a:lnTo>
                  <a:pt x="41148" y="25908"/>
                </a:lnTo>
                <a:lnTo>
                  <a:pt x="41148" y="28956"/>
                </a:lnTo>
                <a:lnTo>
                  <a:pt x="41148" y="32004"/>
                </a:lnTo>
                <a:lnTo>
                  <a:pt x="41148" y="33528"/>
                </a:lnTo>
                <a:lnTo>
                  <a:pt x="41148" y="36575"/>
                </a:lnTo>
                <a:lnTo>
                  <a:pt x="53848" y="36576"/>
                </a:lnTo>
                <a:lnTo>
                  <a:pt x="66547" y="36576"/>
                </a:lnTo>
                <a:lnTo>
                  <a:pt x="68579" y="36575"/>
                </a:lnTo>
                <a:lnTo>
                  <a:pt x="73151" y="36575"/>
                </a:lnTo>
                <a:lnTo>
                  <a:pt x="76200" y="36575"/>
                </a:lnTo>
                <a:lnTo>
                  <a:pt x="79248" y="39624"/>
                </a:lnTo>
                <a:lnTo>
                  <a:pt x="80772" y="41148"/>
                </a:lnTo>
                <a:lnTo>
                  <a:pt x="80772" y="42672"/>
                </a:lnTo>
                <a:lnTo>
                  <a:pt x="80772" y="45720"/>
                </a:lnTo>
                <a:lnTo>
                  <a:pt x="80772" y="48768"/>
                </a:lnTo>
                <a:lnTo>
                  <a:pt x="80772" y="51816"/>
                </a:lnTo>
                <a:lnTo>
                  <a:pt x="79248" y="53340"/>
                </a:lnTo>
                <a:lnTo>
                  <a:pt x="76200" y="54863"/>
                </a:lnTo>
                <a:lnTo>
                  <a:pt x="73151" y="56387"/>
                </a:lnTo>
                <a:lnTo>
                  <a:pt x="68579" y="56387"/>
                </a:lnTo>
                <a:lnTo>
                  <a:pt x="55879" y="56388"/>
                </a:lnTo>
                <a:lnTo>
                  <a:pt x="43179" y="56388"/>
                </a:lnTo>
                <a:lnTo>
                  <a:pt x="41148" y="56387"/>
                </a:lnTo>
                <a:lnTo>
                  <a:pt x="41148" y="69088"/>
                </a:lnTo>
                <a:lnTo>
                  <a:pt x="41148" y="81788"/>
                </a:lnTo>
                <a:lnTo>
                  <a:pt x="41148" y="94487"/>
                </a:lnTo>
                <a:lnTo>
                  <a:pt x="41148" y="102108"/>
                </a:lnTo>
                <a:lnTo>
                  <a:pt x="53855" y="102107"/>
                </a:lnTo>
                <a:lnTo>
                  <a:pt x="66519" y="102108"/>
                </a:lnTo>
                <a:lnTo>
                  <a:pt x="67056" y="102108"/>
                </a:lnTo>
                <a:lnTo>
                  <a:pt x="71627" y="102108"/>
                </a:lnTo>
                <a:lnTo>
                  <a:pt x="74675" y="103632"/>
                </a:lnTo>
                <a:lnTo>
                  <a:pt x="76200" y="105156"/>
                </a:lnTo>
                <a:lnTo>
                  <a:pt x="77724" y="106680"/>
                </a:lnTo>
                <a:lnTo>
                  <a:pt x="79248" y="109728"/>
                </a:lnTo>
                <a:lnTo>
                  <a:pt x="79248" y="112775"/>
                </a:lnTo>
                <a:lnTo>
                  <a:pt x="79248" y="115824"/>
                </a:lnTo>
                <a:lnTo>
                  <a:pt x="77724" y="117348"/>
                </a:lnTo>
                <a:lnTo>
                  <a:pt x="76200" y="118872"/>
                </a:lnTo>
                <a:lnTo>
                  <a:pt x="74675" y="121920"/>
                </a:lnTo>
                <a:lnTo>
                  <a:pt x="71627" y="121920"/>
                </a:lnTo>
                <a:lnTo>
                  <a:pt x="67056" y="121920"/>
                </a:lnTo>
                <a:lnTo>
                  <a:pt x="54356" y="121919"/>
                </a:lnTo>
                <a:lnTo>
                  <a:pt x="41656" y="121919"/>
                </a:lnTo>
                <a:lnTo>
                  <a:pt x="28955" y="121919"/>
                </a:lnTo>
                <a:lnTo>
                  <a:pt x="16256" y="121919"/>
                </a:lnTo>
                <a:lnTo>
                  <a:pt x="12192" y="121920"/>
                </a:lnTo>
                <a:lnTo>
                  <a:pt x="7620" y="121920"/>
                </a:lnTo>
                <a:lnTo>
                  <a:pt x="4572" y="121920"/>
                </a:lnTo>
                <a:lnTo>
                  <a:pt x="1524" y="118872"/>
                </a:lnTo>
                <a:lnTo>
                  <a:pt x="0" y="117348"/>
                </a:lnTo>
                <a:lnTo>
                  <a:pt x="0" y="115824"/>
                </a:lnTo>
                <a:lnTo>
                  <a:pt x="0" y="112775"/>
                </a:lnTo>
                <a:lnTo>
                  <a:pt x="0" y="109728"/>
                </a:lnTo>
                <a:lnTo>
                  <a:pt x="0" y="106680"/>
                </a:lnTo>
                <a:lnTo>
                  <a:pt x="1524" y="105156"/>
                </a:lnTo>
                <a:lnTo>
                  <a:pt x="4572" y="103632"/>
                </a:lnTo>
                <a:lnTo>
                  <a:pt x="7620" y="102108"/>
                </a:lnTo>
                <a:lnTo>
                  <a:pt x="12192" y="102108"/>
                </a:lnTo>
                <a:lnTo>
                  <a:pt x="15240" y="102108"/>
                </a:lnTo>
                <a:lnTo>
                  <a:pt x="18288" y="102108"/>
                </a:lnTo>
                <a:lnTo>
                  <a:pt x="22860" y="102108"/>
                </a:lnTo>
                <a:lnTo>
                  <a:pt x="22859" y="89408"/>
                </a:lnTo>
                <a:lnTo>
                  <a:pt x="22860" y="76708"/>
                </a:lnTo>
                <a:lnTo>
                  <a:pt x="22860" y="64007"/>
                </a:lnTo>
                <a:lnTo>
                  <a:pt x="22860" y="56387"/>
                </a:lnTo>
                <a:lnTo>
                  <a:pt x="19812" y="56387"/>
                </a:lnTo>
                <a:lnTo>
                  <a:pt x="16764" y="56387"/>
                </a:lnTo>
                <a:lnTo>
                  <a:pt x="13716" y="56387"/>
                </a:lnTo>
                <a:lnTo>
                  <a:pt x="9144" y="56387"/>
                </a:lnTo>
                <a:lnTo>
                  <a:pt x="6096" y="54863"/>
                </a:lnTo>
                <a:lnTo>
                  <a:pt x="4572" y="53340"/>
                </a:lnTo>
                <a:lnTo>
                  <a:pt x="3048" y="51816"/>
                </a:lnTo>
                <a:lnTo>
                  <a:pt x="1524" y="48768"/>
                </a:lnTo>
                <a:lnTo>
                  <a:pt x="1524" y="45720"/>
                </a:lnTo>
                <a:lnTo>
                  <a:pt x="1524" y="42672"/>
                </a:lnTo>
                <a:lnTo>
                  <a:pt x="3048" y="41148"/>
                </a:lnTo>
                <a:lnTo>
                  <a:pt x="4572" y="39624"/>
                </a:lnTo>
                <a:lnTo>
                  <a:pt x="6096" y="36575"/>
                </a:lnTo>
                <a:lnTo>
                  <a:pt x="22860" y="36575"/>
                </a:lnTo>
                <a:lnTo>
                  <a:pt x="22860" y="33528"/>
                </a:lnTo>
                <a:lnTo>
                  <a:pt x="22860" y="32004"/>
                </a:lnTo>
                <a:lnTo>
                  <a:pt x="22860" y="28956"/>
                </a:lnTo>
                <a:lnTo>
                  <a:pt x="22860" y="19812"/>
                </a:lnTo>
                <a:lnTo>
                  <a:pt x="25908" y="13716"/>
                </a:lnTo>
                <a:lnTo>
                  <a:pt x="32003" y="7620"/>
                </a:lnTo>
                <a:lnTo>
                  <a:pt x="41932" y="1735"/>
                </a:lnTo>
                <a:lnTo>
                  <a:pt x="55785" y="16"/>
                </a:lnTo>
                <a:lnTo>
                  <a:pt x="57912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5" name="object 1435"/>
          <p:cNvSpPr/>
          <p:nvPr/>
        </p:nvSpPr>
        <p:spPr>
          <a:xfrm>
            <a:off x="7278892" y="1535238"/>
            <a:ext cx="94129" cy="110266"/>
          </a:xfrm>
          <a:custGeom>
            <a:avLst/>
            <a:gdLst/>
            <a:ahLst/>
            <a:cxnLst/>
            <a:rect l="l" t="t" r="r" b="b"/>
            <a:pathLst>
              <a:path w="106679" h="124968">
                <a:moveTo>
                  <a:pt x="70103" y="0"/>
                </a:moveTo>
                <a:lnTo>
                  <a:pt x="77724" y="0"/>
                </a:lnTo>
                <a:lnTo>
                  <a:pt x="85344" y="0"/>
                </a:lnTo>
                <a:lnTo>
                  <a:pt x="91440" y="0"/>
                </a:lnTo>
                <a:lnTo>
                  <a:pt x="91440" y="12575"/>
                </a:lnTo>
                <a:lnTo>
                  <a:pt x="91440" y="25256"/>
                </a:lnTo>
                <a:lnTo>
                  <a:pt x="91440" y="38009"/>
                </a:lnTo>
                <a:lnTo>
                  <a:pt x="91440" y="50798"/>
                </a:lnTo>
                <a:lnTo>
                  <a:pt x="91440" y="102108"/>
                </a:lnTo>
                <a:lnTo>
                  <a:pt x="92964" y="102108"/>
                </a:lnTo>
                <a:lnTo>
                  <a:pt x="94488" y="102108"/>
                </a:lnTo>
                <a:lnTo>
                  <a:pt x="99060" y="102108"/>
                </a:lnTo>
                <a:lnTo>
                  <a:pt x="102107" y="103632"/>
                </a:lnTo>
                <a:lnTo>
                  <a:pt x="103631" y="105156"/>
                </a:lnTo>
                <a:lnTo>
                  <a:pt x="106679" y="106680"/>
                </a:lnTo>
                <a:lnTo>
                  <a:pt x="106679" y="109728"/>
                </a:lnTo>
                <a:lnTo>
                  <a:pt x="106679" y="112775"/>
                </a:lnTo>
                <a:lnTo>
                  <a:pt x="106679" y="115824"/>
                </a:lnTo>
                <a:lnTo>
                  <a:pt x="106679" y="117348"/>
                </a:lnTo>
                <a:lnTo>
                  <a:pt x="103631" y="118872"/>
                </a:lnTo>
                <a:lnTo>
                  <a:pt x="102107" y="121920"/>
                </a:lnTo>
                <a:lnTo>
                  <a:pt x="99060" y="121920"/>
                </a:lnTo>
                <a:lnTo>
                  <a:pt x="94488" y="121920"/>
                </a:lnTo>
                <a:lnTo>
                  <a:pt x="88392" y="121920"/>
                </a:lnTo>
                <a:lnTo>
                  <a:pt x="80772" y="121920"/>
                </a:lnTo>
                <a:lnTo>
                  <a:pt x="73151" y="121920"/>
                </a:lnTo>
                <a:lnTo>
                  <a:pt x="73151" y="120396"/>
                </a:lnTo>
                <a:lnTo>
                  <a:pt x="73151" y="118872"/>
                </a:lnTo>
                <a:lnTo>
                  <a:pt x="73151" y="117348"/>
                </a:lnTo>
                <a:lnTo>
                  <a:pt x="68579" y="120396"/>
                </a:lnTo>
                <a:lnTo>
                  <a:pt x="65531" y="121920"/>
                </a:lnTo>
                <a:lnTo>
                  <a:pt x="60960" y="123444"/>
                </a:lnTo>
                <a:lnTo>
                  <a:pt x="56388" y="124968"/>
                </a:lnTo>
                <a:lnTo>
                  <a:pt x="51816" y="124968"/>
                </a:lnTo>
                <a:lnTo>
                  <a:pt x="45720" y="124968"/>
                </a:lnTo>
                <a:lnTo>
                  <a:pt x="31718" y="123555"/>
                </a:lnTo>
                <a:lnTo>
                  <a:pt x="20232" y="118694"/>
                </a:lnTo>
                <a:lnTo>
                  <a:pt x="13716" y="112775"/>
                </a:lnTo>
                <a:lnTo>
                  <a:pt x="5535" y="102548"/>
                </a:lnTo>
                <a:lnTo>
                  <a:pt x="1003" y="90990"/>
                </a:lnTo>
                <a:lnTo>
                  <a:pt x="0" y="80772"/>
                </a:lnTo>
                <a:lnTo>
                  <a:pt x="1685" y="68080"/>
                </a:lnTo>
                <a:lnTo>
                  <a:pt x="6743" y="56176"/>
                </a:lnTo>
                <a:lnTo>
                  <a:pt x="13716" y="47244"/>
                </a:lnTo>
                <a:lnTo>
                  <a:pt x="24329" y="39063"/>
                </a:lnTo>
                <a:lnTo>
                  <a:pt x="36160" y="34531"/>
                </a:lnTo>
                <a:lnTo>
                  <a:pt x="45720" y="33528"/>
                </a:lnTo>
                <a:lnTo>
                  <a:pt x="50292" y="33528"/>
                </a:lnTo>
                <a:lnTo>
                  <a:pt x="54864" y="35051"/>
                </a:lnTo>
                <a:lnTo>
                  <a:pt x="59436" y="36575"/>
                </a:lnTo>
                <a:lnTo>
                  <a:pt x="64007" y="38100"/>
                </a:lnTo>
                <a:lnTo>
                  <a:pt x="68579" y="39624"/>
                </a:lnTo>
                <a:lnTo>
                  <a:pt x="73151" y="42672"/>
                </a:lnTo>
                <a:lnTo>
                  <a:pt x="73151" y="35051"/>
                </a:lnTo>
                <a:lnTo>
                  <a:pt x="73151" y="27432"/>
                </a:lnTo>
                <a:lnTo>
                  <a:pt x="73151" y="18287"/>
                </a:lnTo>
                <a:lnTo>
                  <a:pt x="71627" y="18287"/>
                </a:lnTo>
                <a:lnTo>
                  <a:pt x="70103" y="18287"/>
                </a:lnTo>
                <a:lnTo>
                  <a:pt x="65531" y="18287"/>
                </a:lnTo>
                <a:lnTo>
                  <a:pt x="62484" y="18287"/>
                </a:lnTo>
                <a:lnTo>
                  <a:pt x="60960" y="16763"/>
                </a:lnTo>
                <a:lnTo>
                  <a:pt x="59436" y="13716"/>
                </a:lnTo>
                <a:lnTo>
                  <a:pt x="57912" y="12192"/>
                </a:lnTo>
                <a:lnTo>
                  <a:pt x="57912" y="9144"/>
                </a:lnTo>
                <a:lnTo>
                  <a:pt x="57912" y="6096"/>
                </a:lnTo>
                <a:lnTo>
                  <a:pt x="59436" y="4572"/>
                </a:lnTo>
                <a:lnTo>
                  <a:pt x="60960" y="1524"/>
                </a:lnTo>
                <a:lnTo>
                  <a:pt x="62484" y="0"/>
                </a:lnTo>
                <a:lnTo>
                  <a:pt x="65531" y="0"/>
                </a:lnTo>
                <a:lnTo>
                  <a:pt x="70103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6" name="object 1436"/>
          <p:cNvSpPr/>
          <p:nvPr/>
        </p:nvSpPr>
        <p:spPr>
          <a:xfrm>
            <a:off x="5795682" y="1311344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5842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7" name="object 1437"/>
          <p:cNvSpPr/>
          <p:nvPr/>
        </p:nvSpPr>
        <p:spPr>
          <a:xfrm>
            <a:off x="5795682" y="1314034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3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8" name="object 1438"/>
          <p:cNvSpPr/>
          <p:nvPr/>
        </p:nvSpPr>
        <p:spPr>
          <a:xfrm>
            <a:off x="5795682" y="1315379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9" name="object 1439"/>
          <p:cNvSpPr/>
          <p:nvPr/>
        </p:nvSpPr>
        <p:spPr>
          <a:xfrm>
            <a:off x="5795682" y="1316723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8C8C8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0" name="object 1440"/>
          <p:cNvSpPr/>
          <p:nvPr/>
        </p:nvSpPr>
        <p:spPr>
          <a:xfrm>
            <a:off x="5795682" y="1318068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90909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1" name="object 1441"/>
          <p:cNvSpPr/>
          <p:nvPr/>
        </p:nvSpPr>
        <p:spPr>
          <a:xfrm>
            <a:off x="5795682" y="1319413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93939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2" name="object 1442"/>
          <p:cNvSpPr/>
          <p:nvPr/>
        </p:nvSpPr>
        <p:spPr>
          <a:xfrm>
            <a:off x="5795682" y="1320757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3" name="object 1443"/>
          <p:cNvSpPr/>
          <p:nvPr/>
        </p:nvSpPr>
        <p:spPr>
          <a:xfrm>
            <a:off x="5795682" y="1322102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9C9C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4" name="object 1444"/>
          <p:cNvSpPr/>
          <p:nvPr/>
        </p:nvSpPr>
        <p:spPr>
          <a:xfrm>
            <a:off x="5795682" y="1323447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5" name="object 1445"/>
          <p:cNvSpPr/>
          <p:nvPr/>
        </p:nvSpPr>
        <p:spPr>
          <a:xfrm>
            <a:off x="5795682" y="1324791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6" name="object 1446"/>
          <p:cNvSpPr/>
          <p:nvPr/>
        </p:nvSpPr>
        <p:spPr>
          <a:xfrm>
            <a:off x="5795682" y="1326136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A8A8A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7" name="object 1447"/>
          <p:cNvSpPr/>
          <p:nvPr/>
        </p:nvSpPr>
        <p:spPr>
          <a:xfrm>
            <a:off x="5795682" y="1327481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AEAEA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8" name="object 1448"/>
          <p:cNvSpPr/>
          <p:nvPr/>
        </p:nvSpPr>
        <p:spPr>
          <a:xfrm>
            <a:off x="5795682" y="1328826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9" name="object 1449"/>
          <p:cNvSpPr/>
          <p:nvPr/>
        </p:nvSpPr>
        <p:spPr>
          <a:xfrm>
            <a:off x="5795682" y="1330170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B5B5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0" name="object 1450"/>
          <p:cNvSpPr/>
          <p:nvPr/>
        </p:nvSpPr>
        <p:spPr>
          <a:xfrm>
            <a:off x="5795682" y="1331515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3">
            <a:solidFill>
              <a:srgbClr val="BABA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1" name="object 1451"/>
          <p:cNvSpPr/>
          <p:nvPr/>
        </p:nvSpPr>
        <p:spPr>
          <a:xfrm>
            <a:off x="5795682" y="1332860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BDBDB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2" name="object 1452"/>
          <p:cNvSpPr/>
          <p:nvPr/>
        </p:nvSpPr>
        <p:spPr>
          <a:xfrm>
            <a:off x="5795682" y="1334204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C3C3C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3" name="object 1453"/>
          <p:cNvSpPr/>
          <p:nvPr/>
        </p:nvSpPr>
        <p:spPr>
          <a:xfrm>
            <a:off x="5795682" y="1335549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C6C6C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4" name="object 1454"/>
          <p:cNvSpPr/>
          <p:nvPr/>
        </p:nvSpPr>
        <p:spPr>
          <a:xfrm>
            <a:off x="5795682" y="1336894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CACAC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5" name="object 1455"/>
          <p:cNvSpPr/>
          <p:nvPr/>
        </p:nvSpPr>
        <p:spPr>
          <a:xfrm>
            <a:off x="5795682" y="1338239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6" name="object 1456"/>
          <p:cNvSpPr/>
          <p:nvPr/>
        </p:nvSpPr>
        <p:spPr>
          <a:xfrm>
            <a:off x="5795682" y="1339583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7" name="object 1457"/>
          <p:cNvSpPr/>
          <p:nvPr/>
        </p:nvSpPr>
        <p:spPr>
          <a:xfrm>
            <a:off x="5795682" y="1340928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D8D8D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8" name="object 1458"/>
          <p:cNvSpPr/>
          <p:nvPr/>
        </p:nvSpPr>
        <p:spPr>
          <a:xfrm>
            <a:off x="5795682" y="1342273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9" name="object 1459"/>
          <p:cNvSpPr/>
          <p:nvPr/>
        </p:nvSpPr>
        <p:spPr>
          <a:xfrm>
            <a:off x="5795682" y="1343617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0" name="object 1460"/>
          <p:cNvSpPr/>
          <p:nvPr/>
        </p:nvSpPr>
        <p:spPr>
          <a:xfrm>
            <a:off x="5795682" y="1344962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E4E4E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1" name="object 1461"/>
          <p:cNvSpPr/>
          <p:nvPr/>
        </p:nvSpPr>
        <p:spPr>
          <a:xfrm>
            <a:off x="5795682" y="1346307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E8E8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2" name="object 1462"/>
          <p:cNvSpPr/>
          <p:nvPr/>
        </p:nvSpPr>
        <p:spPr>
          <a:xfrm>
            <a:off x="5795682" y="1347651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3">
            <a:solidFill>
              <a:srgbClr val="EDEDE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3" name="object 1463"/>
          <p:cNvSpPr/>
          <p:nvPr/>
        </p:nvSpPr>
        <p:spPr>
          <a:xfrm>
            <a:off x="5795682" y="1348996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EFEF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4" name="object 1464"/>
          <p:cNvSpPr/>
          <p:nvPr/>
        </p:nvSpPr>
        <p:spPr>
          <a:xfrm>
            <a:off x="5795682" y="1350341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F4F4F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5" name="object 1465"/>
          <p:cNvSpPr/>
          <p:nvPr/>
        </p:nvSpPr>
        <p:spPr>
          <a:xfrm>
            <a:off x="5795682" y="1351686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F9F9F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6" name="object 1466"/>
          <p:cNvSpPr/>
          <p:nvPr/>
        </p:nvSpPr>
        <p:spPr>
          <a:xfrm>
            <a:off x="5795682" y="1353030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EBEBE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7" name="object 1467"/>
          <p:cNvSpPr/>
          <p:nvPr/>
        </p:nvSpPr>
        <p:spPr>
          <a:xfrm>
            <a:off x="5795682" y="1354375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8" name="object 1468"/>
          <p:cNvSpPr/>
          <p:nvPr/>
        </p:nvSpPr>
        <p:spPr>
          <a:xfrm>
            <a:off x="5795682" y="1355720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ACAC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9" name="object 1469"/>
          <p:cNvSpPr/>
          <p:nvPr/>
        </p:nvSpPr>
        <p:spPr>
          <a:xfrm>
            <a:off x="5795682" y="1357064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0" name="object 1470"/>
          <p:cNvSpPr/>
          <p:nvPr/>
        </p:nvSpPr>
        <p:spPr>
          <a:xfrm>
            <a:off x="5795682" y="1358409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4848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1" name="object 1471"/>
          <p:cNvSpPr/>
          <p:nvPr/>
        </p:nvSpPr>
        <p:spPr>
          <a:xfrm>
            <a:off x="5795682" y="1359754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3D3D3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2" name="object 1472"/>
          <p:cNvSpPr/>
          <p:nvPr/>
        </p:nvSpPr>
        <p:spPr>
          <a:xfrm>
            <a:off x="5795682" y="1361099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3333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3" name="object 1473"/>
          <p:cNvSpPr/>
          <p:nvPr/>
        </p:nvSpPr>
        <p:spPr>
          <a:xfrm>
            <a:off x="5795682" y="1362443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3B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4" name="object 1474"/>
          <p:cNvSpPr/>
          <p:nvPr/>
        </p:nvSpPr>
        <p:spPr>
          <a:xfrm>
            <a:off x="5795682" y="1363788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4646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5" name="object 1475"/>
          <p:cNvSpPr/>
          <p:nvPr/>
        </p:nvSpPr>
        <p:spPr>
          <a:xfrm>
            <a:off x="5795682" y="1365133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3">
            <a:solidFill>
              <a:srgbClr val="5252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6" name="object 1476"/>
          <p:cNvSpPr/>
          <p:nvPr/>
        </p:nvSpPr>
        <p:spPr>
          <a:xfrm>
            <a:off x="5795682" y="1366477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5E5E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7" name="object 1477"/>
          <p:cNvSpPr/>
          <p:nvPr/>
        </p:nvSpPr>
        <p:spPr>
          <a:xfrm>
            <a:off x="5795682" y="1367822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8" name="object 1478"/>
          <p:cNvSpPr/>
          <p:nvPr/>
        </p:nvSpPr>
        <p:spPr>
          <a:xfrm>
            <a:off x="5795682" y="1369167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9" name="object 1479"/>
          <p:cNvSpPr/>
          <p:nvPr/>
        </p:nvSpPr>
        <p:spPr>
          <a:xfrm>
            <a:off x="5795682" y="1370511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83838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0" name="object 1480"/>
          <p:cNvSpPr/>
          <p:nvPr/>
        </p:nvSpPr>
        <p:spPr>
          <a:xfrm>
            <a:off x="5795682" y="1371856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90909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1" name="object 1481"/>
          <p:cNvSpPr/>
          <p:nvPr/>
        </p:nvSpPr>
        <p:spPr>
          <a:xfrm>
            <a:off x="5795682" y="1373201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9C9C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2" name="object 1482"/>
          <p:cNvSpPr/>
          <p:nvPr/>
        </p:nvSpPr>
        <p:spPr>
          <a:xfrm>
            <a:off x="5795682" y="1374546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A8A8A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3" name="object 1483"/>
          <p:cNvSpPr/>
          <p:nvPr/>
        </p:nvSpPr>
        <p:spPr>
          <a:xfrm>
            <a:off x="5795682" y="1375890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B3B3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4" name="object 1484"/>
          <p:cNvSpPr/>
          <p:nvPr/>
        </p:nvSpPr>
        <p:spPr>
          <a:xfrm>
            <a:off x="5795682" y="1377235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BFBF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5" name="object 1485"/>
          <p:cNvSpPr/>
          <p:nvPr/>
        </p:nvSpPr>
        <p:spPr>
          <a:xfrm>
            <a:off x="5795682" y="1378580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6" name="object 1486"/>
          <p:cNvSpPr/>
          <p:nvPr/>
        </p:nvSpPr>
        <p:spPr>
          <a:xfrm>
            <a:off x="5795682" y="1378692"/>
            <a:ext cx="2263139" cy="25324"/>
          </a:xfrm>
          <a:custGeom>
            <a:avLst/>
            <a:gdLst/>
            <a:ahLst/>
            <a:cxnLst/>
            <a:rect l="l" t="t" r="r" b="b"/>
            <a:pathLst>
              <a:path w="2564891" h="28701">
                <a:moveTo>
                  <a:pt x="0" y="28701"/>
                </a:moveTo>
                <a:lnTo>
                  <a:pt x="2564891" y="28701"/>
                </a:lnTo>
                <a:lnTo>
                  <a:pt x="2564891" y="0"/>
                </a:lnTo>
                <a:lnTo>
                  <a:pt x="0" y="0"/>
                </a:lnTo>
                <a:lnTo>
                  <a:pt x="0" y="28701"/>
                </a:lnTo>
                <a:close/>
              </a:path>
            </a:pathLst>
          </a:custGeom>
          <a:solidFill>
            <a:srgbClr val="CFCFC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7" name="object 1487"/>
          <p:cNvSpPr/>
          <p:nvPr/>
        </p:nvSpPr>
        <p:spPr>
          <a:xfrm>
            <a:off x="5795682" y="1402897"/>
            <a:ext cx="2263139" cy="2465"/>
          </a:xfrm>
          <a:custGeom>
            <a:avLst/>
            <a:gdLst/>
            <a:ahLst/>
            <a:cxnLst/>
            <a:rect l="l" t="t" r="r" b="b"/>
            <a:pathLst>
              <a:path w="2564891" h="2794">
                <a:moveTo>
                  <a:pt x="0" y="2794"/>
                </a:moveTo>
                <a:lnTo>
                  <a:pt x="2564891" y="2794"/>
                </a:lnTo>
                <a:lnTo>
                  <a:pt x="2564891" y="0"/>
                </a:lnTo>
                <a:lnTo>
                  <a:pt x="0" y="0"/>
                </a:lnTo>
                <a:lnTo>
                  <a:pt x="0" y="2794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8" name="object 1488"/>
          <p:cNvSpPr/>
          <p:nvPr/>
        </p:nvSpPr>
        <p:spPr>
          <a:xfrm>
            <a:off x="5795682" y="1404241"/>
            <a:ext cx="2263139" cy="2465"/>
          </a:xfrm>
          <a:custGeom>
            <a:avLst/>
            <a:gdLst/>
            <a:ahLst/>
            <a:cxnLst/>
            <a:rect l="l" t="t" r="r" b="b"/>
            <a:pathLst>
              <a:path w="2564891" h="2794">
                <a:moveTo>
                  <a:pt x="0" y="2794"/>
                </a:moveTo>
                <a:lnTo>
                  <a:pt x="2564891" y="2794"/>
                </a:lnTo>
                <a:lnTo>
                  <a:pt x="2564891" y="0"/>
                </a:lnTo>
                <a:lnTo>
                  <a:pt x="0" y="0"/>
                </a:lnTo>
                <a:lnTo>
                  <a:pt x="0" y="2794"/>
                </a:lnTo>
                <a:close/>
              </a:path>
            </a:pathLst>
          </a:custGeom>
          <a:solidFill>
            <a:srgbClr val="C8C8C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9" name="object 1489"/>
          <p:cNvSpPr/>
          <p:nvPr/>
        </p:nvSpPr>
        <p:spPr>
          <a:xfrm>
            <a:off x="5795682" y="1405586"/>
            <a:ext cx="2263139" cy="2465"/>
          </a:xfrm>
          <a:custGeom>
            <a:avLst/>
            <a:gdLst/>
            <a:ahLst/>
            <a:cxnLst/>
            <a:rect l="l" t="t" r="r" b="b"/>
            <a:pathLst>
              <a:path w="2564891" h="2794">
                <a:moveTo>
                  <a:pt x="0" y="2794"/>
                </a:moveTo>
                <a:lnTo>
                  <a:pt x="2564891" y="2794"/>
                </a:lnTo>
                <a:lnTo>
                  <a:pt x="2564891" y="0"/>
                </a:lnTo>
                <a:lnTo>
                  <a:pt x="0" y="0"/>
                </a:lnTo>
                <a:lnTo>
                  <a:pt x="0" y="2794"/>
                </a:lnTo>
                <a:close/>
              </a:path>
            </a:pathLst>
          </a:custGeom>
          <a:solidFill>
            <a:srgbClr val="C1C1C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0" name="object 1490"/>
          <p:cNvSpPr/>
          <p:nvPr/>
        </p:nvSpPr>
        <p:spPr>
          <a:xfrm>
            <a:off x="5795682" y="1406931"/>
            <a:ext cx="2263139" cy="2465"/>
          </a:xfrm>
          <a:custGeom>
            <a:avLst/>
            <a:gdLst/>
            <a:ahLst/>
            <a:cxnLst/>
            <a:rect l="l" t="t" r="r" b="b"/>
            <a:pathLst>
              <a:path w="2564891" h="2794">
                <a:moveTo>
                  <a:pt x="0" y="2794"/>
                </a:moveTo>
                <a:lnTo>
                  <a:pt x="2564891" y="2794"/>
                </a:lnTo>
                <a:lnTo>
                  <a:pt x="2564891" y="0"/>
                </a:lnTo>
                <a:lnTo>
                  <a:pt x="0" y="0"/>
                </a:lnTo>
                <a:lnTo>
                  <a:pt x="0" y="2794"/>
                </a:lnTo>
                <a:close/>
              </a:path>
            </a:pathLst>
          </a:custGeom>
          <a:solidFill>
            <a:srgbClr val="BABA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1" name="object 1491"/>
          <p:cNvSpPr/>
          <p:nvPr/>
        </p:nvSpPr>
        <p:spPr>
          <a:xfrm>
            <a:off x="5795682" y="1408275"/>
            <a:ext cx="2263139" cy="2465"/>
          </a:xfrm>
          <a:custGeom>
            <a:avLst/>
            <a:gdLst/>
            <a:ahLst/>
            <a:cxnLst/>
            <a:rect l="l" t="t" r="r" b="b"/>
            <a:pathLst>
              <a:path w="2564891" h="2794">
                <a:moveTo>
                  <a:pt x="0" y="2794"/>
                </a:moveTo>
                <a:lnTo>
                  <a:pt x="2564891" y="2794"/>
                </a:lnTo>
                <a:lnTo>
                  <a:pt x="2564891" y="0"/>
                </a:lnTo>
                <a:lnTo>
                  <a:pt x="0" y="0"/>
                </a:lnTo>
                <a:lnTo>
                  <a:pt x="0" y="2794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2" name="object 1492"/>
          <p:cNvSpPr/>
          <p:nvPr/>
        </p:nvSpPr>
        <p:spPr>
          <a:xfrm>
            <a:off x="5795682" y="1410853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ACAC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3" name="object 1493"/>
          <p:cNvSpPr/>
          <p:nvPr/>
        </p:nvSpPr>
        <p:spPr>
          <a:xfrm>
            <a:off x="5795682" y="1412197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4" name="object 1494"/>
          <p:cNvSpPr/>
          <p:nvPr/>
        </p:nvSpPr>
        <p:spPr>
          <a:xfrm>
            <a:off x="5795682" y="1413542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5" name="object 1495"/>
          <p:cNvSpPr/>
          <p:nvPr/>
        </p:nvSpPr>
        <p:spPr>
          <a:xfrm>
            <a:off x="5795682" y="1414887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3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6" name="object 1496"/>
          <p:cNvSpPr/>
          <p:nvPr/>
        </p:nvSpPr>
        <p:spPr>
          <a:xfrm>
            <a:off x="5795682" y="1416231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7" name="object 1497"/>
          <p:cNvSpPr/>
          <p:nvPr/>
        </p:nvSpPr>
        <p:spPr>
          <a:xfrm>
            <a:off x="5795682" y="1417576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8C8C8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8" name="object 1498"/>
          <p:cNvSpPr/>
          <p:nvPr/>
        </p:nvSpPr>
        <p:spPr>
          <a:xfrm>
            <a:off x="5795682" y="1418921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9" name="object 1499"/>
          <p:cNvSpPr/>
          <p:nvPr/>
        </p:nvSpPr>
        <p:spPr>
          <a:xfrm>
            <a:off x="5795682" y="1420266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0" name="object 1500"/>
          <p:cNvSpPr/>
          <p:nvPr/>
        </p:nvSpPr>
        <p:spPr>
          <a:xfrm>
            <a:off x="5795682" y="1421610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1" name="object 1501"/>
          <p:cNvSpPr/>
          <p:nvPr/>
        </p:nvSpPr>
        <p:spPr>
          <a:xfrm>
            <a:off x="5795682" y="1422955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2" name="object 1502"/>
          <p:cNvSpPr/>
          <p:nvPr/>
        </p:nvSpPr>
        <p:spPr>
          <a:xfrm>
            <a:off x="5795682" y="1424300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69696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3" name="object 1503"/>
          <p:cNvSpPr/>
          <p:nvPr/>
        </p:nvSpPr>
        <p:spPr>
          <a:xfrm>
            <a:off x="5795682" y="1425644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6666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4" name="object 1504"/>
          <p:cNvSpPr/>
          <p:nvPr/>
        </p:nvSpPr>
        <p:spPr>
          <a:xfrm>
            <a:off x="5795682" y="1426989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69696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5" name="object 1505"/>
          <p:cNvSpPr/>
          <p:nvPr/>
        </p:nvSpPr>
        <p:spPr>
          <a:xfrm>
            <a:off x="5795682" y="1428334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6" name="object 1506"/>
          <p:cNvSpPr/>
          <p:nvPr/>
        </p:nvSpPr>
        <p:spPr>
          <a:xfrm>
            <a:off x="5795682" y="1429679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7" name="object 1507"/>
          <p:cNvSpPr/>
          <p:nvPr/>
        </p:nvSpPr>
        <p:spPr>
          <a:xfrm>
            <a:off x="5795682" y="1431023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75757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8" name="object 1508"/>
          <p:cNvSpPr/>
          <p:nvPr/>
        </p:nvSpPr>
        <p:spPr>
          <a:xfrm>
            <a:off x="5795682" y="1432368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3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9" name="object 1509"/>
          <p:cNvSpPr/>
          <p:nvPr/>
        </p:nvSpPr>
        <p:spPr>
          <a:xfrm>
            <a:off x="5795682" y="1433713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0" name="object 1510"/>
          <p:cNvSpPr/>
          <p:nvPr/>
        </p:nvSpPr>
        <p:spPr>
          <a:xfrm>
            <a:off x="5795682" y="1435057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3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1" name="object 1511"/>
          <p:cNvSpPr/>
          <p:nvPr/>
        </p:nvSpPr>
        <p:spPr>
          <a:xfrm>
            <a:off x="5795682" y="1436402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2" name="object 1512"/>
          <p:cNvSpPr/>
          <p:nvPr/>
        </p:nvSpPr>
        <p:spPr>
          <a:xfrm>
            <a:off x="5795682" y="1437747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3" name="object 1513"/>
          <p:cNvSpPr/>
          <p:nvPr/>
        </p:nvSpPr>
        <p:spPr>
          <a:xfrm>
            <a:off x="5795682" y="1439091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90909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4" name="object 1514"/>
          <p:cNvSpPr/>
          <p:nvPr/>
        </p:nvSpPr>
        <p:spPr>
          <a:xfrm>
            <a:off x="5795682" y="1440436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95959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5" name="object 1515"/>
          <p:cNvSpPr/>
          <p:nvPr/>
        </p:nvSpPr>
        <p:spPr>
          <a:xfrm>
            <a:off x="5795682" y="1441781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9A9A9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6" name="object 1516"/>
          <p:cNvSpPr/>
          <p:nvPr/>
        </p:nvSpPr>
        <p:spPr>
          <a:xfrm>
            <a:off x="5795682" y="1443126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7" name="object 1517"/>
          <p:cNvSpPr/>
          <p:nvPr/>
        </p:nvSpPr>
        <p:spPr>
          <a:xfrm>
            <a:off x="5795682" y="1444470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8" name="object 1518"/>
          <p:cNvSpPr/>
          <p:nvPr/>
        </p:nvSpPr>
        <p:spPr>
          <a:xfrm>
            <a:off x="5795682" y="1445815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A7A7A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9" name="object 1519"/>
          <p:cNvSpPr/>
          <p:nvPr/>
        </p:nvSpPr>
        <p:spPr>
          <a:xfrm>
            <a:off x="5795682" y="1447160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AAAAA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0" name="object 1520"/>
          <p:cNvSpPr/>
          <p:nvPr/>
        </p:nvSpPr>
        <p:spPr>
          <a:xfrm>
            <a:off x="5795682" y="1448504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3">
            <a:solidFill>
              <a:srgbClr val="AFAFA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1" name="object 1521"/>
          <p:cNvSpPr/>
          <p:nvPr/>
        </p:nvSpPr>
        <p:spPr>
          <a:xfrm>
            <a:off x="5795682" y="1449849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B3B3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2" name="object 1522"/>
          <p:cNvSpPr/>
          <p:nvPr/>
        </p:nvSpPr>
        <p:spPr>
          <a:xfrm>
            <a:off x="5795682" y="1451194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3" name="object 1523"/>
          <p:cNvSpPr/>
          <p:nvPr/>
        </p:nvSpPr>
        <p:spPr>
          <a:xfrm>
            <a:off x="5795682" y="1452539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4" name="object 1524"/>
          <p:cNvSpPr/>
          <p:nvPr/>
        </p:nvSpPr>
        <p:spPr>
          <a:xfrm>
            <a:off x="5795682" y="1453883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C1C1C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5" name="object 1525"/>
          <p:cNvSpPr/>
          <p:nvPr/>
        </p:nvSpPr>
        <p:spPr>
          <a:xfrm>
            <a:off x="5795682" y="1455228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C6C6C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6" name="object 1526"/>
          <p:cNvSpPr/>
          <p:nvPr/>
        </p:nvSpPr>
        <p:spPr>
          <a:xfrm>
            <a:off x="5795682" y="1456573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CACAC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7" name="object 1527"/>
          <p:cNvSpPr/>
          <p:nvPr/>
        </p:nvSpPr>
        <p:spPr>
          <a:xfrm>
            <a:off x="5795682" y="1457917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8" name="object 1528"/>
          <p:cNvSpPr/>
          <p:nvPr/>
        </p:nvSpPr>
        <p:spPr>
          <a:xfrm>
            <a:off x="5795682" y="1459262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9" name="object 1529"/>
          <p:cNvSpPr/>
          <p:nvPr/>
        </p:nvSpPr>
        <p:spPr>
          <a:xfrm>
            <a:off x="5795682" y="1460607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D8D8D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0" name="object 1530"/>
          <p:cNvSpPr/>
          <p:nvPr/>
        </p:nvSpPr>
        <p:spPr>
          <a:xfrm>
            <a:off x="5795682" y="1461951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DDDD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1" name="object 1531"/>
          <p:cNvSpPr/>
          <p:nvPr/>
        </p:nvSpPr>
        <p:spPr>
          <a:xfrm>
            <a:off x="5795682" y="1463296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2" name="object 1532"/>
          <p:cNvSpPr/>
          <p:nvPr/>
        </p:nvSpPr>
        <p:spPr>
          <a:xfrm>
            <a:off x="5795682" y="1464641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3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3" name="object 1533"/>
          <p:cNvSpPr/>
          <p:nvPr/>
        </p:nvSpPr>
        <p:spPr>
          <a:xfrm>
            <a:off x="5795682" y="1465986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E9E9E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4" name="object 1534"/>
          <p:cNvSpPr/>
          <p:nvPr/>
        </p:nvSpPr>
        <p:spPr>
          <a:xfrm>
            <a:off x="5795682" y="1467330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EFEF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5" name="object 1535"/>
          <p:cNvSpPr/>
          <p:nvPr/>
        </p:nvSpPr>
        <p:spPr>
          <a:xfrm>
            <a:off x="5795682" y="1468675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6" name="object 1536"/>
          <p:cNvSpPr/>
          <p:nvPr/>
        </p:nvSpPr>
        <p:spPr>
          <a:xfrm>
            <a:off x="5795682" y="1470020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7" name="object 1537"/>
          <p:cNvSpPr/>
          <p:nvPr/>
        </p:nvSpPr>
        <p:spPr>
          <a:xfrm>
            <a:off x="5795682" y="1471364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E9E9E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8" name="object 1538"/>
          <p:cNvSpPr/>
          <p:nvPr/>
        </p:nvSpPr>
        <p:spPr>
          <a:xfrm>
            <a:off x="5795682" y="1472709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C3C3C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9" name="object 1539"/>
          <p:cNvSpPr/>
          <p:nvPr/>
        </p:nvSpPr>
        <p:spPr>
          <a:xfrm>
            <a:off x="5795682" y="1474054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9A9A9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0" name="object 1540"/>
          <p:cNvSpPr/>
          <p:nvPr/>
        </p:nvSpPr>
        <p:spPr>
          <a:xfrm>
            <a:off x="5795682" y="1475399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6262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1" name="object 1541"/>
          <p:cNvSpPr/>
          <p:nvPr/>
        </p:nvSpPr>
        <p:spPr>
          <a:xfrm>
            <a:off x="5795682" y="1476743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2A2A2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2" name="object 1542"/>
          <p:cNvSpPr/>
          <p:nvPr/>
        </p:nvSpPr>
        <p:spPr>
          <a:xfrm>
            <a:off x="5795682" y="1478088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2D2D2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3" name="object 1543"/>
          <p:cNvSpPr/>
          <p:nvPr/>
        </p:nvSpPr>
        <p:spPr>
          <a:xfrm>
            <a:off x="5795682" y="1479433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3636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4" name="object 1544"/>
          <p:cNvSpPr/>
          <p:nvPr/>
        </p:nvSpPr>
        <p:spPr>
          <a:xfrm>
            <a:off x="5795682" y="1480777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5" name="object 1545"/>
          <p:cNvSpPr/>
          <p:nvPr/>
        </p:nvSpPr>
        <p:spPr>
          <a:xfrm>
            <a:off x="5795682" y="1482122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3">
            <a:solidFill>
              <a:srgbClr val="4949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6" name="object 1546"/>
          <p:cNvSpPr/>
          <p:nvPr/>
        </p:nvSpPr>
        <p:spPr>
          <a:xfrm>
            <a:off x="5795682" y="1483467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7" name="object 1547"/>
          <p:cNvSpPr/>
          <p:nvPr/>
        </p:nvSpPr>
        <p:spPr>
          <a:xfrm>
            <a:off x="5795682" y="1484811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5D5D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8" name="object 1548"/>
          <p:cNvSpPr/>
          <p:nvPr/>
        </p:nvSpPr>
        <p:spPr>
          <a:xfrm>
            <a:off x="5795682" y="1486156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9" name="object 1549"/>
          <p:cNvSpPr/>
          <p:nvPr/>
        </p:nvSpPr>
        <p:spPr>
          <a:xfrm>
            <a:off x="5795682" y="1487501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0" name="object 1550"/>
          <p:cNvSpPr/>
          <p:nvPr/>
        </p:nvSpPr>
        <p:spPr>
          <a:xfrm>
            <a:off x="5795682" y="1488846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7B7B7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1" name="object 1551"/>
          <p:cNvSpPr/>
          <p:nvPr/>
        </p:nvSpPr>
        <p:spPr>
          <a:xfrm>
            <a:off x="5795682" y="1490190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83838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2" name="object 1552"/>
          <p:cNvSpPr/>
          <p:nvPr/>
        </p:nvSpPr>
        <p:spPr>
          <a:xfrm>
            <a:off x="5795682" y="1491535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3" name="object 1553"/>
          <p:cNvSpPr/>
          <p:nvPr/>
        </p:nvSpPr>
        <p:spPr>
          <a:xfrm>
            <a:off x="5795682" y="1492880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97979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4" name="object 1554"/>
          <p:cNvSpPr/>
          <p:nvPr/>
        </p:nvSpPr>
        <p:spPr>
          <a:xfrm>
            <a:off x="5795682" y="1494224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5" name="object 1555"/>
          <p:cNvSpPr/>
          <p:nvPr/>
        </p:nvSpPr>
        <p:spPr>
          <a:xfrm>
            <a:off x="5795682" y="1495569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AAAAA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6" name="object 1556"/>
          <p:cNvSpPr/>
          <p:nvPr/>
        </p:nvSpPr>
        <p:spPr>
          <a:xfrm>
            <a:off x="5795682" y="1496914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B3B3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7" name="object 1557"/>
          <p:cNvSpPr/>
          <p:nvPr/>
        </p:nvSpPr>
        <p:spPr>
          <a:xfrm>
            <a:off x="5795682" y="1498259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3">
            <a:solidFill>
              <a:srgbClr val="BDBDB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8" name="object 1558"/>
          <p:cNvSpPr/>
          <p:nvPr/>
        </p:nvSpPr>
        <p:spPr>
          <a:xfrm>
            <a:off x="5795682" y="1499603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C6C6C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9" name="object 1559"/>
          <p:cNvSpPr/>
          <p:nvPr/>
        </p:nvSpPr>
        <p:spPr>
          <a:xfrm>
            <a:off x="5795682" y="1500948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D1D1D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0" name="object 1560"/>
          <p:cNvSpPr/>
          <p:nvPr/>
        </p:nvSpPr>
        <p:spPr>
          <a:xfrm>
            <a:off x="5795682" y="1502293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1" name="object 1561"/>
          <p:cNvSpPr/>
          <p:nvPr/>
        </p:nvSpPr>
        <p:spPr>
          <a:xfrm>
            <a:off x="5795682" y="1503637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E4E4E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2" name="object 1562"/>
          <p:cNvSpPr/>
          <p:nvPr/>
        </p:nvSpPr>
        <p:spPr>
          <a:xfrm>
            <a:off x="5795682" y="1504982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EDEDE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3" name="object 1563"/>
          <p:cNvSpPr/>
          <p:nvPr/>
        </p:nvSpPr>
        <p:spPr>
          <a:xfrm>
            <a:off x="5795682" y="1507671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5842">
            <a:solidFill>
              <a:srgbClr val="F7F7F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4" name="object 1564"/>
          <p:cNvSpPr/>
          <p:nvPr/>
        </p:nvSpPr>
        <p:spPr>
          <a:xfrm>
            <a:off x="7806017" y="1317396"/>
            <a:ext cx="250114" cy="185569"/>
          </a:xfrm>
          <a:custGeom>
            <a:avLst/>
            <a:gdLst/>
            <a:ahLst/>
            <a:cxnLst/>
            <a:rect l="l" t="t" r="r" b="b"/>
            <a:pathLst>
              <a:path w="283463" h="210311">
                <a:moveTo>
                  <a:pt x="38100" y="110267"/>
                </a:moveTo>
                <a:lnTo>
                  <a:pt x="38100" y="173735"/>
                </a:lnTo>
                <a:lnTo>
                  <a:pt x="19812" y="173735"/>
                </a:lnTo>
                <a:lnTo>
                  <a:pt x="12192" y="175259"/>
                </a:lnTo>
                <a:lnTo>
                  <a:pt x="7620" y="178307"/>
                </a:lnTo>
                <a:lnTo>
                  <a:pt x="1524" y="182879"/>
                </a:lnTo>
                <a:lnTo>
                  <a:pt x="0" y="185927"/>
                </a:lnTo>
                <a:lnTo>
                  <a:pt x="0" y="196595"/>
                </a:lnTo>
                <a:lnTo>
                  <a:pt x="1524" y="201167"/>
                </a:lnTo>
                <a:lnTo>
                  <a:pt x="7620" y="204215"/>
                </a:lnTo>
                <a:lnTo>
                  <a:pt x="12192" y="207263"/>
                </a:lnTo>
                <a:lnTo>
                  <a:pt x="19812" y="210311"/>
                </a:lnTo>
                <a:lnTo>
                  <a:pt x="112775" y="210311"/>
                </a:lnTo>
                <a:lnTo>
                  <a:pt x="121919" y="207263"/>
                </a:lnTo>
                <a:lnTo>
                  <a:pt x="126491" y="204215"/>
                </a:lnTo>
                <a:lnTo>
                  <a:pt x="131063" y="201167"/>
                </a:lnTo>
                <a:lnTo>
                  <a:pt x="134111" y="196595"/>
                </a:lnTo>
                <a:lnTo>
                  <a:pt x="134111" y="185927"/>
                </a:lnTo>
                <a:lnTo>
                  <a:pt x="131063" y="182879"/>
                </a:lnTo>
                <a:lnTo>
                  <a:pt x="126491" y="178307"/>
                </a:lnTo>
                <a:lnTo>
                  <a:pt x="121919" y="175259"/>
                </a:lnTo>
                <a:lnTo>
                  <a:pt x="112775" y="173735"/>
                </a:lnTo>
                <a:lnTo>
                  <a:pt x="85344" y="173735"/>
                </a:lnTo>
                <a:lnTo>
                  <a:pt x="85344" y="129540"/>
                </a:lnTo>
                <a:lnTo>
                  <a:pt x="131063" y="129540"/>
                </a:lnTo>
                <a:lnTo>
                  <a:pt x="137411" y="132075"/>
                </a:lnTo>
                <a:lnTo>
                  <a:pt x="145737" y="136247"/>
                </a:lnTo>
                <a:lnTo>
                  <a:pt x="154385" y="141504"/>
                </a:lnTo>
                <a:lnTo>
                  <a:pt x="163373" y="147864"/>
                </a:lnTo>
                <a:lnTo>
                  <a:pt x="172722" y="155349"/>
                </a:lnTo>
                <a:lnTo>
                  <a:pt x="182451" y="163977"/>
                </a:lnTo>
                <a:lnTo>
                  <a:pt x="192578" y="173768"/>
                </a:lnTo>
                <a:lnTo>
                  <a:pt x="203125" y="184741"/>
                </a:lnTo>
                <a:lnTo>
                  <a:pt x="214109" y="196915"/>
                </a:lnTo>
                <a:lnTo>
                  <a:pt x="225551" y="210311"/>
                </a:lnTo>
                <a:lnTo>
                  <a:pt x="263651" y="210311"/>
                </a:lnTo>
                <a:lnTo>
                  <a:pt x="271271" y="207263"/>
                </a:lnTo>
                <a:lnTo>
                  <a:pt x="277367" y="204215"/>
                </a:lnTo>
                <a:lnTo>
                  <a:pt x="281939" y="201167"/>
                </a:lnTo>
                <a:lnTo>
                  <a:pt x="283463" y="196595"/>
                </a:lnTo>
                <a:lnTo>
                  <a:pt x="283463" y="185927"/>
                </a:lnTo>
                <a:lnTo>
                  <a:pt x="280415" y="179831"/>
                </a:lnTo>
                <a:lnTo>
                  <a:pt x="272795" y="176783"/>
                </a:lnTo>
                <a:lnTo>
                  <a:pt x="269747" y="175259"/>
                </a:lnTo>
                <a:lnTo>
                  <a:pt x="262127" y="173735"/>
                </a:lnTo>
                <a:lnTo>
                  <a:pt x="249935" y="173735"/>
                </a:lnTo>
                <a:lnTo>
                  <a:pt x="246586" y="169959"/>
                </a:lnTo>
                <a:lnTo>
                  <a:pt x="236796" y="158975"/>
                </a:lnTo>
                <a:lnTo>
                  <a:pt x="228344" y="149990"/>
                </a:lnTo>
                <a:lnTo>
                  <a:pt x="220979" y="143255"/>
                </a:lnTo>
                <a:lnTo>
                  <a:pt x="219457" y="141753"/>
                </a:lnTo>
                <a:lnTo>
                  <a:pt x="209371" y="132643"/>
                </a:lnTo>
                <a:lnTo>
                  <a:pt x="199621" y="124703"/>
                </a:lnTo>
                <a:lnTo>
                  <a:pt x="190499" y="117348"/>
                </a:lnTo>
                <a:lnTo>
                  <a:pt x="192023" y="71628"/>
                </a:lnTo>
                <a:lnTo>
                  <a:pt x="187451" y="76200"/>
                </a:lnTo>
                <a:lnTo>
                  <a:pt x="183255" y="79042"/>
                </a:lnTo>
                <a:lnTo>
                  <a:pt x="172746" y="84479"/>
                </a:lnTo>
                <a:lnTo>
                  <a:pt x="158495" y="89916"/>
                </a:lnTo>
                <a:lnTo>
                  <a:pt x="148103" y="92317"/>
                </a:lnTo>
                <a:lnTo>
                  <a:pt x="135554" y="93945"/>
                </a:lnTo>
                <a:lnTo>
                  <a:pt x="121919" y="94487"/>
                </a:lnTo>
                <a:lnTo>
                  <a:pt x="85344" y="94487"/>
                </a:lnTo>
                <a:lnTo>
                  <a:pt x="85344" y="35051"/>
                </a:lnTo>
                <a:lnTo>
                  <a:pt x="143830" y="35136"/>
                </a:lnTo>
                <a:lnTo>
                  <a:pt x="158321" y="36496"/>
                </a:lnTo>
                <a:lnTo>
                  <a:pt x="170321" y="39516"/>
                </a:lnTo>
                <a:lnTo>
                  <a:pt x="179831" y="44196"/>
                </a:lnTo>
                <a:lnTo>
                  <a:pt x="188975" y="48768"/>
                </a:lnTo>
                <a:lnTo>
                  <a:pt x="195071" y="56387"/>
                </a:lnTo>
                <a:lnTo>
                  <a:pt x="195071" y="62484"/>
                </a:lnTo>
                <a:lnTo>
                  <a:pt x="197392" y="114648"/>
                </a:lnTo>
                <a:lnTo>
                  <a:pt x="209645" y="108675"/>
                </a:lnTo>
                <a:lnTo>
                  <a:pt x="219976" y="101955"/>
                </a:lnTo>
                <a:lnTo>
                  <a:pt x="228599" y="94487"/>
                </a:lnTo>
                <a:lnTo>
                  <a:pt x="233906" y="88064"/>
                </a:lnTo>
                <a:lnTo>
                  <a:pt x="239246" y="76300"/>
                </a:lnTo>
                <a:lnTo>
                  <a:pt x="240791" y="64008"/>
                </a:lnTo>
                <a:lnTo>
                  <a:pt x="240730" y="61437"/>
                </a:lnTo>
                <a:lnTo>
                  <a:pt x="238557" y="49093"/>
                </a:lnTo>
                <a:lnTo>
                  <a:pt x="233270" y="37787"/>
                </a:lnTo>
                <a:lnTo>
                  <a:pt x="224871" y="27518"/>
                </a:lnTo>
                <a:lnTo>
                  <a:pt x="213359" y="18287"/>
                </a:lnTo>
                <a:lnTo>
                  <a:pt x="202274" y="12008"/>
                </a:lnTo>
                <a:lnTo>
                  <a:pt x="191666" y="7685"/>
                </a:lnTo>
                <a:lnTo>
                  <a:pt x="179929" y="4322"/>
                </a:lnTo>
                <a:lnTo>
                  <a:pt x="166983" y="1921"/>
                </a:lnTo>
                <a:lnTo>
                  <a:pt x="152753" y="480"/>
                </a:lnTo>
                <a:lnTo>
                  <a:pt x="137159" y="0"/>
                </a:lnTo>
                <a:lnTo>
                  <a:pt x="19812" y="0"/>
                </a:lnTo>
                <a:lnTo>
                  <a:pt x="12192" y="1524"/>
                </a:lnTo>
                <a:lnTo>
                  <a:pt x="7620" y="4572"/>
                </a:lnTo>
                <a:lnTo>
                  <a:pt x="1524" y="7620"/>
                </a:lnTo>
                <a:lnTo>
                  <a:pt x="0" y="12192"/>
                </a:lnTo>
                <a:lnTo>
                  <a:pt x="0" y="22860"/>
                </a:lnTo>
                <a:lnTo>
                  <a:pt x="1524" y="27432"/>
                </a:lnTo>
                <a:lnTo>
                  <a:pt x="7620" y="30480"/>
                </a:lnTo>
                <a:lnTo>
                  <a:pt x="12192" y="33528"/>
                </a:lnTo>
                <a:lnTo>
                  <a:pt x="19812" y="35051"/>
                </a:lnTo>
                <a:lnTo>
                  <a:pt x="38100" y="35051"/>
                </a:lnTo>
                <a:lnTo>
                  <a:pt x="38100" y="1102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5" name="object 1565"/>
          <p:cNvSpPr/>
          <p:nvPr/>
        </p:nvSpPr>
        <p:spPr>
          <a:xfrm>
            <a:off x="7974105" y="1372529"/>
            <a:ext cx="6081" cy="48409"/>
          </a:xfrm>
          <a:custGeom>
            <a:avLst/>
            <a:gdLst/>
            <a:ahLst/>
            <a:cxnLst/>
            <a:rect l="l" t="t" r="r" b="b"/>
            <a:pathLst>
              <a:path w="6892" h="54863">
                <a:moveTo>
                  <a:pt x="6892" y="52164"/>
                </a:moveTo>
                <a:lnTo>
                  <a:pt x="4572" y="0"/>
                </a:lnTo>
                <a:lnTo>
                  <a:pt x="4572" y="4572"/>
                </a:lnTo>
                <a:lnTo>
                  <a:pt x="1524" y="9144"/>
                </a:lnTo>
                <a:lnTo>
                  <a:pt x="0" y="54863"/>
                </a:lnTo>
                <a:lnTo>
                  <a:pt x="6892" y="521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6" name="object 1566"/>
          <p:cNvSpPr/>
          <p:nvPr/>
        </p:nvSpPr>
        <p:spPr>
          <a:xfrm>
            <a:off x="7554557" y="1317396"/>
            <a:ext cx="221876" cy="185569"/>
          </a:xfrm>
          <a:custGeom>
            <a:avLst/>
            <a:gdLst/>
            <a:ahLst/>
            <a:cxnLst/>
            <a:rect l="l" t="t" r="r" b="b"/>
            <a:pathLst>
              <a:path w="251459" h="210311">
                <a:moveTo>
                  <a:pt x="85344" y="35051"/>
                </a:moveTo>
                <a:lnTo>
                  <a:pt x="195072" y="35051"/>
                </a:lnTo>
                <a:lnTo>
                  <a:pt x="195072" y="62484"/>
                </a:lnTo>
                <a:lnTo>
                  <a:pt x="196596" y="68580"/>
                </a:lnTo>
                <a:lnTo>
                  <a:pt x="201168" y="71628"/>
                </a:lnTo>
                <a:lnTo>
                  <a:pt x="205740" y="76200"/>
                </a:lnTo>
                <a:lnTo>
                  <a:pt x="210311" y="77724"/>
                </a:lnTo>
                <a:lnTo>
                  <a:pt x="225551" y="77724"/>
                </a:lnTo>
                <a:lnTo>
                  <a:pt x="230124" y="76200"/>
                </a:lnTo>
                <a:lnTo>
                  <a:pt x="234696" y="71628"/>
                </a:lnTo>
                <a:lnTo>
                  <a:pt x="239268" y="68580"/>
                </a:lnTo>
                <a:lnTo>
                  <a:pt x="240792" y="62484"/>
                </a:lnTo>
                <a:lnTo>
                  <a:pt x="240792" y="0"/>
                </a:lnTo>
                <a:lnTo>
                  <a:pt x="19811" y="0"/>
                </a:lnTo>
                <a:lnTo>
                  <a:pt x="12192" y="1524"/>
                </a:lnTo>
                <a:lnTo>
                  <a:pt x="6096" y="4572"/>
                </a:lnTo>
                <a:lnTo>
                  <a:pt x="1524" y="7620"/>
                </a:lnTo>
                <a:lnTo>
                  <a:pt x="0" y="12192"/>
                </a:lnTo>
                <a:lnTo>
                  <a:pt x="0" y="22860"/>
                </a:lnTo>
                <a:lnTo>
                  <a:pt x="6096" y="30480"/>
                </a:lnTo>
                <a:lnTo>
                  <a:pt x="19811" y="35051"/>
                </a:lnTo>
                <a:lnTo>
                  <a:pt x="38100" y="35051"/>
                </a:lnTo>
                <a:lnTo>
                  <a:pt x="38100" y="173735"/>
                </a:lnTo>
                <a:lnTo>
                  <a:pt x="19811" y="173735"/>
                </a:lnTo>
                <a:lnTo>
                  <a:pt x="7620" y="178307"/>
                </a:lnTo>
                <a:lnTo>
                  <a:pt x="0" y="185927"/>
                </a:lnTo>
                <a:lnTo>
                  <a:pt x="0" y="196595"/>
                </a:lnTo>
                <a:lnTo>
                  <a:pt x="1524" y="201167"/>
                </a:lnTo>
                <a:lnTo>
                  <a:pt x="6096" y="204215"/>
                </a:lnTo>
                <a:lnTo>
                  <a:pt x="12192" y="207263"/>
                </a:lnTo>
                <a:lnTo>
                  <a:pt x="19811" y="210311"/>
                </a:lnTo>
                <a:lnTo>
                  <a:pt x="251459" y="210311"/>
                </a:lnTo>
                <a:lnTo>
                  <a:pt x="251459" y="146303"/>
                </a:lnTo>
                <a:lnTo>
                  <a:pt x="249935" y="140207"/>
                </a:lnTo>
                <a:lnTo>
                  <a:pt x="245364" y="137159"/>
                </a:lnTo>
                <a:lnTo>
                  <a:pt x="240792" y="132587"/>
                </a:lnTo>
                <a:lnTo>
                  <a:pt x="234696" y="131063"/>
                </a:lnTo>
                <a:lnTo>
                  <a:pt x="220979" y="131063"/>
                </a:lnTo>
                <a:lnTo>
                  <a:pt x="214883" y="132587"/>
                </a:lnTo>
                <a:lnTo>
                  <a:pt x="211835" y="137159"/>
                </a:lnTo>
                <a:lnTo>
                  <a:pt x="207264" y="140207"/>
                </a:lnTo>
                <a:lnTo>
                  <a:pt x="204216" y="146303"/>
                </a:lnTo>
                <a:lnTo>
                  <a:pt x="204216" y="173735"/>
                </a:lnTo>
                <a:lnTo>
                  <a:pt x="85344" y="173735"/>
                </a:lnTo>
                <a:lnTo>
                  <a:pt x="85344" y="121920"/>
                </a:lnTo>
                <a:lnTo>
                  <a:pt x="126492" y="121920"/>
                </a:lnTo>
                <a:lnTo>
                  <a:pt x="126492" y="131063"/>
                </a:lnTo>
                <a:lnTo>
                  <a:pt x="128016" y="137159"/>
                </a:lnTo>
                <a:lnTo>
                  <a:pt x="129540" y="140207"/>
                </a:lnTo>
                <a:lnTo>
                  <a:pt x="134111" y="146303"/>
                </a:lnTo>
                <a:lnTo>
                  <a:pt x="141731" y="147827"/>
                </a:lnTo>
                <a:lnTo>
                  <a:pt x="158496" y="147827"/>
                </a:lnTo>
                <a:lnTo>
                  <a:pt x="164592" y="146303"/>
                </a:lnTo>
                <a:lnTo>
                  <a:pt x="169164" y="140207"/>
                </a:lnTo>
                <a:lnTo>
                  <a:pt x="172211" y="137159"/>
                </a:lnTo>
                <a:lnTo>
                  <a:pt x="173735" y="132587"/>
                </a:lnTo>
                <a:lnTo>
                  <a:pt x="173735" y="74675"/>
                </a:lnTo>
                <a:lnTo>
                  <a:pt x="170687" y="68580"/>
                </a:lnTo>
                <a:lnTo>
                  <a:pt x="166116" y="65532"/>
                </a:lnTo>
                <a:lnTo>
                  <a:pt x="161544" y="62484"/>
                </a:lnTo>
                <a:lnTo>
                  <a:pt x="156972" y="59436"/>
                </a:lnTo>
                <a:lnTo>
                  <a:pt x="141731" y="59436"/>
                </a:lnTo>
                <a:lnTo>
                  <a:pt x="134111" y="62484"/>
                </a:lnTo>
                <a:lnTo>
                  <a:pt x="129540" y="68580"/>
                </a:lnTo>
                <a:lnTo>
                  <a:pt x="128016" y="71628"/>
                </a:lnTo>
                <a:lnTo>
                  <a:pt x="126492" y="77724"/>
                </a:lnTo>
                <a:lnTo>
                  <a:pt x="126492" y="86868"/>
                </a:lnTo>
                <a:lnTo>
                  <a:pt x="85344" y="86868"/>
                </a:lnTo>
                <a:lnTo>
                  <a:pt x="85344" y="350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7" name="object 1567"/>
          <p:cNvSpPr/>
          <p:nvPr/>
        </p:nvSpPr>
        <p:spPr>
          <a:xfrm>
            <a:off x="7040879" y="1317396"/>
            <a:ext cx="248771" cy="185569"/>
          </a:xfrm>
          <a:custGeom>
            <a:avLst/>
            <a:gdLst/>
            <a:ahLst/>
            <a:cxnLst/>
            <a:rect l="l" t="t" r="r" b="b"/>
            <a:pathLst>
              <a:path w="281940" h="210311">
                <a:moveTo>
                  <a:pt x="252984" y="35051"/>
                </a:moveTo>
                <a:lnTo>
                  <a:pt x="262127" y="35051"/>
                </a:lnTo>
                <a:lnTo>
                  <a:pt x="269748" y="33528"/>
                </a:lnTo>
                <a:lnTo>
                  <a:pt x="274320" y="30480"/>
                </a:lnTo>
                <a:lnTo>
                  <a:pt x="278892" y="27432"/>
                </a:lnTo>
                <a:lnTo>
                  <a:pt x="281940" y="22860"/>
                </a:lnTo>
                <a:lnTo>
                  <a:pt x="281940" y="12192"/>
                </a:lnTo>
                <a:lnTo>
                  <a:pt x="278892" y="7620"/>
                </a:lnTo>
                <a:lnTo>
                  <a:pt x="274320" y="4572"/>
                </a:lnTo>
                <a:lnTo>
                  <a:pt x="269748" y="1524"/>
                </a:lnTo>
                <a:lnTo>
                  <a:pt x="262127" y="0"/>
                </a:lnTo>
                <a:lnTo>
                  <a:pt x="178308" y="0"/>
                </a:lnTo>
                <a:lnTo>
                  <a:pt x="169164" y="1524"/>
                </a:lnTo>
                <a:lnTo>
                  <a:pt x="164592" y="4572"/>
                </a:lnTo>
                <a:lnTo>
                  <a:pt x="160020" y="7620"/>
                </a:lnTo>
                <a:lnTo>
                  <a:pt x="156972" y="12192"/>
                </a:lnTo>
                <a:lnTo>
                  <a:pt x="156972" y="22860"/>
                </a:lnTo>
                <a:lnTo>
                  <a:pt x="160020" y="27432"/>
                </a:lnTo>
                <a:lnTo>
                  <a:pt x="164592" y="30480"/>
                </a:lnTo>
                <a:lnTo>
                  <a:pt x="169164" y="33528"/>
                </a:lnTo>
                <a:lnTo>
                  <a:pt x="178308" y="35051"/>
                </a:lnTo>
                <a:lnTo>
                  <a:pt x="205740" y="35051"/>
                </a:lnTo>
                <a:lnTo>
                  <a:pt x="205740" y="141731"/>
                </a:lnTo>
                <a:lnTo>
                  <a:pt x="200520" y="135508"/>
                </a:lnTo>
                <a:lnTo>
                  <a:pt x="192400" y="125829"/>
                </a:lnTo>
                <a:lnTo>
                  <a:pt x="184275" y="116150"/>
                </a:lnTo>
                <a:lnTo>
                  <a:pt x="176142" y="106471"/>
                </a:lnTo>
                <a:lnTo>
                  <a:pt x="167999" y="96791"/>
                </a:lnTo>
                <a:lnTo>
                  <a:pt x="159843" y="87112"/>
                </a:lnTo>
                <a:lnTo>
                  <a:pt x="151669" y="77433"/>
                </a:lnTo>
                <a:lnTo>
                  <a:pt x="143477" y="67754"/>
                </a:lnTo>
                <a:lnTo>
                  <a:pt x="135262" y="58075"/>
                </a:lnTo>
                <a:lnTo>
                  <a:pt x="127022" y="48395"/>
                </a:lnTo>
                <a:lnTo>
                  <a:pt x="118754" y="38716"/>
                </a:lnTo>
                <a:lnTo>
                  <a:pt x="110456" y="29037"/>
                </a:lnTo>
                <a:lnTo>
                  <a:pt x="102123" y="19358"/>
                </a:lnTo>
                <a:lnTo>
                  <a:pt x="93753" y="9679"/>
                </a:lnTo>
                <a:lnTo>
                  <a:pt x="85344" y="0"/>
                </a:lnTo>
                <a:lnTo>
                  <a:pt x="21336" y="0"/>
                </a:lnTo>
                <a:lnTo>
                  <a:pt x="12192" y="1524"/>
                </a:lnTo>
                <a:lnTo>
                  <a:pt x="7620" y="4572"/>
                </a:lnTo>
                <a:lnTo>
                  <a:pt x="3048" y="7620"/>
                </a:lnTo>
                <a:lnTo>
                  <a:pt x="0" y="12192"/>
                </a:lnTo>
                <a:lnTo>
                  <a:pt x="0" y="22860"/>
                </a:lnTo>
                <a:lnTo>
                  <a:pt x="3048" y="27432"/>
                </a:lnTo>
                <a:lnTo>
                  <a:pt x="7620" y="30480"/>
                </a:lnTo>
                <a:lnTo>
                  <a:pt x="12192" y="33528"/>
                </a:lnTo>
                <a:lnTo>
                  <a:pt x="21336" y="35051"/>
                </a:lnTo>
                <a:lnTo>
                  <a:pt x="39624" y="35051"/>
                </a:lnTo>
                <a:lnTo>
                  <a:pt x="39624" y="173735"/>
                </a:lnTo>
                <a:lnTo>
                  <a:pt x="28955" y="173735"/>
                </a:lnTo>
                <a:lnTo>
                  <a:pt x="21336" y="175259"/>
                </a:lnTo>
                <a:lnTo>
                  <a:pt x="16764" y="179831"/>
                </a:lnTo>
                <a:lnTo>
                  <a:pt x="12192" y="182879"/>
                </a:lnTo>
                <a:lnTo>
                  <a:pt x="10668" y="187451"/>
                </a:lnTo>
                <a:lnTo>
                  <a:pt x="10668" y="196595"/>
                </a:lnTo>
                <a:lnTo>
                  <a:pt x="12192" y="201167"/>
                </a:lnTo>
                <a:lnTo>
                  <a:pt x="16764" y="204215"/>
                </a:lnTo>
                <a:lnTo>
                  <a:pt x="22860" y="207263"/>
                </a:lnTo>
                <a:lnTo>
                  <a:pt x="30479" y="210311"/>
                </a:lnTo>
                <a:lnTo>
                  <a:pt x="114300" y="210311"/>
                </a:lnTo>
                <a:lnTo>
                  <a:pt x="121920" y="207263"/>
                </a:lnTo>
                <a:lnTo>
                  <a:pt x="126492" y="204215"/>
                </a:lnTo>
                <a:lnTo>
                  <a:pt x="132588" y="201167"/>
                </a:lnTo>
                <a:lnTo>
                  <a:pt x="134112" y="196595"/>
                </a:lnTo>
                <a:lnTo>
                  <a:pt x="134112" y="185927"/>
                </a:lnTo>
                <a:lnTo>
                  <a:pt x="132588" y="182879"/>
                </a:lnTo>
                <a:lnTo>
                  <a:pt x="126492" y="178307"/>
                </a:lnTo>
                <a:lnTo>
                  <a:pt x="121920" y="175259"/>
                </a:lnTo>
                <a:lnTo>
                  <a:pt x="114300" y="173735"/>
                </a:lnTo>
                <a:lnTo>
                  <a:pt x="85344" y="173735"/>
                </a:lnTo>
                <a:lnTo>
                  <a:pt x="85344" y="67056"/>
                </a:lnTo>
                <a:lnTo>
                  <a:pt x="92098" y="74826"/>
                </a:lnTo>
                <a:lnTo>
                  <a:pt x="100383" y="84398"/>
                </a:lnTo>
                <a:lnTo>
                  <a:pt x="108636" y="93974"/>
                </a:lnTo>
                <a:lnTo>
                  <a:pt x="116863" y="103558"/>
                </a:lnTo>
                <a:lnTo>
                  <a:pt x="125070" y="113153"/>
                </a:lnTo>
                <a:lnTo>
                  <a:pt x="133262" y="122762"/>
                </a:lnTo>
                <a:lnTo>
                  <a:pt x="141445" y="132386"/>
                </a:lnTo>
                <a:lnTo>
                  <a:pt x="149625" y="142030"/>
                </a:lnTo>
                <a:lnTo>
                  <a:pt x="157807" y="151696"/>
                </a:lnTo>
                <a:lnTo>
                  <a:pt x="165997" y="161387"/>
                </a:lnTo>
                <a:lnTo>
                  <a:pt x="174201" y="171106"/>
                </a:lnTo>
                <a:lnTo>
                  <a:pt x="182424" y="180854"/>
                </a:lnTo>
                <a:lnTo>
                  <a:pt x="190671" y="190636"/>
                </a:lnTo>
                <a:lnTo>
                  <a:pt x="198949" y="200455"/>
                </a:lnTo>
                <a:lnTo>
                  <a:pt x="207264" y="210311"/>
                </a:lnTo>
                <a:lnTo>
                  <a:pt x="252984" y="210311"/>
                </a:lnTo>
                <a:lnTo>
                  <a:pt x="252984" y="350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8" name="object 1568"/>
          <p:cNvSpPr/>
          <p:nvPr/>
        </p:nvSpPr>
        <p:spPr>
          <a:xfrm>
            <a:off x="6798832" y="1317396"/>
            <a:ext cx="221876" cy="185569"/>
          </a:xfrm>
          <a:custGeom>
            <a:avLst/>
            <a:gdLst/>
            <a:ahLst/>
            <a:cxnLst/>
            <a:rect l="l" t="t" r="r" b="b"/>
            <a:pathLst>
              <a:path w="251459" h="210311">
                <a:moveTo>
                  <a:pt x="196595" y="68580"/>
                </a:moveTo>
                <a:lnTo>
                  <a:pt x="201167" y="71628"/>
                </a:lnTo>
                <a:lnTo>
                  <a:pt x="205739" y="76200"/>
                </a:lnTo>
                <a:lnTo>
                  <a:pt x="211835" y="77724"/>
                </a:lnTo>
                <a:lnTo>
                  <a:pt x="225551" y="77724"/>
                </a:lnTo>
                <a:lnTo>
                  <a:pt x="231647" y="76200"/>
                </a:lnTo>
                <a:lnTo>
                  <a:pt x="234695" y="71628"/>
                </a:lnTo>
                <a:lnTo>
                  <a:pt x="239267" y="68580"/>
                </a:lnTo>
                <a:lnTo>
                  <a:pt x="242315" y="62484"/>
                </a:lnTo>
                <a:lnTo>
                  <a:pt x="242315" y="0"/>
                </a:lnTo>
                <a:lnTo>
                  <a:pt x="19812" y="0"/>
                </a:lnTo>
                <a:lnTo>
                  <a:pt x="12192" y="1524"/>
                </a:lnTo>
                <a:lnTo>
                  <a:pt x="7620" y="4572"/>
                </a:lnTo>
                <a:lnTo>
                  <a:pt x="3048" y="7620"/>
                </a:lnTo>
                <a:lnTo>
                  <a:pt x="0" y="12192"/>
                </a:lnTo>
                <a:lnTo>
                  <a:pt x="0" y="22860"/>
                </a:lnTo>
                <a:lnTo>
                  <a:pt x="3048" y="27432"/>
                </a:lnTo>
                <a:lnTo>
                  <a:pt x="7620" y="30480"/>
                </a:lnTo>
                <a:lnTo>
                  <a:pt x="12192" y="33528"/>
                </a:lnTo>
                <a:lnTo>
                  <a:pt x="19812" y="35051"/>
                </a:lnTo>
                <a:lnTo>
                  <a:pt x="38100" y="35051"/>
                </a:lnTo>
                <a:lnTo>
                  <a:pt x="38100" y="173735"/>
                </a:lnTo>
                <a:lnTo>
                  <a:pt x="19812" y="173735"/>
                </a:lnTo>
                <a:lnTo>
                  <a:pt x="12192" y="175259"/>
                </a:lnTo>
                <a:lnTo>
                  <a:pt x="7620" y="178307"/>
                </a:lnTo>
                <a:lnTo>
                  <a:pt x="3048" y="182879"/>
                </a:lnTo>
                <a:lnTo>
                  <a:pt x="0" y="185927"/>
                </a:lnTo>
                <a:lnTo>
                  <a:pt x="0" y="196595"/>
                </a:lnTo>
                <a:lnTo>
                  <a:pt x="3048" y="201167"/>
                </a:lnTo>
                <a:lnTo>
                  <a:pt x="7620" y="204215"/>
                </a:lnTo>
                <a:lnTo>
                  <a:pt x="12192" y="207263"/>
                </a:lnTo>
                <a:lnTo>
                  <a:pt x="19812" y="210311"/>
                </a:lnTo>
                <a:lnTo>
                  <a:pt x="251459" y="210311"/>
                </a:lnTo>
                <a:lnTo>
                  <a:pt x="251459" y="146303"/>
                </a:lnTo>
                <a:lnTo>
                  <a:pt x="249935" y="140207"/>
                </a:lnTo>
                <a:lnTo>
                  <a:pt x="245363" y="137159"/>
                </a:lnTo>
                <a:lnTo>
                  <a:pt x="240791" y="132587"/>
                </a:lnTo>
                <a:lnTo>
                  <a:pt x="236219" y="131063"/>
                </a:lnTo>
                <a:lnTo>
                  <a:pt x="220979" y="131063"/>
                </a:lnTo>
                <a:lnTo>
                  <a:pt x="216407" y="132587"/>
                </a:lnTo>
                <a:lnTo>
                  <a:pt x="211835" y="137159"/>
                </a:lnTo>
                <a:lnTo>
                  <a:pt x="207263" y="140207"/>
                </a:lnTo>
                <a:lnTo>
                  <a:pt x="205739" y="146303"/>
                </a:lnTo>
                <a:lnTo>
                  <a:pt x="205739" y="173735"/>
                </a:lnTo>
                <a:lnTo>
                  <a:pt x="85344" y="173735"/>
                </a:lnTo>
                <a:lnTo>
                  <a:pt x="85344" y="121920"/>
                </a:lnTo>
                <a:lnTo>
                  <a:pt x="126491" y="121920"/>
                </a:lnTo>
                <a:lnTo>
                  <a:pt x="126491" y="131063"/>
                </a:lnTo>
                <a:lnTo>
                  <a:pt x="128015" y="137159"/>
                </a:lnTo>
                <a:lnTo>
                  <a:pt x="129539" y="140207"/>
                </a:lnTo>
                <a:lnTo>
                  <a:pt x="135635" y="146303"/>
                </a:lnTo>
                <a:lnTo>
                  <a:pt x="141731" y="147827"/>
                </a:lnTo>
                <a:lnTo>
                  <a:pt x="158495" y="147827"/>
                </a:lnTo>
                <a:lnTo>
                  <a:pt x="164591" y="146303"/>
                </a:lnTo>
                <a:lnTo>
                  <a:pt x="169163" y="140207"/>
                </a:lnTo>
                <a:lnTo>
                  <a:pt x="172211" y="137159"/>
                </a:lnTo>
                <a:lnTo>
                  <a:pt x="173735" y="132587"/>
                </a:lnTo>
                <a:lnTo>
                  <a:pt x="173735" y="74675"/>
                </a:lnTo>
                <a:lnTo>
                  <a:pt x="170687" y="68580"/>
                </a:lnTo>
                <a:lnTo>
                  <a:pt x="167639" y="65532"/>
                </a:lnTo>
                <a:lnTo>
                  <a:pt x="163067" y="62484"/>
                </a:lnTo>
                <a:lnTo>
                  <a:pt x="156971" y="59436"/>
                </a:lnTo>
                <a:lnTo>
                  <a:pt x="141731" y="59436"/>
                </a:lnTo>
                <a:lnTo>
                  <a:pt x="135635" y="62484"/>
                </a:lnTo>
                <a:lnTo>
                  <a:pt x="129539" y="68580"/>
                </a:lnTo>
                <a:lnTo>
                  <a:pt x="128015" y="71628"/>
                </a:lnTo>
                <a:lnTo>
                  <a:pt x="126491" y="77724"/>
                </a:lnTo>
                <a:lnTo>
                  <a:pt x="126491" y="86868"/>
                </a:lnTo>
                <a:lnTo>
                  <a:pt x="85344" y="86868"/>
                </a:lnTo>
                <a:lnTo>
                  <a:pt x="85344" y="35051"/>
                </a:lnTo>
                <a:lnTo>
                  <a:pt x="195071" y="35051"/>
                </a:lnTo>
                <a:lnTo>
                  <a:pt x="195071" y="62484"/>
                </a:lnTo>
                <a:lnTo>
                  <a:pt x="196595" y="685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9" name="object 1569"/>
          <p:cNvSpPr/>
          <p:nvPr/>
        </p:nvSpPr>
        <p:spPr>
          <a:xfrm>
            <a:off x="6612840" y="1426853"/>
            <a:ext cx="114270" cy="76113"/>
          </a:xfrm>
          <a:custGeom>
            <a:avLst/>
            <a:gdLst/>
            <a:ahLst/>
            <a:cxnLst/>
            <a:rect l="l" t="t" r="r" b="b"/>
            <a:pathLst>
              <a:path w="129506" h="86261">
                <a:moveTo>
                  <a:pt x="2003" y="12739"/>
                </a:moveTo>
                <a:lnTo>
                  <a:pt x="2003" y="0"/>
                </a:lnTo>
                <a:lnTo>
                  <a:pt x="0" y="86261"/>
                </a:lnTo>
                <a:lnTo>
                  <a:pt x="50771" y="86261"/>
                </a:lnTo>
                <a:lnTo>
                  <a:pt x="61796" y="86040"/>
                </a:lnTo>
                <a:lnTo>
                  <a:pt x="75734" y="85033"/>
                </a:lnTo>
                <a:lnTo>
                  <a:pt x="88449" y="83210"/>
                </a:lnTo>
                <a:lnTo>
                  <a:pt x="99940" y="80571"/>
                </a:lnTo>
                <a:lnTo>
                  <a:pt x="110207" y="77117"/>
                </a:lnTo>
                <a:lnTo>
                  <a:pt x="117464" y="74246"/>
                </a:lnTo>
                <a:lnTo>
                  <a:pt x="128839" y="68534"/>
                </a:lnTo>
                <a:lnTo>
                  <a:pt x="129506" y="1007"/>
                </a:lnTo>
                <a:lnTo>
                  <a:pt x="126522" y="13723"/>
                </a:lnTo>
                <a:lnTo>
                  <a:pt x="120875" y="23777"/>
                </a:lnTo>
                <a:lnTo>
                  <a:pt x="115746" y="29430"/>
                </a:lnTo>
                <a:lnTo>
                  <a:pt x="105882" y="37314"/>
                </a:lnTo>
                <a:lnTo>
                  <a:pt x="93443" y="43589"/>
                </a:lnTo>
                <a:lnTo>
                  <a:pt x="79301" y="47785"/>
                </a:lnTo>
                <a:lnTo>
                  <a:pt x="66064" y="49249"/>
                </a:lnTo>
                <a:lnTo>
                  <a:pt x="50771" y="49685"/>
                </a:lnTo>
                <a:lnTo>
                  <a:pt x="2003" y="49685"/>
                </a:lnTo>
                <a:lnTo>
                  <a:pt x="2003" y="127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0" name="object 1570"/>
          <p:cNvSpPr/>
          <p:nvPr/>
        </p:nvSpPr>
        <p:spPr>
          <a:xfrm>
            <a:off x="6547372" y="1317396"/>
            <a:ext cx="221876" cy="185569"/>
          </a:xfrm>
          <a:custGeom>
            <a:avLst/>
            <a:gdLst/>
            <a:ahLst/>
            <a:cxnLst/>
            <a:rect l="l" t="t" r="r" b="b"/>
            <a:pathLst>
              <a:path w="251459" h="210311">
                <a:moveTo>
                  <a:pt x="76200" y="60307"/>
                </a:moveTo>
                <a:lnTo>
                  <a:pt x="76200" y="35051"/>
                </a:lnTo>
                <a:lnTo>
                  <a:pt x="129398" y="35124"/>
                </a:lnTo>
                <a:lnTo>
                  <a:pt x="143322" y="36372"/>
                </a:lnTo>
                <a:lnTo>
                  <a:pt x="155561" y="38973"/>
                </a:lnTo>
                <a:lnTo>
                  <a:pt x="166116" y="42672"/>
                </a:lnTo>
                <a:lnTo>
                  <a:pt x="178212" y="49878"/>
                </a:lnTo>
                <a:lnTo>
                  <a:pt x="187706" y="58675"/>
                </a:lnTo>
                <a:lnTo>
                  <a:pt x="196596" y="70104"/>
                </a:lnTo>
                <a:lnTo>
                  <a:pt x="202687" y="85717"/>
                </a:lnTo>
                <a:lnTo>
                  <a:pt x="204216" y="99060"/>
                </a:lnTo>
                <a:lnTo>
                  <a:pt x="204216" y="115824"/>
                </a:lnTo>
                <a:lnTo>
                  <a:pt x="203702" y="125058"/>
                </a:lnTo>
                <a:lnTo>
                  <a:pt x="203035" y="192585"/>
                </a:lnTo>
                <a:lnTo>
                  <a:pt x="214883" y="185927"/>
                </a:lnTo>
                <a:lnTo>
                  <a:pt x="225354" y="177400"/>
                </a:lnTo>
                <a:lnTo>
                  <a:pt x="233890" y="168003"/>
                </a:lnTo>
                <a:lnTo>
                  <a:pt x="240792" y="156971"/>
                </a:lnTo>
                <a:lnTo>
                  <a:pt x="247595" y="142867"/>
                </a:lnTo>
                <a:lnTo>
                  <a:pt x="250538" y="130712"/>
                </a:lnTo>
                <a:lnTo>
                  <a:pt x="251459" y="117348"/>
                </a:lnTo>
                <a:lnTo>
                  <a:pt x="251459" y="100584"/>
                </a:lnTo>
                <a:lnTo>
                  <a:pt x="251221" y="92133"/>
                </a:lnTo>
                <a:lnTo>
                  <a:pt x="249411" y="79544"/>
                </a:lnTo>
                <a:lnTo>
                  <a:pt x="245364" y="68580"/>
                </a:lnTo>
                <a:lnTo>
                  <a:pt x="237621" y="53676"/>
                </a:lnTo>
                <a:lnTo>
                  <a:pt x="230124" y="42672"/>
                </a:lnTo>
                <a:lnTo>
                  <a:pt x="217508" y="29839"/>
                </a:lnTo>
                <a:lnTo>
                  <a:pt x="208787" y="22860"/>
                </a:lnTo>
                <a:lnTo>
                  <a:pt x="208251" y="22419"/>
                </a:lnTo>
                <a:lnTo>
                  <a:pt x="198255" y="15913"/>
                </a:lnTo>
                <a:lnTo>
                  <a:pt x="186643" y="10685"/>
                </a:lnTo>
                <a:lnTo>
                  <a:pt x="173735" y="6096"/>
                </a:lnTo>
                <a:lnTo>
                  <a:pt x="154649" y="1763"/>
                </a:lnTo>
                <a:lnTo>
                  <a:pt x="142254" y="405"/>
                </a:lnTo>
                <a:lnTo>
                  <a:pt x="129540" y="0"/>
                </a:lnTo>
                <a:lnTo>
                  <a:pt x="19811" y="0"/>
                </a:lnTo>
                <a:lnTo>
                  <a:pt x="12192" y="1524"/>
                </a:lnTo>
                <a:lnTo>
                  <a:pt x="6096" y="4572"/>
                </a:lnTo>
                <a:lnTo>
                  <a:pt x="1524" y="7620"/>
                </a:lnTo>
                <a:lnTo>
                  <a:pt x="0" y="12192"/>
                </a:lnTo>
                <a:lnTo>
                  <a:pt x="0" y="22860"/>
                </a:lnTo>
                <a:lnTo>
                  <a:pt x="1524" y="27432"/>
                </a:lnTo>
                <a:lnTo>
                  <a:pt x="6096" y="30480"/>
                </a:lnTo>
                <a:lnTo>
                  <a:pt x="10668" y="33528"/>
                </a:lnTo>
                <a:lnTo>
                  <a:pt x="18287" y="35051"/>
                </a:lnTo>
                <a:lnTo>
                  <a:pt x="28955" y="35051"/>
                </a:lnTo>
                <a:lnTo>
                  <a:pt x="28955" y="173735"/>
                </a:lnTo>
                <a:lnTo>
                  <a:pt x="18287" y="173735"/>
                </a:lnTo>
                <a:lnTo>
                  <a:pt x="12192" y="175259"/>
                </a:lnTo>
                <a:lnTo>
                  <a:pt x="6096" y="178307"/>
                </a:lnTo>
                <a:lnTo>
                  <a:pt x="1524" y="182879"/>
                </a:lnTo>
                <a:lnTo>
                  <a:pt x="0" y="185927"/>
                </a:lnTo>
                <a:lnTo>
                  <a:pt x="0" y="196595"/>
                </a:lnTo>
                <a:lnTo>
                  <a:pt x="1524" y="201167"/>
                </a:lnTo>
                <a:lnTo>
                  <a:pt x="6096" y="204215"/>
                </a:lnTo>
                <a:lnTo>
                  <a:pt x="12192" y="207263"/>
                </a:lnTo>
                <a:lnTo>
                  <a:pt x="19811" y="210311"/>
                </a:lnTo>
                <a:lnTo>
                  <a:pt x="74196" y="210311"/>
                </a:lnTo>
                <a:lnTo>
                  <a:pt x="76199" y="124050"/>
                </a:lnTo>
                <a:lnTo>
                  <a:pt x="76200" y="603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1" name="object 1571"/>
          <p:cNvSpPr/>
          <p:nvPr/>
        </p:nvSpPr>
        <p:spPr>
          <a:xfrm>
            <a:off x="6286500" y="1317396"/>
            <a:ext cx="247425" cy="185569"/>
          </a:xfrm>
          <a:custGeom>
            <a:avLst/>
            <a:gdLst/>
            <a:ahLst/>
            <a:cxnLst/>
            <a:rect l="l" t="t" r="r" b="b"/>
            <a:pathLst>
              <a:path w="280415" h="210311">
                <a:moveTo>
                  <a:pt x="251459" y="98072"/>
                </a:moveTo>
                <a:lnTo>
                  <a:pt x="251459" y="35051"/>
                </a:lnTo>
                <a:lnTo>
                  <a:pt x="262127" y="35051"/>
                </a:lnTo>
                <a:lnTo>
                  <a:pt x="268223" y="33528"/>
                </a:lnTo>
                <a:lnTo>
                  <a:pt x="274319" y="30480"/>
                </a:lnTo>
                <a:lnTo>
                  <a:pt x="278891" y="27432"/>
                </a:lnTo>
                <a:lnTo>
                  <a:pt x="280415" y="22860"/>
                </a:lnTo>
                <a:lnTo>
                  <a:pt x="280415" y="12192"/>
                </a:lnTo>
                <a:lnTo>
                  <a:pt x="278891" y="7620"/>
                </a:lnTo>
                <a:lnTo>
                  <a:pt x="272795" y="4572"/>
                </a:lnTo>
                <a:lnTo>
                  <a:pt x="268223" y="1524"/>
                </a:lnTo>
                <a:lnTo>
                  <a:pt x="260603" y="0"/>
                </a:lnTo>
                <a:lnTo>
                  <a:pt x="176783" y="0"/>
                </a:lnTo>
                <a:lnTo>
                  <a:pt x="169163" y="1524"/>
                </a:lnTo>
                <a:lnTo>
                  <a:pt x="163067" y="4572"/>
                </a:lnTo>
                <a:lnTo>
                  <a:pt x="158495" y="7620"/>
                </a:lnTo>
                <a:lnTo>
                  <a:pt x="156971" y="12192"/>
                </a:lnTo>
                <a:lnTo>
                  <a:pt x="156971" y="22860"/>
                </a:lnTo>
                <a:lnTo>
                  <a:pt x="158495" y="27432"/>
                </a:lnTo>
                <a:lnTo>
                  <a:pt x="163067" y="30480"/>
                </a:lnTo>
                <a:lnTo>
                  <a:pt x="169163" y="33528"/>
                </a:lnTo>
                <a:lnTo>
                  <a:pt x="176783" y="35051"/>
                </a:lnTo>
                <a:lnTo>
                  <a:pt x="204215" y="35051"/>
                </a:lnTo>
                <a:lnTo>
                  <a:pt x="204215" y="141731"/>
                </a:lnTo>
                <a:lnTo>
                  <a:pt x="199600" y="136228"/>
                </a:lnTo>
                <a:lnTo>
                  <a:pt x="191439" y="126498"/>
                </a:lnTo>
                <a:lnTo>
                  <a:pt x="183278" y="116767"/>
                </a:lnTo>
                <a:lnTo>
                  <a:pt x="175116" y="107036"/>
                </a:lnTo>
                <a:lnTo>
                  <a:pt x="166955" y="97306"/>
                </a:lnTo>
                <a:lnTo>
                  <a:pt x="158794" y="87575"/>
                </a:lnTo>
                <a:lnTo>
                  <a:pt x="150633" y="77845"/>
                </a:lnTo>
                <a:lnTo>
                  <a:pt x="142472" y="68114"/>
                </a:lnTo>
                <a:lnTo>
                  <a:pt x="134311" y="58383"/>
                </a:lnTo>
                <a:lnTo>
                  <a:pt x="126149" y="48653"/>
                </a:lnTo>
                <a:lnTo>
                  <a:pt x="117988" y="38922"/>
                </a:lnTo>
                <a:lnTo>
                  <a:pt x="109827" y="29191"/>
                </a:lnTo>
                <a:lnTo>
                  <a:pt x="101666" y="19461"/>
                </a:lnTo>
                <a:lnTo>
                  <a:pt x="93505" y="9730"/>
                </a:lnTo>
                <a:lnTo>
                  <a:pt x="85343" y="0"/>
                </a:lnTo>
                <a:lnTo>
                  <a:pt x="19811" y="0"/>
                </a:lnTo>
                <a:lnTo>
                  <a:pt x="12191" y="1524"/>
                </a:lnTo>
                <a:lnTo>
                  <a:pt x="6096" y="4572"/>
                </a:lnTo>
                <a:lnTo>
                  <a:pt x="1524" y="7620"/>
                </a:lnTo>
                <a:lnTo>
                  <a:pt x="0" y="12192"/>
                </a:lnTo>
                <a:lnTo>
                  <a:pt x="0" y="22860"/>
                </a:lnTo>
                <a:lnTo>
                  <a:pt x="1524" y="27432"/>
                </a:lnTo>
                <a:lnTo>
                  <a:pt x="6096" y="30480"/>
                </a:lnTo>
                <a:lnTo>
                  <a:pt x="12191" y="33528"/>
                </a:lnTo>
                <a:lnTo>
                  <a:pt x="19811" y="35051"/>
                </a:lnTo>
                <a:lnTo>
                  <a:pt x="38100" y="35051"/>
                </a:lnTo>
                <a:lnTo>
                  <a:pt x="38100" y="173735"/>
                </a:lnTo>
                <a:lnTo>
                  <a:pt x="28955" y="173735"/>
                </a:lnTo>
                <a:lnTo>
                  <a:pt x="21335" y="175259"/>
                </a:lnTo>
                <a:lnTo>
                  <a:pt x="16763" y="179831"/>
                </a:lnTo>
                <a:lnTo>
                  <a:pt x="12191" y="182879"/>
                </a:lnTo>
                <a:lnTo>
                  <a:pt x="9143" y="187451"/>
                </a:lnTo>
                <a:lnTo>
                  <a:pt x="9143" y="196595"/>
                </a:lnTo>
                <a:lnTo>
                  <a:pt x="12191" y="201167"/>
                </a:lnTo>
                <a:lnTo>
                  <a:pt x="16763" y="204215"/>
                </a:lnTo>
                <a:lnTo>
                  <a:pt x="21335" y="207263"/>
                </a:lnTo>
                <a:lnTo>
                  <a:pt x="28955" y="210311"/>
                </a:lnTo>
                <a:lnTo>
                  <a:pt x="112775" y="210311"/>
                </a:lnTo>
                <a:lnTo>
                  <a:pt x="121920" y="207263"/>
                </a:lnTo>
                <a:lnTo>
                  <a:pt x="126491" y="204215"/>
                </a:lnTo>
                <a:lnTo>
                  <a:pt x="131063" y="201167"/>
                </a:lnTo>
                <a:lnTo>
                  <a:pt x="132587" y="196595"/>
                </a:lnTo>
                <a:lnTo>
                  <a:pt x="132587" y="185927"/>
                </a:lnTo>
                <a:lnTo>
                  <a:pt x="131063" y="182879"/>
                </a:lnTo>
                <a:lnTo>
                  <a:pt x="126491" y="178307"/>
                </a:lnTo>
                <a:lnTo>
                  <a:pt x="121920" y="175259"/>
                </a:lnTo>
                <a:lnTo>
                  <a:pt x="112775" y="173735"/>
                </a:lnTo>
                <a:lnTo>
                  <a:pt x="85343" y="173735"/>
                </a:lnTo>
                <a:lnTo>
                  <a:pt x="85343" y="67056"/>
                </a:lnTo>
                <a:lnTo>
                  <a:pt x="91281" y="74122"/>
                </a:lnTo>
                <a:lnTo>
                  <a:pt x="99396" y="83743"/>
                </a:lnTo>
                <a:lnTo>
                  <a:pt x="107543" y="93369"/>
                </a:lnTo>
                <a:lnTo>
                  <a:pt x="115717" y="103003"/>
                </a:lnTo>
                <a:lnTo>
                  <a:pt x="123911" y="112648"/>
                </a:lnTo>
                <a:lnTo>
                  <a:pt x="132121" y="122306"/>
                </a:lnTo>
                <a:lnTo>
                  <a:pt x="140339" y="131981"/>
                </a:lnTo>
                <a:lnTo>
                  <a:pt x="148562" y="141675"/>
                </a:lnTo>
                <a:lnTo>
                  <a:pt x="156782" y="151391"/>
                </a:lnTo>
                <a:lnTo>
                  <a:pt x="164994" y="161132"/>
                </a:lnTo>
                <a:lnTo>
                  <a:pt x="173193" y="170901"/>
                </a:lnTo>
                <a:lnTo>
                  <a:pt x="181373" y="180700"/>
                </a:lnTo>
                <a:lnTo>
                  <a:pt x="189528" y="190533"/>
                </a:lnTo>
                <a:lnTo>
                  <a:pt x="197652" y="200403"/>
                </a:lnTo>
                <a:lnTo>
                  <a:pt x="205739" y="210311"/>
                </a:lnTo>
                <a:lnTo>
                  <a:pt x="251459" y="210311"/>
                </a:lnTo>
                <a:lnTo>
                  <a:pt x="251459" y="980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2" name="object 1572"/>
          <p:cNvSpPr/>
          <p:nvPr/>
        </p:nvSpPr>
        <p:spPr>
          <a:xfrm>
            <a:off x="7321923" y="1312017"/>
            <a:ext cx="197671" cy="194981"/>
          </a:xfrm>
          <a:custGeom>
            <a:avLst/>
            <a:gdLst/>
            <a:ahLst/>
            <a:cxnLst/>
            <a:rect l="l" t="t" r="r" b="b"/>
            <a:pathLst>
              <a:path w="224027" h="220979">
                <a:moveTo>
                  <a:pt x="9144" y="64007"/>
                </a:moveTo>
                <a:lnTo>
                  <a:pt x="9828" y="71231"/>
                </a:lnTo>
                <a:lnTo>
                  <a:pt x="13949" y="83279"/>
                </a:lnTo>
                <a:lnTo>
                  <a:pt x="21335" y="94487"/>
                </a:lnTo>
                <a:lnTo>
                  <a:pt x="29461" y="102683"/>
                </a:lnTo>
                <a:lnTo>
                  <a:pt x="39924" y="110137"/>
                </a:lnTo>
                <a:lnTo>
                  <a:pt x="51816" y="115824"/>
                </a:lnTo>
                <a:lnTo>
                  <a:pt x="57927" y="117762"/>
                </a:lnTo>
                <a:lnTo>
                  <a:pt x="68351" y="120640"/>
                </a:lnTo>
                <a:lnTo>
                  <a:pt x="80339" y="123369"/>
                </a:lnTo>
                <a:lnTo>
                  <a:pt x="94071" y="125858"/>
                </a:lnTo>
                <a:lnTo>
                  <a:pt x="109727" y="128015"/>
                </a:lnTo>
                <a:lnTo>
                  <a:pt x="115276" y="128833"/>
                </a:lnTo>
                <a:lnTo>
                  <a:pt x="131354" y="131517"/>
                </a:lnTo>
                <a:lnTo>
                  <a:pt x="143220" y="133869"/>
                </a:lnTo>
                <a:lnTo>
                  <a:pt x="150875" y="135636"/>
                </a:lnTo>
                <a:lnTo>
                  <a:pt x="160019" y="138683"/>
                </a:lnTo>
                <a:lnTo>
                  <a:pt x="167639" y="141731"/>
                </a:lnTo>
                <a:lnTo>
                  <a:pt x="170687" y="144779"/>
                </a:lnTo>
                <a:lnTo>
                  <a:pt x="175259" y="149351"/>
                </a:lnTo>
                <a:lnTo>
                  <a:pt x="176783" y="153923"/>
                </a:lnTo>
                <a:lnTo>
                  <a:pt x="176783" y="164591"/>
                </a:lnTo>
                <a:lnTo>
                  <a:pt x="172211" y="169163"/>
                </a:lnTo>
                <a:lnTo>
                  <a:pt x="164591" y="173735"/>
                </a:lnTo>
                <a:lnTo>
                  <a:pt x="152121" y="179460"/>
                </a:lnTo>
                <a:lnTo>
                  <a:pt x="140361" y="182970"/>
                </a:lnTo>
                <a:lnTo>
                  <a:pt x="127287" y="185167"/>
                </a:lnTo>
                <a:lnTo>
                  <a:pt x="112775" y="185927"/>
                </a:lnTo>
                <a:lnTo>
                  <a:pt x="100267" y="185115"/>
                </a:lnTo>
                <a:lnTo>
                  <a:pt x="87697" y="182841"/>
                </a:lnTo>
                <a:lnTo>
                  <a:pt x="76200" y="179831"/>
                </a:lnTo>
                <a:lnTo>
                  <a:pt x="74558" y="179405"/>
                </a:lnTo>
                <a:lnTo>
                  <a:pt x="60608" y="174237"/>
                </a:lnTo>
                <a:lnTo>
                  <a:pt x="51816" y="169163"/>
                </a:lnTo>
                <a:lnTo>
                  <a:pt x="50292" y="167639"/>
                </a:lnTo>
                <a:lnTo>
                  <a:pt x="48768" y="163067"/>
                </a:lnTo>
                <a:lnTo>
                  <a:pt x="45720" y="158495"/>
                </a:lnTo>
                <a:lnTo>
                  <a:pt x="44196" y="153923"/>
                </a:lnTo>
                <a:lnTo>
                  <a:pt x="41148" y="149351"/>
                </a:lnTo>
                <a:lnTo>
                  <a:pt x="38100" y="147827"/>
                </a:lnTo>
                <a:lnTo>
                  <a:pt x="33527" y="144779"/>
                </a:lnTo>
                <a:lnTo>
                  <a:pt x="16763" y="144779"/>
                </a:lnTo>
                <a:lnTo>
                  <a:pt x="10668" y="146303"/>
                </a:lnTo>
                <a:lnTo>
                  <a:pt x="6096" y="149351"/>
                </a:lnTo>
                <a:lnTo>
                  <a:pt x="3048" y="153923"/>
                </a:lnTo>
                <a:lnTo>
                  <a:pt x="0" y="160019"/>
                </a:lnTo>
                <a:lnTo>
                  <a:pt x="0" y="199643"/>
                </a:lnTo>
                <a:lnTo>
                  <a:pt x="3048" y="205739"/>
                </a:lnTo>
                <a:lnTo>
                  <a:pt x="6096" y="210311"/>
                </a:lnTo>
                <a:lnTo>
                  <a:pt x="10668" y="213359"/>
                </a:lnTo>
                <a:lnTo>
                  <a:pt x="16763" y="214883"/>
                </a:lnTo>
                <a:lnTo>
                  <a:pt x="30479" y="214883"/>
                </a:lnTo>
                <a:lnTo>
                  <a:pt x="33527" y="213359"/>
                </a:lnTo>
                <a:lnTo>
                  <a:pt x="35051" y="213359"/>
                </a:lnTo>
                <a:lnTo>
                  <a:pt x="39624" y="210311"/>
                </a:lnTo>
                <a:lnTo>
                  <a:pt x="42672" y="207263"/>
                </a:lnTo>
                <a:lnTo>
                  <a:pt x="54864" y="211384"/>
                </a:lnTo>
                <a:lnTo>
                  <a:pt x="67055" y="214827"/>
                </a:lnTo>
                <a:lnTo>
                  <a:pt x="79248" y="217931"/>
                </a:lnTo>
                <a:lnTo>
                  <a:pt x="91575" y="219408"/>
                </a:lnTo>
                <a:lnTo>
                  <a:pt x="104124" y="220531"/>
                </a:lnTo>
                <a:lnTo>
                  <a:pt x="117347" y="220979"/>
                </a:lnTo>
                <a:lnTo>
                  <a:pt x="127582" y="220735"/>
                </a:lnTo>
                <a:lnTo>
                  <a:pt x="141633" y="219540"/>
                </a:lnTo>
                <a:lnTo>
                  <a:pt x="154867" y="217376"/>
                </a:lnTo>
                <a:lnTo>
                  <a:pt x="167286" y="214274"/>
                </a:lnTo>
                <a:lnTo>
                  <a:pt x="178888" y="210264"/>
                </a:lnTo>
                <a:lnTo>
                  <a:pt x="189674" y="205377"/>
                </a:lnTo>
                <a:lnTo>
                  <a:pt x="199643" y="199643"/>
                </a:lnTo>
                <a:lnTo>
                  <a:pt x="208752" y="192754"/>
                </a:lnTo>
                <a:lnTo>
                  <a:pt x="217353" y="182624"/>
                </a:lnTo>
                <a:lnTo>
                  <a:pt x="222387" y="171204"/>
                </a:lnTo>
                <a:lnTo>
                  <a:pt x="224027" y="158495"/>
                </a:lnTo>
                <a:lnTo>
                  <a:pt x="222803" y="146975"/>
                </a:lnTo>
                <a:lnTo>
                  <a:pt x="218243" y="135212"/>
                </a:lnTo>
                <a:lnTo>
                  <a:pt x="210311" y="124967"/>
                </a:lnTo>
                <a:lnTo>
                  <a:pt x="201911" y="116962"/>
                </a:lnTo>
                <a:lnTo>
                  <a:pt x="191150" y="110362"/>
                </a:lnTo>
                <a:lnTo>
                  <a:pt x="178307" y="105155"/>
                </a:lnTo>
                <a:lnTo>
                  <a:pt x="164629" y="101110"/>
                </a:lnTo>
                <a:lnTo>
                  <a:pt x="152768" y="98510"/>
                </a:lnTo>
                <a:lnTo>
                  <a:pt x="139040" y="95865"/>
                </a:lnTo>
                <a:lnTo>
                  <a:pt x="123443" y="92963"/>
                </a:lnTo>
                <a:lnTo>
                  <a:pt x="113151" y="91593"/>
                </a:lnTo>
                <a:lnTo>
                  <a:pt x="97491" y="89123"/>
                </a:lnTo>
                <a:lnTo>
                  <a:pt x="86329" y="86970"/>
                </a:lnTo>
                <a:lnTo>
                  <a:pt x="79248" y="85343"/>
                </a:lnTo>
                <a:lnTo>
                  <a:pt x="71627" y="83819"/>
                </a:lnTo>
                <a:lnTo>
                  <a:pt x="65531" y="80771"/>
                </a:lnTo>
                <a:lnTo>
                  <a:pt x="62483" y="76200"/>
                </a:lnTo>
                <a:lnTo>
                  <a:pt x="57911" y="71627"/>
                </a:lnTo>
                <a:lnTo>
                  <a:pt x="56387" y="68579"/>
                </a:lnTo>
                <a:lnTo>
                  <a:pt x="56387" y="56387"/>
                </a:lnTo>
                <a:lnTo>
                  <a:pt x="60959" y="50291"/>
                </a:lnTo>
                <a:lnTo>
                  <a:pt x="70103" y="44195"/>
                </a:lnTo>
                <a:lnTo>
                  <a:pt x="73043" y="43005"/>
                </a:lnTo>
                <a:lnTo>
                  <a:pt x="84095" y="39603"/>
                </a:lnTo>
                <a:lnTo>
                  <a:pt x="96831" y="37375"/>
                </a:lnTo>
                <a:lnTo>
                  <a:pt x="111251" y="36575"/>
                </a:lnTo>
                <a:lnTo>
                  <a:pt x="116872" y="36717"/>
                </a:lnTo>
                <a:lnTo>
                  <a:pt x="129758" y="38156"/>
                </a:lnTo>
                <a:lnTo>
                  <a:pt x="141731" y="41147"/>
                </a:lnTo>
                <a:lnTo>
                  <a:pt x="150875" y="42671"/>
                </a:lnTo>
                <a:lnTo>
                  <a:pt x="156971" y="47243"/>
                </a:lnTo>
                <a:lnTo>
                  <a:pt x="161543" y="51815"/>
                </a:lnTo>
                <a:lnTo>
                  <a:pt x="164591" y="53339"/>
                </a:lnTo>
                <a:lnTo>
                  <a:pt x="166115" y="57912"/>
                </a:lnTo>
                <a:lnTo>
                  <a:pt x="167639" y="64007"/>
                </a:lnTo>
                <a:lnTo>
                  <a:pt x="169163" y="70103"/>
                </a:lnTo>
                <a:lnTo>
                  <a:pt x="172211" y="74675"/>
                </a:lnTo>
                <a:lnTo>
                  <a:pt x="175259" y="76200"/>
                </a:lnTo>
                <a:lnTo>
                  <a:pt x="179831" y="79247"/>
                </a:lnTo>
                <a:lnTo>
                  <a:pt x="196595" y="79247"/>
                </a:lnTo>
                <a:lnTo>
                  <a:pt x="202691" y="77724"/>
                </a:lnTo>
                <a:lnTo>
                  <a:pt x="207263" y="74675"/>
                </a:lnTo>
                <a:lnTo>
                  <a:pt x="211835" y="70103"/>
                </a:lnTo>
                <a:lnTo>
                  <a:pt x="213359" y="64007"/>
                </a:lnTo>
                <a:lnTo>
                  <a:pt x="213359" y="21336"/>
                </a:lnTo>
                <a:lnTo>
                  <a:pt x="211835" y="15239"/>
                </a:lnTo>
                <a:lnTo>
                  <a:pt x="207263" y="10667"/>
                </a:lnTo>
                <a:lnTo>
                  <a:pt x="202691" y="7619"/>
                </a:lnTo>
                <a:lnTo>
                  <a:pt x="196595" y="6095"/>
                </a:lnTo>
                <a:lnTo>
                  <a:pt x="184403" y="6095"/>
                </a:lnTo>
                <a:lnTo>
                  <a:pt x="178307" y="7619"/>
                </a:lnTo>
                <a:lnTo>
                  <a:pt x="172211" y="12191"/>
                </a:lnTo>
                <a:lnTo>
                  <a:pt x="168876" y="11080"/>
                </a:lnTo>
                <a:lnTo>
                  <a:pt x="156828" y="7064"/>
                </a:lnTo>
                <a:lnTo>
                  <a:pt x="144779" y="3047"/>
                </a:lnTo>
                <a:lnTo>
                  <a:pt x="136899" y="1947"/>
                </a:lnTo>
                <a:lnTo>
                  <a:pt x="124480" y="568"/>
                </a:lnTo>
                <a:lnTo>
                  <a:pt x="111251" y="0"/>
                </a:lnTo>
                <a:lnTo>
                  <a:pt x="96907" y="487"/>
                </a:lnTo>
                <a:lnTo>
                  <a:pt x="83091" y="2042"/>
                </a:lnTo>
                <a:lnTo>
                  <a:pt x="70303" y="4709"/>
                </a:lnTo>
                <a:lnTo>
                  <a:pt x="58541" y="8531"/>
                </a:lnTo>
                <a:lnTo>
                  <a:pt x="47807" y="13551"/>
                </a:lnTo>
                <a:lnTo>
                  <a:pt x="38100" y="19812"/>
                </a:lnTo>
                <a:lnTo>
                  <a:pt x="35856" y="21235"/>
                </a:lnTo>
                <a:lnTo>
                  <a:pt x="23979" y="30691"/>
                </a:lnTo>
                <a:lnTo>
                  <a:pt x="15652" y="41057"/>
                </a:lnTo>
                <a:lnTo>
                  <a:pt x="10750" y="52205"/>
                </a:lnTo>
                <a:lnTo>
                  <a:pt x="9144" y="640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3" name="object 1573"/>
          <p:cNvSpPr/>
          <p:nvPr/>
        </p:nvSpPr>
        <p:spPr>
          <a:xfrm>
            <a:off x="6045797" y="1312017"/>
            <a:ext cx="231289" cy="182811"/>
          </a:xfrm>
          <a:custGeom>
            <a:avLst/>
            <a:gdLst/>
            <a:ahLst/>
            <a:cxnLst/>
            <a:rect l="l" t="t" r="r" b="b"/>
            <a:pathLst>
              <a:path w="262127" h="207186">
                <a:moveTo>
                  <a:pt x="57489" y="147523"/>
                </a:moveTo>
                <a:lnTo>
                  <a:pt x="51677" y="136392"/>
                </a:lnTo>
                <a:lnTo>
                  <a:pt x="48322" y="124361"/>
                </a:lnTo>
                <a:lnTo>
                  <a:pt x="47244" y="111251"/>
                </a:lnTo>
                <a:lnTo>
                  <a:pt x="47722" y="102270"/>
                </a:lnTo>
                <a:lnTo>
                  <a:pt x="50304" y="89607"/>
                </a:lnTo>
                <a:lnTo>
                  <a:pt x="55284" y="77933"/>
                </a:lnTo>
                <a:lnTo>
                  <a:pt x="62839" y="67338"/>
                </a:lnTo>
                <a:lnTo>
                  <a:pt x="73151" y="57912"/>
                </a:lnTo>
                <a:lnTo>
                  <a:pt x="82325" y="50665"/>
                </a:lnTo>
                <a:lnTo>
                  <a:pt x="93650" y="44262"/>
                </a:lnTo>
                <a:lnTo>
                  <a:pt x="105601" y="39886"/>
                </a:lnTo>
                <a:lnTo>
                  <a:pt x="118099" y="37376"/>
                </a:lnTo>
                <a:lnTo>
                  <a:pt x="131063" y="36575"/>
                </a:lnTo>
                <a:lnTo>
                  <a:pt x="143576" y="37240"/>
                </a:lnTo>
                <a:lnTo>
                  <a:pt x="156107" y="39476"/>
                </a:lnTo>
                <a:lnTo>
                  <a:pt x="167952" y="43361"/>
                </a:lnTo>
                <a:lnTo>
                  <a:pt x="179340" y="48973"/>
                </a:lnTo>
                <a:lnTo>
                  <a:pt x="190500" y="56387"/>
                </a:lnTo>
                <a:lnTo>
                  <a:pt x="198072" y="63968"/>
                </a:lnTo>
                <a:lnTo>
                  <a:pt x="205968" y="74266"/>
                </a:lnTo>
                <a:lnTo>
                  <a:pt x="211712" y="85411"/>
                </a:lnTo>
                <a:lnTo>
                  <a:pt x="215220" y="97656"/>
                </a:lnTo>
                <a:lnTo>
                  <a:pt x="216407" y="111251"/>
                </a:lnTo>
                <a:lnTo>
                  <a:pt x="215848" y="120233"/>
                </a:lnTo>
                <a:lnTo>
                  <a:pt x="212971" y="132896"/>
                </a:lnTo>
                <a:lnTo>
                  <a:pt x="207727" y="144570"/>
                </a:lnTo>
                <a:lnTo>
                  <a:pt x="200207" y="155165"/>
                </a:lnTo>
                <a:lnTo>
                  <a:pt x="201183" y="203557"/>
                </a:lnTo>
                <a:lnTo>
                  <a:pt x="212079" y="196816"/>
                </a:lnTo>
                <a:lnTo>
                  <a:pt x="222503" y="188975"/>
                </a:lnTo>
                <a:lnTo>
                  <a:pt x="232193" y="181096"/>
                </a:lnTo>
                <a:lnTo>
                  <a:pt x="241575" y="171200"/>
                </a:lnTo>
                <a:lnTo>
                  <a:pt x="249124" y="160493"/>
                </a:lnTo>
                <a:lnTo>
                  <a:pt x="254898" y="149060"/>
                </a:lnTo>
                <a:lnTo>
                  <a:pt x="258952" y="136986"/>
                </a:lnTo>
                <a:lnTo>
                  <a:pt x="261343" y="124355"/>
                </a:lnTo>
                <a:lnTo>
                  <a:pt x="262127" y="111251"/>
                </a:lnTo>
                <a:lnTo>
                  <a:pt x="261403" y="98166"/>
                </a:lnTo>
                <a:lnTo>
                  <a:pt x="259122" y="85483"/>
                </a:lnTo>
                <a:lnTo>
                  <a:pt x="255233" y="73499"/>
                </a:lnTo>
                <a:lnTo>
                  <a:pt x="249680" y="62185"/>
                </a:lnTo>
                <a:lnTo>
                  <a:pt x="242410" y="51516"/>
                </a:lnTo>
                <a:lnTo>
                  <a:pt x="233369" y="41465"/>
                </a:lnTo>
                <a:lnTo>
                  <a:pt x="222503" y="32003"/>
                </a:lnTo>
                <a:lnTo>
                  <a:pt x="205288" y="19799"/>
                </a:lnTo>
                <a:lnTo>
                  <a:pt x="194096" y="13749"/>
                </a:lnTo>
                <a:lnTo>
                  <a:pt x="182432" y="8799"/>
                </a:lnTo>
                <a:lnTo>
                  <a:pt x="170297" y="4949"/>
                </a:lnTo>
                <a:lnTo>
                  <a:pt x="157691" y="2199"/>
                </a:lnTo>
                <a:lnTo>
                  <a:pt x="144613" y="549"/>
                </a:lnTo>
                <a:lnTo>
                  <a:pt x="131063" y="0"/>
                </a:lnTo>
                <a:lnTo>
                  <a:pt x="119129" y="470"/>
                </a:lnTo>
                <a:lnTo>
                  <a:pt x="106220" y="2060"/>
                </a:lnTo>
                <a:lnTo>
                  <a:pt x="93608" y="4747"/>
                </a:lnTo>
                <a:lnTo>
                  <a:pt x="81349" y="8503"/>
                </a:lnTo>
                <a:lnTo>
                  <a:pt x="69498" y="13300"/>
                </a:lnTo>
                <a:lnTo>
                  <a:pt x="58111" y="19111"/>
                </a:lnTo>
                <a:lnTo>
                  <a:pt x="47244" y="25907"/>
                </a:lnTo>
                <a:lnTo>
                  <a:pt x="39126" y="32097"/>
                </a:lnTo>
                <a:lnTo>
                  <a:pt x="28624" y="41605"/>
                </a:lnTo>
                <a:lnTo>
                  <a:pt x="19794" y="51645"/>
                </a:lnTo>
                <a:lnTo>
                  <a:pt x="12614" y="62259"/>
                </a:lnTo>
                <a:lnTo>
                  <a:pt x="7065" y="73486"/>
                </a:lnTo>
                <a:lnTo>
                  <a:pt x="3126" y="85367"/>
                </a:lnTo>
                <a:lnTo>
                  <a:pt x="778" y="97942"/>
                </a:lnTo>
                <a:lnTo>
                  <a:pt x="0" y="111251"/>
                </a:lnTo>
                <a:lnTo>
                  <a:pt x="265" y="118820"/>
                </a:lnTo>
                <a:lnTo>
                  <a:pt x="1992" y="131556"/>
                </a:lnTo>
                <a:lnTo>
                  <a:pt x="5346" y="143748"/>
                </a:lnTo>
                <a:lnTo>
                  <a:pt x="10347" y="155353"/>
                </a:lnTo>
                <a:lnTo>
                  <a:pt x="17016" y="166331"/>
                </a:lnTo>
                <a:lnTo>
                  <a:pt x="25374" y="176637"/>
                </a:lnTo>
                <a:lnTo>
                  <a:pt x="35443" y="186232"/>
                </a:lnTo>
                <a:lnTo>
                  <a:pt x="47244" y="195071"/>
                </a:lnTo>
                <a:lnTo>
                  <a:pt x="57090" y="201284"/>
                </a:lnTo>
                <a:lnTo>
                  <a:pt x="68431" y="207186"/>
                </a:lnTo>
                <a:lnTo>
                  <a:pt x="65937" y="157936"/>
                </a:lnTo>
                <a:lnTo>
                  <a:pt x="57489" y="1475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4" name="object 1574"/>
          <p:cNvSpPr/>
          <p:nvPr/>
        </p:nvSpPr>
        <p:spPr>
          <a:xfrm>
            <a:off x="6103976" y="1448928"/>
            <a:ext cx="119335" cy="58071"/>
          </a:xfrm>
          <a:custGeom>
            <a:avLst/>
            <a:gdLst/>
            <a:ahLst/>
            <a:cxnLst/>
            <a:rect l="l" t="t" r="r" b="b"/>
            <a:pathLst>
              <a:path w="135246" h="65814">
                <a:moveTo>
                  <a:pt x="0" y="2771"/>
                </a:moveTo>
                <a:lnTo>
                  <a:pt x="2494" y="52021"/>
                </a:lnTo>
                <a:lnTo>
                  <a:pt x="14304" y="56913"/>
                </a:lnTo>
                <a:lnTo>
                  <a:pt x="26528" y="60766"/>
                </a:lnTo>
                <a:lnTo>
                  <a:pt x="39110" y="63552"/>
                </a:lnTo>
                <a:lnTo>
                  <a:pt x="51995" y="65244"/>
                </a:lnTo>
                <a:lnTo>
                  <a:pt x="65126" y="65814"/>
                </a:lnTo>
                <a:lnTo>
                  <a:pt x="73694" y="65597"/>
                </a:lnTo>
                <a:lnTo>
                  <a:pt x="86947" y="64356"/>
                </a:lnTo>
                <a:lnTo>
                  <a:pt x="99729" y="62015"/>
                </a:lnTo>
                <a:lnTo>
                  <a:pt x="112039" y="58574"/>
                </a:lnTo>
                <a:lnTo>
                  <a:pt x="123878" y="54033"/>
                </a:lnTo>
                <a:lnTo>
                  <a:pt x="135246" y="48392"/>
                </a:lnTo>
                <a:lnTo>
                  <a:pt x="134270" y="0"/>
                </a:lnTo>
                <a:lnTo>
                  <a:pt x="124562" y="9426"/>
                </a:lnTo>
                <a:lnTo>
                  <a:pt x="113799" y="16762"/>
                </a:lnTo>
                <a:lnTo>
                  <a:pt x="102514" y="22776"/>
                </a:lnTo>
                <a:lnTo>
                  <a:pt x="90789" y="27163"/>
                </a:lnTo>
                <a:lnTo>
                  <a:pt x="78401" y="29850"/>
                </a:lnTo>
                <a:lnTo>
                  <a:pt x="65126" y="30762"/>
                </a:lnTo>
                <a:lnTo>
                  <a:pt x="53955" y="30055"/>
                </a:lnTo>
                <a:lnTo>
                  <a:pt x="41387" y="27500"/>
                </a:lnTo>
                <a:lnTo>
                  <a:pt x="29355" y="23157"/>
                </a:lnTo>
                <a:lnTo>
                  <a:pt x="17937" y="17106"/>
                </a:lnTo>
                <a:lnTo>
                  <a:pt x="7214" y="9426"/>
                </a:lnTo>
                <a:lnTo>
                  <a:pt x="0" y="27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5" name="object 1575"/>
          <p:cNvSpPr/>
          <p:nvPr/>
        </p:nvSpPr>
        <p:spPr>
          <a:xfrm>
            <a:off x="5798371" y="1312017"/>
            <a:ext cx="221876" cy="194981"/>
          </a:xfrm>
          <a:custGeom>
            <a:avLst/>
            <a:gdLst/>
            <a:ahLst/>
            <a:cxnLst/>
            <a:rect l="l" t="t" r="r" b="b"/>
            <a:pathLst>
              <a:path w="251459" h="220979">
                <a:moveTo>
                  <a:pt x="47252" y="101096"/>
                </a:moveTo>
                <a:lnTo>
                  <a:pt x="48922" y="88274"/>
                </a:lnTo>
                <a:lnTo>
                  <a:pt x="53491" y="76420"/>
                </a:lnTo>
                <a:lnTo>
                  <a:pt x="60959" y="65531"/>
                </a:lnTo>
                <a:lnTo>
                  <a:pt x="70555" y="55879"/>
                </a:lnTo>
                <a:lnTo>
                  <a:pt x="80828" y="48259"/>
                </a:lnTo>
                <a:lnTo>
                  <a:pt x="91439" y="42671"/>
                </a:lnTo>
                <a:lnTo>
                  <a:pt x="104992" y="38798"/>
                </a:lnTo>
                <a:lnTo>
                  <a:pt x="117401" y="37083"/>
                </a:lnTo>
                <a:lnTo>
                  <a:pt x="131063" y="36575"/>
                </a:lnTo>
                <a:lnTo>
                  <a:pt x="139068" y="36860"/>
                </a:lnTo>
                <a:lnTo>
                  <a:pt x="151427" y="38360"/>
                </a:lnTo>
                <a:lnTo>
                  <a:pt x="164591" y="41147"/>
                </a:lnTo>
                <a:lnTo>
                  <a:pt x="180722" y="46761"/>
                </a:lnTo>
                <a:lnTo>
                  <a:pt x="190499" y="53339"/>
                </a:lnTo>
                <a:lnTo>
                  <a:pt x="195071" y="59436"/>
                </a:lnTo>
                <a:lnTo>
                  <a:pt x="198119" y="71627"/>
                </a:lnTo>
                <a:lnTo>
                  <a:pt x="201167" y="76200"/>
                </a:lnTo>
                <a:lnTo>
                  <a:pt x="205739" y="79247"/>
                </a:lnTo>
                <a:lnTo>
                  <a:pt x="208787" y="82295"/>
                </a:lnTo>
                <a:lnTo>
                  <a:pt x="213359" y="83819"/>
                </a:lnTo>
                <a:lnTo>
                  <a:pt x="227075" y="83819"/>
                </a:lnTo>
                <a:lnTo>
                  <a:pt x="233171" y="80771"/>
                </a:lnTo>
                <a:lnTo>
                  <a:pt x="237743" y="77724"/>
                </a:lnTo>
                <a:lnTo>
                  <a:pt x="240791" y="74675"/>
                </a:lnTo>
                <a:lnTo>
                  <a:pt x="243839" y="68579"/>
                </a:lnTo>
                <a:lnTo>
                  <a:pt x="243839" y="21336"/>
                </a:lnTo>
                <a:lnTo>
                  <a:pt x="240791" y="15239"/>
                </a:lnTo>
                <a:lnTo>
                  <a:pt x="237743" y="10667"/>
                </a:lnTo>
                <a:lnTo>
                  <a:pt x="233171" y="7619"/>
                </a:lnTo>
                <a:lnTo>
                  <a:pt x="227075" y="6095"/>
                </a:lnTo>
                <a:lnTo>
                  <a:pt x="213359" y="6095"/>
                </a:lnTo>
                <a:lnTo>
                  <a:pt x="208787" y="7619"/>
                </a:lnTo>
                <a:lnTo>
                  <a:pt x="205739" y="9143"/>
                </a:lnTo>
                <a:lnTo>
                  <a:pt x="202691" y="12191"/>
                </a:lnTo>
                <a:lnTo>
                  <a:pt x="199643" y="15239"/>
                </a:lnTo>
                <a:lnTo>
                  <a:pt x="190711" y="11491"/>
                </a:lnTo>
                <a:lnTo>
                  <a:pt x="178794" y="7270"/>
                </a:lnTo>
                <a:lnTo>
                  <a:pt x="166115" y="4571"/>
                </a:lnTo>
                <a:lnTo>
                  <a:pt x="165887" y="4507"/>
                </a:lnTo>
                <a:lnTo>
                  <a:pt x="154368" y="2003"/>
                </a:lnTo>
                <a:lnTo>
                  <a:pt x="141523" y="500"/>
                </a:lnTo>
                <a:lnTo>
                  <a:pt x="128015" y="0"/>
                </a:lnTo>
                <a:lnTo>
                  <a:pt x="126098" y="12"/>
                </a:lnTo>
                <a:lnTo>
                  <a:pt x="113680" y="688"/>
                </a:lnTo>
                <a:lnTo>
                  <a:pt x="101262" y="2396"/>
                </a:lnTo>
                <a:lnTo>
                  <a:pt x="88844" y="5136"/>
                </a:lnTo>
                <a:lnTo>
                  <a:pt x="76426" y="8910"/>
                </a:lnTo>
                <a:lnTo>
                  <a:pt x="64007" y="13715"/>
                </a:lnTo>
                <a:lnTo>
                  <a:pt x="55409" y="17534"/>
                </a:lnTo>
                <a:lnTo>
                  <a:pt x="44201" y="24181"/>
                </a:lnTo>
                <a:lnTo>
                  <a:pt x="34082" y="32033"/>
                </a:lnTo>
                <a:lnTo>
                  <a:pt x="24966" y="40824"/>
                </a:lnTo>
                <a:lnTo>
                  <a:pt x="16763" y="50291"/>
                </a:lnTo>
                <a:lnTo>
                  <a:pt x="8428" y="65441"/>
                </a:lnTo>
                <a:lnTo>
                  <a:pt x="3823" y="77359"/>
                </a:lnTo>
                <a:lnTo>
                  <a:pt x="975" y="89543"/>
                </a:lnTo>
                <a:lnTo>
                  <a:pt x="0" y="102107"/>
                </a:lnTo>
                <a:lnTo>
                  <a:pt x="22" y="128248"/>
                </a:lnTo>
                <a:lnTo>
                  <a:pt x="1427" y="140350"/>
                </a:lnTo>
                <a:lnTo>
                  <a:pt x="5108" y="152305"/>
                </a:lnTo>
                <a:lnTo>
                  <a:pt x="11193" y="163984"/>
                </a:lnTo>
                <a:lnTo>
                  <a:pt x="19812" y="175259"/>
                </a:lnTo>
                <a:lnTo>
                  <a:pt x="32338" y="188386"/>
                </a:lnTo>
                <a:lnTo>
                  <a:pt x="42455" y="196099"/>
                </a:lnTo>
                <a:lnTo>
                  <a:pt x="53520" y="202391"/>
                </a:lnTo>
                <a:lnTo>
                  <a:pt x="65531" y="207263"/>
                </a:lnTo>
                <a:lnTo>
                  <a:pt x="76360" y="211385"/>
                </a:lnTo>
                <a:lnTo>
                  <a:pt x="88105" y="214839"/>
                </a:lnTo>
                <a:lnTo>
                  <a:pt x="100447" y="217526"/>
                </a:lnTo>
                <a:lnTo>
                  <a:pt x="113302" y="219444"/>
                </a:lnTo>
                <a:lnTo>
                  <a:pt x="126584" y="220596"/>
                </a:lnTo>
                <a:lnTo>
                  <a:pt x="140207" y="220979"/>
                </a:lnTo>
                <a:lnTo>
                  <a:pt x="143141" y="220965"/>
                </a:lnTo>
                <a:lnTo>
                  <a:pt x="156723" y="220486"/>
                </a:lnTo>
                <a:lnTo>
                  <a:pt x="169708" y="219334"/>
                </a:lnTo>
                <a:lnTo>
                  <a:pt x="182163" y="217508"/>
                </a:lnTo>
                <a:lnTo>
                  <a:pt x="194152" y="215009"/>
                </a:lnTo>
                <a:lnTo>
                  <a:pt x="205739" y="211835"/>
                </a:lnTo>
                <a:lnTo>
                  <a:pt x="220230" y="206072"/>
                </a:lnTo>
                <a:lnTo>
                  <a:pt x="231277" y="199814"/>
                </a:lnTo>
                <a:lnTo>
                  <a:pt x="240791" y="192023"/>
                </a:lnTo>
                <a:lnTo>
                  <a:pt x="248411" y="187451"/>
                </a:lnTo>
                <a:lnTo>
                  <a:pt x="251459" y="181355"/>
                </a:lnTo>
                <a:lnTo>
                  <a:pt x="251459" y="172211"/>
                </a:lnTo>
                <a:lnTo>
                  <a:pt x="248411" y="167639"/>
                </a:lnTo>
                <a:lnTo>
                  <a:pt x="243839" y="164591"/>
                </a:lnTo>
                <a:lnTo>
                  <a:pt x="239267" y="160019"/>
                </a:lnTo>
                <a:lnTo>
                  <a:pt x="233171" y="158495"/>
                </a:lnTo>
                <a:lnTo>
                  <a:pt x="224027" y="158495"/>
                </a:lnTo>
                <a:lnTo>
                  <a:pt x="220979" y="160019"/>
                </a:lnTo>
                <a:lnTo>
                  <a:pt x="217931" y="160019"/>
                </a:lnTo>
                <a:lnTo>
                  <a:pt x="214883" y="161543"/>
                </a:lnTo>
                <a:lnTo>
                  <a:pt x="211835" y="164591"/>
                </a:lnTo>
                <a:lnTo>
                  <a:pt x="207263" y="167639"/>
                </a:lnTo>
                <a:lnTo>
                  <a:pt x="194467" y="175573"/>
                </a:lnTo>
                <a:lnTo>
                  <a:pt x="184403" y="179831"/>
                </a:lnTo>
                <a:lnTo>
                  <a:pt x="178873" y="181157"/>
                </a:lnTo>
                <a:lnTo>
                  <a:pt x="167077" y="183526"/>
                </a:lnTo>
                <a:lnTo>
                  <a:pt x="154118" y="185257"/>
                </a:lnTo>
                <a:lnTo>
                  <a:pt x="140207" y="185927"/>
                </a:lnTo>
                <a:lnTo>
                  <a:pt x="131260" y="185725"/>
                </a:lnTo>
                <a:lnTo>
                  <a:pt x="116991" y="184450"/>
                </a:lnTo>
                <a:lnTo>
                  <a:pt x="103894" y="182004"/>
                </a:lnTo>
                <a:lnTo>
                  <a:pt x="91967" y="178387"/>
                </a:lnTo>
                <a:lnTo>
                  <a:pt x="81212" y="173599"/>
                </a:lnTo>
                <a:lnTo>
                  <a:pt x="71627" y="167639"/>
                </a:lnTo>
                <a:lnTo>
                  <a:pt x="61691" y="159966"/>
                </a:lnTo>
                <a:lnTo>
                  <a:pt x="53560" y="149869"/>
                </a:lnTo>
                <a:lnTo>
                  <a:pt x="48796" y="138255"/>
                </a:lnTo>
                <a:lnTo>
                  <a:pt x="47243" y="124967"/>
                </a:lnTo>
                <a:lnTo>
                  <a:pt x="47252" y="101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6" name="object 1576"/>
          <p:cNvSpPr/>
          <p:nvPr/>
        </p:nvSpPr>
        <p:spPr>
          <a:xfrm>
            <a:off x="5795682" y="1311344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5842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7" name="object 1577"/>
          <p:cNvSpPr/>
          <p:nvPr/>
        </p:nvSpPr>
        <p:spPr>
          <a:xfrm>
            <a:off x="5795682" y="1314034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3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8" name="object 1578"/>
          <p:cNvSpPr/>
          <p:nvPr/>
        </p:nvSpPr>
        <p:spPr>
          <a:xfrm>
            <a:off x="5795682" y="1315379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9" name="object 1579"/>
          <p:cNvSpPr/>
          <p:nvPr/>
        </p:nvSpPr>
        <p:spPr>
          <a:xfrm>
            <a:off x="5795682" y="1316723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8C8C8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0" name="object 1580"/>
          <p:cNvSpPr/>
          <p:nvPr/>
        </p:nvSpPr>
        <p:spPr>
          <a:xfrm>
            <a:off x="5795682" y="1318068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90909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1" name="object 1581"/>
          <p:cNvSpPr/>
          <p:nvPr/>
        </p:nvSpPr>
        <p:spPr>
          <a:xfrm>
            <a:off x="5795682" y="1319413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93939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2" name="object 1582"/>
          <p:cNvSpPr/>
          <p:nvPr/>
        </p:nvSpPr>
        <p:spPr>
          <a:xfrm>
            <a:off x="5795682" y="1320757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3" name="object 1583"/>
          <p:cNvSpPr/>
          <p:nvPr/>
        </p:nvSpPr>
        <p:spPr>
          <a:xfrm>
            <a:off x="5795682" y="1322102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9C9C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4" name="object 1584"/>
          <p:cNvSpPr/>
          <p:nvPr/>
        </p:nvSpPr>
        <p:spPr>
          <a:xfrm>
            <a:off x="5795682" y="1323447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5" name="object 1585"/>
          <p:cNvSpPr/>
          <p:nvPr/>
        </p:nvSpPr>
        <p:spPr>
          <a:xfrm>
            <a:off x="5795682" y="1324791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6" name="object 1586"/>
          <p:cNvSpPr/>
          <p:nvPr/>
        </p:nvSpPr>
        <p:spPr>
          <a:xfrm>
            <a:off x="5795682" y="1326136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A8A8A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7" name="object 1587"/>
          <p:cNvSpPr/>
          <p:nvPr/>
        </p:nvSpPr>
        <p:spPr>
          <a:xfrm>
            <a:off x="5795682" y="1327481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AEAEA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8" name="object 1588"/>
          <p:cNvSpPr/>
          <p:nvPr/>
        </p:nvSpPr>
        <p:spPr>
          <a:xfrm>
            <a:off x="5795682" y="1328826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9" name="object 1589"/>
          <p:cNvSpPr/>
          <p:nvPr/>
        </p:nvSpPr>
        <p:spPr>
          <a:xfrm>
            <a:off x="5795682" y="1330170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B5B5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0" name="object 1590"/>
          <p:cNvSpPr/>
          <p:nvPr/>
        </p:nvSpPr>
        <p:spPr>
          <a:xfrm>
            <a:off x="5795682" y="1331515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3">
            <a:solidFill>
              <a:srgbClr val="BABA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1" name="object 1591"/>
          <p:cNvSpPr/>
          <p:nvPr/>
        </p:nvSpPr>
        <p:spPr>
          <a:xfrm>
            <a:off x="5795682" y="1332860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BDBDB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2" name="object 1592"/>
          <p:cNvSpPr/>
          <p:nvPr/>
        </p:nvSpPr>
        <p:spPr>
          <a:xfrm>
            <a:off x="5795682" y="1334204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C3C3C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3" name="object 1593"/>
          <p:cNvSpPr/>
          <p:nvPr/>
        </p:nvSpPr>
        <p:spPr>
          <a:xfrm>
            <a:off x="5795682" y="1335549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C6C6C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4" name="object 1594"/>
          <p:cNvSpPr/>
          <p:nvPr/>
        </p:nvSpPr>
        <p:spPr>
          <a:xfrm>
            <a:off x="5795682" y="1336894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CACAC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5" name="object 1595"/>
          <p:cNvSpPr/>
          <p:nvPr/>
        </p:nvSpPr>
        <p:spPr>
          <a:xfrm>
            <a:off x="5795682" y="1338239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6" name="object 1596"/>
          <p:cNvSpPr/>
          <p:nvPr/>
        </p:nvSpPr>
        <p:spPr>
          <a:xfrm>
            <a:off x="5795682" y="1339583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7" name="object 1597"/>
          <p:cNvSpPr/>
          <p:nvPr/>
        </p:nvSpPr>
        <p:spPr>
          <a:xfrm>
            <a:off x="5795682" y="1340928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D8D8D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8" name="object 1598"/>
          <p:cNvSpPr/>
          <p:nvPr/>
        </p:nvSpPr>
        <p:spPr>
          <a:xfrm>
            <a:off x="5795682" y="1342273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9" name="object 1599"/>
          <p:cNvSpPr/>
          <p:nvPr/>
        </p:nvSpPr>
        <p:spPr>
          <a:xfrm>
            <a:off x="5795682" y="1343617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0" name="object 1600"/>
          <p:cNvSpPr/>
          <p:nvPr/>
        </p:nvSpPr>
        <p:spPr>
          <a:xfrm>
            <a:off x="5795682" y="1344962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E4E4E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1" name="object 1601"/>
          <p:cNvSpPr/>
          <p:nvPr/>
        </p:nvSpPr>
        <p:spPr>
          <a:xfrm>
            <a:off x="5795682" y="1346307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E8E8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2" name="object 1602"/>
          <p:cNvSpPr/>
          <p:nvPr/>
        </p:nvSpPr>
        <p:spPr>
          <a:xfrm>
            <a:off x="5795682" y="1347651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3">
            <a:solidFill>
              <a:srgbClr val="EDEDE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3" name="object 1603"/>
          <p:cNvSpPr/>
          <p:nvPr/>
        </p:nvSpPr>
        <p:spPr>
          <a:xfrm>
            <a:off x="5795682" y="1348996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EFEF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4" name="object 1604"/>
          <p:cNvSpPr/>
          <p:nvPr/>
        </p:nvSpPr>
        <p:spPr>
          <a:xfrm>
            <a:off x="5795682" y="1350341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F4F4F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5" name="object 1605"/>
          <p:cNvSpPr/>
          <p:nvPr/>
        </p:nvSpPr>
        <p:spPr>
          <a:xfrm>
            <a:off x="5795682" y="1351686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F9F9F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6" name="object 1606"/>
          <p:cNvSpPr/>
          <p:nvPr/>
        </p:nvSpPr>
        <p:spPr>
          <a:xfrm>
            <a:off x="5795682" y="1353030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EBEBE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7" name="object 1607"/>
          <p:cNvSpPr/>
          <p:nvPr/>
        </p:nvSpPr>
        <p:spPr>
          <a:xfrm>
            <a:off x="5795682" y="1354375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8" name="object 1608"/>
          <p:cNvSpPr/>
          <p:nvPr/>
        </p:nvSpPr>
        <p:spPr>
          <a:xfrm>
            <a:off x="5795682" y="1355720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ACAC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9" name="object 1609"/>
          <p:cNvSpPr/>
          <p:nvPr/>
        </p:nvSpPr>
        <p:spPr>
          <a:xfrm>
            <a:off x="5795682" y="1357064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0" name="object 1610"/>
          <p:cNvSpPr/>
          <p:nvPr/>
        </p:nvSpPr>
        <p:spPr>
          <a:xfrm>
            <a:off x="5795682" y="1358409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4848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1" name="object 1611"/>
          <p:cNvSpPr/>
          <p:nvPr/>
        </p:nvSpPr>
        <p:spPr>
          <a:xfrm>
            <a:off x="5795682" y="1359754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3D3D3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2" name="object 1612"/>
          <p:cNvSpPr/>
          <p:nvPr/>
        </p:nvSpPr>
        <p:spPr>
          <a:xfrm>
            <a:off x="5795682" y="1361099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3333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3" name="object 1613"/>
          <p:cNvSpPr/>
          <p:nvPr/>
        </p:nvSpPr>
        <p:spPr>
          <a:xfrm>
            <a:off x="5795682" y="1362443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3B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4" name="object 1614"/>
          <p:cNvSpPr/>
          <p:nvPr/>
        </p:nvSpPr>
        <p:spPr>
          <a:xfrm>
            <a:off x="5795682" y="1363788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4646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5" name="object 1615"/>
          <p:cNvSpPr/>
          <p:nvPr/>
        </p:nvSpPr>
        <p:spPr>
          <a:xfrm>
            <a:off x="5795682" y="1365133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3">
            <a:solidFill>
              <a:srgbClr val="5252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6" name="object 1616"/>
          <p:cNvSpPr/>
          <p:nvPr/>
        </p:nvSpPr>
        <p:spPr>
          <a:xfrm>
            <a:off x="5795682" y="1366477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5E5E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7" name="object 1617"/>
          <p:cNvSpPr/>
          <p:nvPr/>
        </p:nvSpPr>
        <p:spPr>
          <a:xfrm>
            <a:off x="5795682" y="1367822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8" name="object 1618"/>
          <p:cNvSpPr/>
          <p:nvPr/>
        </p:nvSpPr>
        <p:spPr>
          <a:xfrm>
            <a:off x="5795682" y="1369167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9" name="object 1619"/>
          <p:cNvSpPr/>
          <p:nvPr/>
        </p:nvSpPr>
        <p:spPr>
          <a:xfrm>
            <a:off x="5795682" y="1370511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83838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0" name="object 1620"/>
          <p:cNvSpPr/>
          <p:nvPr/>
        </p:nvSpPr>
        <p:spPr>
          <a:xfrm>
            <a:off x="5795682" y="1371856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90909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1" name="object 1621"/>
          <p:cNvSpPr/>
          <p:nvPr/>
        </p:nvSpPr>
        <p:spPr>
          <a:xfrm>
            <a:off x="5795682" y="1373201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9C9C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2" name="object 1622"/>
          <p:cNvSpPr/>
          <p:nvPr/>
        </p:nvSpPr>
        <p:spPr>
          <a:xfrm>
            <a:off x="5795682" y="1374546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A8A8A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3" name="object 1623"/>
          <p:cNvSpPr/>
          <p:nvPr/>
        </p:nvSpPr>
        <p:spPr>
          <a:xfrm>
            <a:off x="5795682" y="1375890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B3B3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4" name="object 1624"/>
          <p:cNvSpPr/>
          <p:nvPr/>
        </p:nvSpPr>
        <p:spPr>
          <a:xfrm>
            <a:off x="5795682" y="1377235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BFBF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5" name="object 1625"/>
          <p:cNvSpPr/>
          <p:nvPr/>
        </p:nvSpPr>
        <p:spPr>
          <a:xfrm>
            <a:off x="5795682" y="1378580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6" name="object 1626"/>
          <p:cNvSpPr/>
          <p:nvPr/>
        </p:nvSpPr>
        <p:spPr>
          <a:xfrm>
            <a:off x="5795682" y="1378692"/>
            <a:ext cx="2263139" cy="25324"/>
          </a:xfrm>
          <a:custGeom>
            <a:avLst/>
            <a:gdLst/>
            <a:ahLst/>
            <a:cxnLst/>
            <a:rect l="l" t="t" r="r" b="b"/>
            <a:pathLst>
              <a:path w="2564891" h="28701">
                <a:moveTo>
                  <a:pt x="0" y="28701"/>
                </a:moveTo>
                <a:lnTo>
                  <a:pt x="2564891" y="28701"/>
                </a:lnTo>
                <a:lnTo>
                  <a:pt x="2564891" y="0"/>
                </a:lnTo>
                <a:lnTo>
                  <a:pt x="0" y="0"/>
                </a:lnTo>
                <a:lnTo>
                  <a:pt x="0" y="28701"/>
                </a:lnTo>
                <a:close/>
              </a:path>
            </a:pathLst>
          </a:custGeom>
          <a:solidFill>
            <a:srgbClr val="CFCFC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7" name="object 1627"/>
          <p:cNvSpPr/>
          <p:nvPr/>
        </p:nvSpPr>
        <p:spPr>
          <a:xfrm>
            <a:off x="5795682" y="1402897"/>
            <a:ext cx="2263139" cy="2465"/>
          </a:xfrm>
          <a:custGeom>
            <a:avLst/>
            <a:gdLst/>
            <a:ahLst/>
            <a:cxnLst/>
            <a:rect l="l" t="t" r="r" b="b"/>
            <a:pathLst>
              <a:path w="2564891" h="2794">
                <a:moveTo>
                  <a:pt x="0" y="2794"/>
                </a:moveTo>
                <a:lnTo>
                  <a:pt x="2564891" y="2794"/>
                </a:lnTo>
                <a:lnTo>
                  <a:pt x="2564891" y="0"/>
                </a:lnTo>
                <a:lnTo>
                  <a:pt x="0" y="0"/>
                </a:lnTo>
                <a:lnTo>
                  <a:pt x="0" y="2794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8" name="object 1628"/>
          <p:cNvSpPr/>
          <p:nvPr/>
        </p:nvSpPr>
        <p:spPr>
          <a:xfrm>
            <a:off x="5795682" y="1404241"/>
            <a:ext cx="2263139" cy="2465"/>
          </a:xfrm>
          <a:custGeom>
            <a:avLst/>
            <a:gdLst/>
            <a:ahLst/>
            <a:cxnLst/>
            <a:rect l="l" t="t" r="r" b="b"/>
            <a:pathLst>
              <a:path w="2564891" h="2794">
                <a:moveTo>
                  <a:pt x="0" y="2794"/>
                </a:moveTo>
                <a:lnTo>
                  <a:pt x="2564891" y="2794"/>
                </a:lnTo>
                <a:lnTo>
                  <a:pt x="2564891" y="0"/>
                </a:lnTo>
                <a:lnTo>
                  <a:pt x="0" y="0"/>
                </a:lnTo>
                <a:lnTo>
                  <a:pt x="0" y="2794"/>
                </a:lnTo>
                <a:close/>
              </a:path>
            </a:pathLst>
          </a:custGeom>
          <a:solidFill>
            <a:srgbClr val="C8C8C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9" name="object 1629"/>
          <p:cNvSpPr/>
          <p:nvPr/>
        </p:nvSpPr>
        <p:spPr>
          <a:xfrm>
            <a:off x="5795682" y="1405586"/>
            <a:ext cx="2263139" cy="2465"/>
          </a:xfrm>
          <a:custGeom>
            <a:avLst/>
            <a:gdLst/>
            <a:ahLst/>
            <a:cxnLst/>
            <a:rect l="l" t="t" r="r" b="b"/>
            <a:pathLst>
              <a:path w="2564891" h="2794">
                <a:moveTo>
                  <a:pt x="0" y="2794"/>
                </a:moveTo>
                <a:lnTo>
                  <a:pt x="2564891" y="2794"/>
                </a:lnTo>
                <a:lnTo>
                  <a:pt x="2564891" y="0"/>
                </a:lnTo>
                <a:lnTo>
                  <a:pt x="0" y="0"/>
                </a:lnTo>
                <a:lnTo>
                  <a:pt x="0" y="2794"/>
                </a:lnTo>
                <a:close/>
              </a:path>
            </a:pathLst>
          </a:custGeom>
          <a:solidFill>
            <a:srgbClr val="C1C1C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0" name="object 1630"/>
          <p:cNvSpPr/>
          <p:nvPr/>
        </p:nvSpPr>
        <p:spPr>
          <a:xfrm>
            <a:off x="5795682" y="1406931"/>
            <a:ext cx="2263139" cy="2465"/>
          </a:xfrm>
          <a:custGeom>
            <a:avLst/>
            <a:gdLst/>
            <a:ahLst/>
            <a:cxnLst/>
            <a:rect l="l" t="t" r="r" b="b"/>
            <a:pathLst>
              <a:path w="2564891" h="2794">
                <a:moveTo>
                  <a:pt x="0" y="2794"/>
                </a:moveTo>
                <a:lnTo>
                  <a:pt x="2564891" y="2794"/>
                </a:lnTo>
                <a:lnTo>
                  <a:pt x="2564891" y="0"/>
                </a:lnTo>
                <a:lnTo>
                  <a:pt x="0" y="0"/>
                </a:lnTo>
                <a:lnTo>
                  <a:pt x="0" y="2794"/>
                </a:lnTo>
                <a:close/>
              </a:path>
            </a:pathLst>
          </a:custGeom>
          <a:solidFill>
            <a:srgbClr val="BABA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1" name="object 1631"/>
          <p:cNvSpPr/>
          <p:nvPr/>
        </p:nvSpPr>
        <p:spPr>
          <a:xfrm>
            <a:off x="5795682" y="1408275"/>
            <a:ext cx="2263139" cy="2465"/>
          </a:xfrm>
          <a:custGeom>
            <a:avLst/>
            <a:gdLst/>
            <a:ahLst/>
            <a:cxnLst/>
            <a:rect l="l" t="t" r="r" b="b"/>
            <a:pathLst>
              <a:path w="2564891" h="2794">
                <a:moveTo>
                  <a:pt x="0" y="2794"/>
                </a:moveTo>
                <a:lnTo>
                  <a:pt x="2564891" y="2794"/>
                </a:lnTo>
                <a:lnTo>
                  <a:pt x="2564891" y="0"/>
                </a:lnTo>
                <a:lnTo>
                  <a:pt x="0" y="0"/>
                </a:lnTo>
                <a:lnTo>
                  <a:pt x="0" y="2794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2" name="object 1632"/>
          <p:cNvSpPr/>
          <p:nvPr/>
        </p:nvSpPr>
        <p:spPr>
          <a:xfrm>
            <a:off x="5795682" y="1410853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ACAC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3" name="object 1633"/>
          <p:cNvSpPr/>
          <p:nvPr/>
        </p:nvSpPr>
        <p:spPr>
          <a:xfrm>
            <a:off x="5795682" y="1412197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4" name="object 1634"/>
          <p:cNvSpPr/>
          <p:nvPr/>
        </p:nvSpPr>
        <p:spPr>
          <a:xfrm>
            <a:off x="5795682" y="1413542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5" name="object 1635"/>
          <p:cNvSpPr/>
          <p:nvPr/>
        </p:nvSpPr>
        <p:spPr>
          <a:xfrm>
            <a:off x="5795682" y="1414887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3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6" name="object 1636"/>
          <p:cNvSpPr/>
          <p:nvPr/>
        </p:nvSpPr>
        <p:spPr>
          <a:xfrm>
            <a:off x="5795682" y="1416231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7" name="object 1637"/>
          <p:cNvSpPr/>
          <p:nvPr/>
        </p:nvSpPr>
        <p:spPr>
          <a:xfrm>
            <a:off x="5795682" y="1417576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8C8C8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8" name="object 1638"/>
          <p:cNvSpPr/>
          <p:nvPr/>
        </p:nvSpPr>
        <p:spPr>
          <a:xfrm>
            <a:off x="5795682" y="1418921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9" name="object 1639"/>
          <p:cNvSpPr/>
          <p:nvPr/>
        </p:nvSpPr>
        <p:spPr>
          <a:xfrm>
            <a:off x="5795682" y="1420266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0" name="object 1640"/>
          <p:cNvSpPr/>
          <p:nvPr/>
        </p:nvSpPr>
        <p:spPr>
          <a:xfrm>
            <a:off x="5795682" y="1421610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1" name="object 1641"/>
          <p:cNvSpPr/>
          <p:nvPr/>
        </p:nvSpPr>
        <p:spPr>
          <a:xfrm>
            <a:off x="5795682" y="1422955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2" name="object 1642"/>
          <p:cNvSpPr/>
          <p:nvPr/>
        </p:nvSpPr>
        <p:spPr>
          <a:xfrm>
            <a:off x="5795682" y="1424300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69696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3" name="object 1643"/>
          <p:cNvSpPr/>
          <p:nvPr/>
        </p:nvSpPr>
        <p:spPr>
          <a:xfrm>
            <a:off x="5795682" y="1425644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6666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4" name="object 1644"/>
          <p:cNvSpPr/>
          <p:nvPr/>
        </p:nvSpPr>
        <p:spPr>
          <a:xfrm>
            <a:off x="5795682" y="1426989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69696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5" name="object 1645"/>
          <p:cNvSpPr/>
          <p:nvPr/>
        </p:nvSpPr>
        <p:spPr>
          <a:xfrm>
            <a:off x="5795682" y="1428334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6" name="object 1646"/>
          <p:cNvSpPr/>
          <p:nvPr/>
        </p:nvSpPr>
        <p:spPr>
          <a:xfrm>
            <a:off x="5795682" y="1429679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7" name="object 1647"/>
          <p:cNvSpPr/>
          <p:nvPr/>
        </p:nvSpPr>
        <p:spPr>
          <a:xfrm>
            <a:off x="5795682" y="1431023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75757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8" name="object 1648"/>
          <p:cNvSpPr/>
          <p:nvPr/>
        </p:nvSpPr>
        <p:spPr>
          <a:xfrm>
            <a:off x="5795682" y="1432368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3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9" name="object 1649"/>
          <p:cNvSpPr/>
          <p:nvPr/>
        </p:nvSpPr>
        <p:spPr>
          <a:xfrm>
            <a:off x="5795682" y="1433713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0" name="object 1650"/>
          <p:cNvSpPr/>
          <p:nvPr/>
        </p:nvSpPr>
        <p:spPr>
          <a:xfrm>
            <a:off x="5795682" y="1435057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3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1" name="object 1651"/>
          <p:cNvSpPr/>
          <p:nvPr/>
        </p:nvSpPr>
        <p:spPr>
          <a:xfrm>
            <a:off x="5795682" y="1436402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2" name="object 1652"/>
          <p:cNvSpPr/>
          <p:nvPr/>
        </p:nvSpPr>
        <p:spPr>
          <a:xfrm>
            <a:off x="5795682" y="1437747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3" name="object 1653"/>
          <p:cNvSpPr/>
          <p:nvPr/>
        </p:nvSpPr>
        <p:spPr>
          <a:xfrm>
            <a:off x="5795682" y="1439091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90909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4" name="object 1654"/>
          <p:cNvSpPr/>
          <p:nvPr/>
        </p:nvSpPr>
        <p:spPr>
          <a:xfrm>
            <a:off x="5795682" y="1440436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95959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5" name="object 1655"/>
          <p:cNvSpPr/>
          <p:nvPr/>
        </p:nvSpPr>
        <p:spPr>
          <a:xfrm>
            <a:off x="5795682" y="1441781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9A9A9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6" name="object 1656"/>
          <p:cNvSpPr/>
          <p:nvPr/>
        </p:nvSpPr>
        <p:spPr>
          <a:xfrm>
            <a:off x="5795682" y="1443126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7" name="object 1657"/>
          <p:cNvSpPr/>
          <p:nvPr/>
        </p:nvSpPr>
        <p:spPr>
          <a:xfrm>
            <a:off x="5795682" y="1444470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8" name="object 1658"/>
          <p:cNvSpPr/>
          <p:nvPr/>
        </p:nvSpPr>
        <p:spPr>
          <a:xfrm>
            <a:off x="5795682" y="1445815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A7A7A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9" name="object 1659"/>
          <p:cNvSpPr/>
          <p:nvPr/>
        </p:nvSpPr>
        <p:spPr>
          <a:xfrm>
            <a:off x="5795682" y="1447160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AAAAA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0" name="object 1660"/>
          <p:cNvSpPr/>
          <p:nvPr/>
        </p:nvSpPr>
        <p:spPr>
          <a:xfrm>
            <a:off x="5795682" y="1448504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3">
            <a:solidFill>
              <a:srgbClr val="AFAFA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1" name="object 1661"/>
          <p:cNvSpPr/>
          <p:nvPr/>
        </p:nvSpPr>
        <p:spPr>
          <a:xfrm>
            <a:off x="5795682" y="1449849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B3B3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2" name="object 1662"/>
          <p:cNvSpPr/>
          <p:nvPr/>
        </p:nvSpPr>
        <p:spPr>
          <a:xfrm>
            <a:off x="5795682" y="1451194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3" name="object 1663"/>
          <p:cNvSpPr/>
          <p:nvPr/>
        </p:nvSpPr>
        <p:spPr>
          <a:xfrm>
            <a:off x="5795682" y="1452539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4" name="object 1664"/>
          <p:cNvSpPr/>
          <p:nvPr/>
        </p:nvSpPr>
        <p:spPr>
          <a:xfrm>
            <a:off x="5795682" y="1453883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C1C1C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5" name="object 1665"/>
          <p:cNvSpPr/>
          <p:nvPr/>
        </p:nvSpPr>
        <p:spPr>
          <a:xfrm>
            <a:off x="5795682" y="1455228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C6C6C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6" name="object 1666"/>
          <p:cNvSpPr/>
          <p:nvPr/>
        </p:nvSpPr>
        <p:spPr>
          <a:xfrm>
            <a:off x="5795682" y="1456573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CACAC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7" name="object 1667"/>
          <p:cNvSpPr/>
          <p:nvPr/>
        </p:nvSpPr>
        <p:spPr>
          <a:xfrm>
            <a:off x="5795682" y="1457917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8" name="object 1668"/>
          <p:cNvSpPr/>
          <p:nvPr/>
        </p:nvSpPr>
        <p:spPr>
          <a:xfrm>
            <a:off x="5795682" y="1459262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9" name="object 1669"/>
          <p:cNvSpPr/>
          <p:nvPr/>
        </p:nvSpPr>
        <p:spPr>
          <a:xfrm>
            <a:off x="5795682" y="1460607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D8D8D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0" name="object 1670"/>
          <p:cNvSpPr/>
          <p:nvPr/>
        </p:nvSpPr>
        <p:spPr>
          <a:xfrm>
            <a:off x="5795682" y="1461951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DDDD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1" name="object 1671"/>
          <p:cNvSpPr/>
          <p:nvPr/>
        </p:nvSpPr>
        <p:spPr>
          <a:xfrm>
            <a:off x="5795682" y="1463296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2" name="object 1672"/>
          <p:cNvSpPr/>
          <p:nvPr/>
        </p:nvSpPr>
        <p:spPr>
          <a:xfrm>
            <a:off x="5795682" y="1464641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3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3" name="object 1673"/>
          <p:cNvSpPr/>
          <p:nvPr/>
        </p:nvSpPr>
        <p:spPr>
          <a:xfrm>
            <a:off x="5795682" y="1465986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E9E9E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4" name="object 1674"/>
          <p:cNvSpPr/>
          <p:nvPr/>
        </p:nvSpPr>
        <p:spPr>
          <a:xfrm>
            <a:off x="5795682" y="1467330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EFEF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5" name="object 1675"/>
          <p:cNvSpPr/>
          <p:nvPr/>
        </p:nvSpPr>
        <p:spPr>
          <a:xfrm>
            <a:off x="5795682" y="1468675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6" name="object 1676"/>
          <p:cNvSpPr/>
          <p:nvPr/>
        </p:nvSpPr>
        <p:spPr>
          <a:xfrm>
            <a:off x="5795682" y="1470020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7" name="object 1677"/>
          <p:cNvSpPr/>
          <p:nvPr/>
        </p:nvSpPr>
        <p:spPr>
          <a:xfrm>
            <a:off x="5795682" y="1471364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E9E9E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8" name="object 1678"/>
          <p:cNvSpPr/>
          <p:nvPr/>
        </p:nvSpPr>
        <p:spPr>
          <a:xfrm>
            <a:off x="5795682" y="1472709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C3C3C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9" name="object 1679"/>
          <p:cNvSpPr/>
          <p:nvPr/>
        </p:nvSpPr>
        <p:spPr>
          <a:xfrm>
            <a:off x="5795682" y="1474054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9A9A9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0" name="object 1680"/>
          <p:cNvSpPr/>
          <p:nvPr/>
        </p:nvSpPr>
        <p:spPr>
          <a:xfrm>
            <a:off x="5795682" y="1475399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6262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1" name="object 1681"/>
          <p:cNvSpPr/>
          <p:nvPr/>
        </p:nvSpPr>
        <p:spPr>
          <a:xfrm>
            <a:off x="5795682" y="1476743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2A2A2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2" name="object 1682"/>
          <p:cNvSpPr/>
          <p:nvPr/>
        </p:nvSpPr>
        <p:spPr>
          <a:xfrm>
            <a:off x="5795682" y="1478088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2D2D2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3" name="object 1683"/>
          <p:cNvSpPr/>
          <p:nvPr/>
        </p:nvSpPr>
        <p:spPr>
          <a:xfrm>
            <a:off x="5795682" y="1479433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3636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4" name="object 1684"/>
          <p:cNvSpPr/>
          <p:nvPr/>
        </p:nvSpPr>
        <p:spPr>
          <a:xfrm>
            <a:off x="5795682" y="1480777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5" name="object 1685"/>
          <p:cNvSpPr/>
          <p:nvPr/>
        </p:nvSpPr>
        <p:spPr>
          <a:xfrm>
            <a:off x="5795682" y="1482122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3">
            <a:solidFill>
              <a:srgbClr val="4949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6" name="object 1686"/>
          <p:cNvSpPr/>
          <p:nvPr/>
        </p:nvSpPr>
        <p:spPr>
          <a:xfrm>
            <a:off x="5795682" y="1483467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7" name="object 1687"/>
          <p:cNvSpPr/>
          <p:nvPr/>
        </p:nvSpPr>
        <p:spPr>
          <a:xfrm>
            <a:off x="5795682" y="1484811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5D5D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8" name="object 1688"/>
          <p:cNvSpPr/>
          <p:nvPr/>
        </p:nvSpPr>
        <p:spPr>
          <a:xfrm>
            <a:off x="5795682" y="1486156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9" name="object 1689"/>
          <p:cNvSpPr/>
          <p:nvPr/>
        </p:nvSpPr>
        <p:spPr>
          <a:xfrm>
            <a:off x="5795682" y="1487501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0" name="object 1690"/>
          <p:cNvSpPr/>
          <p:nvPr/>
        </p:nvSpPr>
        <p:spPr>
          <a:xfrm>
            <a:off x="5795682" y="1488846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7B7B7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1" name="object 1691"/>
          <p:cNvSpPr/>
          <p:nvPr/>
        </p:nvSpPr>
        <p:spPr>
          <a:xfrm>
            <a:off x="5795682" y="1490190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83838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2" name="object 1692"/>
          <p:cNvSpPr/>
          <p:nvPr/>
        </p:nvSpPr>
        <p:spPr>
          <a:xfrm>
            <a:off x="5795682" y="1491535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3" name="object 1693"/>
          <p:cNvSpPr/>
          <p:nvPr/>
        </p:nvSpPr>
        <p:spPr>
          <a:xfrm>
            <a:off x="5795682" y="1492880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97979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4" name="object 1694"/>
          <p:cNvSpPr/>
          <p:nvPr/>
        </p:nvSpPr>
        <p:spPr>
          <a:xfrm>
            <a:off x="5795682" y="1494224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5" name="object 1695"/>
          <p:cNvSpPr/>
          <p:nvPr/>
        </p:nvSpPr>
        <p:spPr>
          <a:xfrm>
            <a:off x="5795682" y="1495569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AAAAA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6" name="object 1696"/>
          <p:cNvSpPr/>
          <p:nvPr/>
        </p:nvSpPr>
        <p:spPr>
          <a:xfrm>
            <a:off x="5795682" y="1496914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B3B3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7" name="object 1697"/>
          <p:cNvSpPr/>
          <p:nvPr/>
        </p:nvSpPr>
        <p:spPr>
          <a:xfrm>
            <a:off x="5795682" y="1498259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3">
            <a:solidFill>
              <a:srgbClr val="BDBDB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8" name="object 1698"/>
          <p:cNvSpPr/>
          <p:nvPr/>
        </p:nvSpPr>
        <p:spPr>
          <a:xfrm>
            <a:off x="5795682" y="1499603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C6C6C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9" name="object 1699"/>
          <p:cNvSpPr/>
          <p:nvPr/>
        </p:nvSpPr>
        <p:spPr>
          <a:xfrm>
            <a:off x="5795682" y="1500948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D1D1D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0" name="object 1700"/>
          <p:cNvSpPr/>
          <p:nvPr/>
        </p:nvSpPr>
        <p:spPr>
          <a:xfrm>
            <a:off x="5795682" y="1502293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1" name="object 1701"/>
          <p:cNvSpPr/>
          <p:nvPr/>
        </p:nvSpPr>
        <p:spPr>
          <a:xfrm>
            <a:off x="5795682" y="1503637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E4E4E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2" name="object 1702"/>
          <p:cNvSpPr/>
          <p:nvPr/>
        </p:nvSpPr>
        <p:spPr>
          <a:xfrm>
            <a:off x="5795682" y="1504982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EDEDE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3" name="object 1703"/>
          <p:cNvSpPr/>
          <p:nvPr/>
        </p:nvSpPr>
        <p:spPr>
          <a:xfrm>
            <a:off x="5795682" y="1507671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5842">
            <a:solidFill>
              <a:srgbClr val="F7F7F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4" name="object 1704"/>
          <p:cNvSpPr/>
          <p:nvPr/>
        </p:nvSpPr>
        <p:spPr>
          <a:xfrm>
            <a:off x="7881321" y="1348324"/>
            <a:ext cx="96818" cy="52444"/>
          </a:xfrm>
          <a:custGeom>
            <a:avLst/>
            <a:gdLst/>
            <a:ahLst/>
            <a:cxnLst/>
            <a:rect l="l" t="t" r="r" b="b"/>
            <a:pathLst>
              <a:path w="109727" h="59436">
                <a:moveTo>
                  <a:pt x="0" y="0"/>
                </a:moveTo>
                <a:lnTo>
                  <a:pt x="0" y="12700"/>
                </a:lnTo>
                <a:lnTo>
                  <a:pt x="0" y="25400"/>
                </a:lnTo>
                <a:lnTo>
                  <a:pt x="0" y="38100"/>
                </a:lnTo>
                <a:lnTo>
                  <a:pt x="0" y="50800"/>
                </a:lnTo>
                <a:lnTo>
                  <a:pt x="0" y="59436"/>
                </a:lnTo>
                <a:lnTo>
                  <a:pt x="12700" y="59436"/>
                </a:lnTo>
                <a:lnTo>
                  <a:pt x="25400" y="59436"/>
                </a:lnTo>
                <a:lnTo>
                  <a:pt x="36575" y="59436"/>
                </a:lnTo>
                <a:lnTo>
                  <a:pt x="50210" y="58893"/>
                </a:lnTo>
                <a:lnTo>
                  <a:pt x="62759" y="57265"/>
                </a:lnTo>
                <a:lnTo>
                  <a:pt x="73151" y="54864"/>
                </a:lnTo>
                <a:lnTo>
                  <a:pt x="87402" y="49427"/>
                </a:lnTo>
                <a:lnTo>
                  <a:pt x="97911" y="43990"/>
                </a:lnTo>
                <a:lnTo>
                  <a:pt x="102107" y="41148"/>
                </a:lnTo>
                <a:lnTo>
                  <a:pt x="106679" y="36576"/>
                </a:lnTo>
                <a:lnTo>
                  <a:pt x="109727" y="32004"/>
                </a:lnTo>
                <a:lnTo>
                  <a:pt x="109727" y="27432"/>
                </a:lnTo>
                <a:lnTo>
                  <a:pt x="109727" y="21336"/>
                </a:lnTo>
                <a:lnTo>
                  <a:pt x="103631" y="13716"/>
                </a:lnTo>
                <a:lnTo>
                  <a:pt x="94487" y="9144"/>
                </a:lnTo>
                <a:lnTo>
                  <a:pt x="84977" y="4464"/>
                </a:lnTo>
                <a:lnTo>
                  <a:pt x="72977" y="1444"/>
                </a:lnTo>
                <a:lnTo>
                  <a:pt x="58486" y="84"/>
                </a:lnTo>
                <a:lnTo>
                  <a:pt x="53339" y="0"/>
                </a:lnTo>
                <a:lnTo>
                  <a:pt x="40495" y="0"/>
                </a:lnTo>
                <a:lnTo>
                  <a:pt x="27921" y="0"/>
                </a:lnTo>
                <a:lnTo>
                  <a:pt x="15373" y="0"/>
                </a:lnTo>
                <a:lnTo>
                  <a:pt x="2602" y="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5" name="object 1705"/>
          <p:cNvSpPr/>
          <p:nvPr/>
        </p:nvSpPr>
        <p:spPr>
          <a:xfrm>
            <a:off x="6614608" y="1348324"/>
            <a:ext cx="112955" cy="122367"/>
          </a:xfrm>
          <a:custGeom>
            <a:avLst/>
            <a:gdLst/>
            <a:ahLst/>
            <a:cxnLst/>
            <a:rect l="l" t="t" r="r" b="b"/>
            <a:pathLst>
              <a:path w="128016" h="138683">
                <a:moveTo>
                  <a:pt x="0" y="0"/>
                </a:moveTo>
                <a:lnTo>
                  <a:pt x="0" y="12596"/>
                </a:lnTo>
                <a:lnTo>
                  <a:pt x="0" y="25255"/>
                </a:lnTo>
                <a:lnTo>
                  <a:pt x="0" y="37963"/>
                </a:lnTo>
                <a:lnTo>
                  <a:pt x="0" y="50705"/>
                </a:lnTo>
                <a:lnTo>
                  <a:pt x="0" y="63468"/>
                </a:lnTo>
                <a:lnTo>
                  <a:pt x="0" y="76237"/>
                </a:lnTo>
                <a:lnTo>
                  <a:pt x="0" y="88998"/>
                </a:lnTo>
                <a:lnTo>
                  <a:pt x="0" y="101738"/>
                </a:lnTo>
                <a:lnTo>
                  <a:pt x="0" y="114443"/>
                </a:lnTo>
                <a:lnTo>
                  <a:pt x="0" y="127097"/>
                </a:lnTo>
                <a:lnTo>
                  <a:pt x="0" y="138683"/>
                </a:lnTo>
                <a:lnTo>
                  <a:pt x="12189" y="138683"/>
                </a:lnTo>
                <a:lnTo>
                  <a:pt x="24837" y="138683"/>
                </a:lnTo>
                <a:lnTo>
                  <a:pt x="37782" y="138683"/>
                </a:lnTo>
                <a:lnTo>
                  <a:pt x="48768" y="138683"/>
                </a:lnTo>
                <a:lnTo>
                  <a:pt x="64060" y="138248"/>
                </a:lnTo>
                <a:lnTo>
                  <a:pt x="77298" y="136784"/>
                </a:lnTo>
                <a:lnTo>
                  <a:pt x="88012" y="134059"/>
                </a:lnTo>
                <a:lnTo>
                  <a:pt x="91440" y="132587"/>
                </a:lnTo>
                <a:lnTo>
                  <a:pt x="103879" y="126313"/>
                </a:lnTo>
                <a:lnTo>
                  <a:pt x="113742" y="118429"/>
                </a:lnTo>
                <a:lnTo>
                  <a:pt x="118872" y="112775"/>
                </a:lnTo>
                <a:lnTo>
                  <a:pt x="124518" y="102722"/>
                </a:lnTo>
                <a:lnTo>
                  <a:pt x="127502" y="90006"/>
                </a:lnTo>
                <a:lnTo>
                  <a:pt x="128016" y="80772"/>
                </a:lnTo>
                <a:lnTo>
                  <a:pt x="128016" y="74676"/>
                </a:lnTo>
                <a:lnTo>
                  <a:pt x="128016" y="70104"/>
                </a:lnTo>
                <a:lnTo>
                  <a:pt x="128016" y="64008"/>
                </a:lnTo>
                <a:lnTo>
                  <a:pt x="126487" y="50665"/>
                </a:lnTo>
                <a:lnTo>
                  <a:pt x="122366" y="38719"/>
                </a:lnTo>
                <a:lnTo>
                  <a:pt x="120396" y="35052"/>
                </a:lnTo>
                <a:lnTo>
                  <a:pt x="111506" y="23623"/>
                </a:lnTo>
                <a:lnTo>
                  <a:pt x="102012" y="14826"/>
                </a:lnTo>
                <a:lnTo>
                  <a:pt x="92183" y="8661"/>
                </a:lnTo>
                <a:lnTo>
                  <a:pt x="79361" y="3921"/>
                </a:lnTo>
                <a:lnTo>
                  <a:pt x="67122" y="1320"/>
                </a:lnTo>
                <a:lnTo>
                  <a:pt x="53198" y="72"/>
                </a:lnTo>
                <a:lnTo>
                  <a:pt x="48768" y="0"/>
                </a:lnTo>
                <a:lnTo>
                  <a:pt x="35698" y="0"/>
                </a:lnTo>
                <a:lnTo>
                  <a:pt x="22789" y="0"/>
                </a:lnTo>
                <a:lnTo>
                  <a:pt x="10204" y="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6" name="object 1706"/>
          <p:cNvSpPr/>
          <p:nvPr/>
        </p:nvSpPr>
        <p:spPr>
          <a:xfrm>
            <a:off x="6087483" y="1344290"/>
            <a:ext cx="149261" cy="131780"/>
          </a:xfrm>
          <a:custGeom>
            <a:avLst/>
            <a:gdLst/>
            <a:ahLst/>
            <a:cxnLst/>
            <a:rect l="l" t="t" r="r" b="b"/>
            <a:pathLst>
              <a:path w="169163" h="149351">
                <a:moveTo>
                  <a:pt x="83819" y="0"/>
                </a:moveTo>
                <a:lnTo>
                  <a:pt x="70855" y="800"/>
                </a:lnTo>
                <a:lnTo>
                  <a:pt x="58357" y="3310"/>
                </a:lnTo>
                <a:lnTo>
                  <a:pt x="46406" y="7686"/>
                </a:lnTo>
                <a:lnTo>
                  <a:pt x="35081" y="14089"/>
                </a:lnTo>
                <a:lnTo>
                  <a:pt x="25907" y="21336"/>
                </a:lnTo>
                <a:lnTo>
                  <a:pt x="15595" y="30762"/>
                </a:lnTo>
                <a:lnTo>
                  <a:pt x="8040" y="41357"/>
                </a:lnTo>
                <a:lnTo>
                  <a:pt x="3060" y="53031"/>
                </a:lnTo>
                <a:lnTo>
                  <a:pt x="478" y="65694"/>
                </a:lnTo>
                <a:lnTo>
                  <a:pt x="0" y="74675"/>
                </a:lnTo>
                <a:lnTo>
                  <a:pt x="1078" y="87785"/>
                </a:lnTo>
                <a:lnTo>
                  <a:pt x="4433" y="99816"/>
                </a:lnTo>
                <a:lnTo>
                  <a:pt x="10245" y="110947"/>
                </a:lnTo>
                <a:lnTo>
                  <a:pt x="18693" y="121360"/>
                </a:lnTo>
                <a:lnTo>
                  <a:pt x="25907" y="128015"/>
                </a:lnTo>
                <a:lnTo>
                  <a:pt x="36630" y="135695"/>
                </a:lnTo>
                <a:lnTo>
                  <a:pt x="48048" y="141746"/>
                </a:lnTo>
                <a:lnTo>
                  <a:pt x="60081" y="146089"/>
                </a:lnTo>
                <a:lnTo>
                  <a:pt x="72648" y="148645"/>
                </a:lnTo>
                <a:lnTo>
                  <a:pt x="83819" y="149351"/>
                </a:lnTo>
                <a:lnTo>
                  <a:pt x="97094" y="148439"/>
                </a:lnTo>
                <a:lnTo>
                  <a:pt x="109482" y="145752"/>
                </a:lnTo>
                <a:lnTo>
                  <a:pt x="121207" y="141365"/>
                </a:lnTo>
                <a:lnTo>
                  <a:pt x="132492" y="135352"/>
                </a:lnTo>
                <a:lnTo>
                  <a:pt x="143255" y="128015"/>
                </a:lnTo>
                <a:lnTo>
                  <a:pt x="152963" y="118589"/>
                </a:lnTo>
                <a:lnTo>
                  <a:pt x="160483" y="107994"/>
                </a:lnTo>
                <a:lnTo>
                  <a:pt x="165727" y="96320"/>
                </a:lnTo>
                <a:lnTo>
                  <a:pt x="168604" y="83657"/>
                </a:lnTo>
                <a:lnTo>
                  <a:pt x="169163" y="74675"/>
                </a:lnTo>
                <a:lnTo>
                  <a:pt x="167976" y="61080"/>
                </a:lnTo>
                <a:lnTo>
                  <a:pt x="164468" y="48835"/>
                </a:lnTo>
                <a:lnTo>
                  <a:pt x="158724" y="37690"/>
                </a:lnTo>
                <a:lnTo>
                  <a:pt x="150828" y="27392"/>
                </a:lnTo>
                <a:lnTo>
                  <a:pt x="143255" y="19812"/>
                </a:lnTo>
                <a:lnTo>
                  <a:pt x="132096" y="12397"/>
                </a:lnTo>
                <a:lnTo>
                  <a:pt x="120708" y="6785"/>
                </a:lnTo>
                <a:lnTo>
                  <a:pt x="108863" y="2900"/>
                </a:lnTo>
                <a:lnTo>
                  <a:pt x="96332" y="664"/>
                </a:lnTo>
                <a:lnTo>
                  <a:pt x="83819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7" name="object 1707"/>
          <p:cNvSpPr/>
          <p:nvPr/>
        </p:nvSpPr>
        <p:spPr>
          <a:xfrm>
            <a:off x="7806017" y="1317396"/>
            <a:ext cx="250114" cy="185569"/>
          </a:xfrm>
          <a:custGeom>
            <a:avLst/>
            <a:gdLst/>
            <a:ahLst/>
            <a:cxnLst/>
            <a:rect l="l" t="t" r="r" b="b"/>
            <a:pathLst>
              <a:path w="283463" h="210311">
                <a:moveTo>
                  <a:pt x="30480" y="0"/>
                </a:moveTo>
                <a:lnTo>
                  <a:pt x="43480" y="0"/>
                </a:lnTo>
                <a:lnTo>
                  <a:pt x="56367" y="0"/>
                </a:lnTo>
                <a:lnTo>
                  <a:pt x="69154" y="0"/>
                </a:lnTo>
                <a:lnTo>
                  <a:pt x="81859" y="0"/>
                </a:lnTo>
                <a:lnTo>
                  <a:pt x="94495" y="0"/>
                </a:lnTo>
                <a:lnTo>
                  <a:pt x="107079" y="0"/>
                </a:lnTo>
                <a:lnTo>
                  <a:pt x="119626" y="0"/>
                </a:lnTo>
                <a:lnTo>
                  <a:pt x="132152" y="0"/>
                </a:lnTo>
                <a:lnTo>
                  <a:pt x="137159" y="0"/>
                </a:lnTo>
                <a:lnTo>
                  <a:pt x="152753" y="480"/>
                </a:lnTo>
                <a:lnTo>
                  <a:pt x="166983" y="1921"/>
                </a:lnTo>
                <a:lnTo>
                  <a:pt x="179929" y="4322"/>
                </a:lnTo>
                <a:lnTo>
                  <a:pt x="191666" y="7685"/>
                </a:lnTo>
                <a:lnTo>
                  <a:pt x="202274" y="12008"/>
                </a:lnTo>
                <a:lnTo>
                  <a:pt x="211831" y="17291"/>
                </a:lnTo>
                <a:lnTo>
                  <a:pt x="224871" y="27518"/>
                </a:lnTo>
                <a:lnTo>
                  <a:pt x="233270" y="37787"/>
                </a:lnTo>
                <a:lnTo>
                  <a:pt x="238557" y="49093"/>
                </a:lnTo>
                <a:lnTo>
                  <a:pt x="240730" y="61437"/>
                </a:lnTo>
                <a:lnTo>
                  <a:pt x="240791" y="64008"/>
                </a:lnTo>
                <a:lnTo>
                  <a:pt x="239246" y="76300"/>
                </a:lnTo>
                <a:lnTo>
                  <a:pt x="233906" y="88064"/>
                </a:lnTo>
                <a:lnTo>
                  <a:pt x="228599" y="94488"/>
                </a:lnTo>
                <a:lnTo>
                  <a:pt x="219976" y="101955"/>
                </a:lnTo>
                <a:lnTo>
                  <a:pt x="209645" y="108675"/>
                </a:lnTo>
                <a:lnTo>
                  <a:pt x="197392" y="114648"/>
                </a:lnTo>
                <a:lnTo>
                  <a:pt x="190499" y="117348"/>
                </a:lnTo>
                <a:lnTo>
                  <a:pt x="199621" y="124703"/>
                </a:lnTo>
                <a:lnTo>
                  <a:pt x="209371" y="132643"/>
                </a:lnTo>
                <a:lnTo>
                  <a:pt x="219457" y="141753"/>
                </a:lnTo>
                <a:lnTo>
                  <a:pt x="220979" y="143255"/>
                </a:lnTo>
                <a:lnTo>
                  <a:pt x="228344" y="149990"/>
                </a:lnTo>
                <a:lnTo>
                  <a:pt x="236796" y="158975"/>
                </a:lnTo>
                <a:lnTo>
                  <a:pt x="246586" y="169959"/>
                </a:lnTo>
                <a:lnTo>
                  <a:pt x="249935" y="173735"/>
                </a:lnTo>
                <a:lnTo>
                  <a:pt x="262127" y="173735"/>
                </a:lnTo>
                <a:lnTo>
                  <a:pt x="269747" y="175259"/>
                </a:lnTo>
                <a:lnTo>
                  <a:pt x="272795" y="176783"/>
                </a:lnTo>
                <a:lnTo>
                  <a:pt x="280415" y="179831"/>
                </a:lnTo>
                <a:lnTo>
                  <a:pt x="283463" y="185927"/>
                </a:lnTo>
                <a:lnTo>
                  <a:pt x="283463" y="192023"/>
                </a:lnTo>
                <a:lnTo>
                  <a:pt x="283463" y="196595"/>
                </a:lnTo>
                <a:lnTo>
                  <a:pt x="281939" y="201167"/>
                </a:lnTo>
                <a:lnTo>
                  <a:pt x="277367" y="204215"/>
                </a:lnTo>
                <a:lnTo>
                  <a:pt x="271271" y="207263"/>
                </a:lnTo>
                <a:lnTo>
                  <a:pt x="263651" y="210311"/>
                </a:lnTo>
                <a:lnTo>
                  <a:pt x="252983" y="210311"/>
                </a:lnTo>
                <a:lnTo>
                  <a:pt x="240283" y="210311"/>
                </a:lnTo>
                <a:lnTo>
                  <a:pt x="227583" y="210311"/>
                </a:lnTo>
                <a:lnTo>
                  <a:pt x="225551" y="210311"/>
                </a:lnTo>
                <a:lnTo>
                  <a:pt x="214109" y="196915"/>
                </a:lnTo>
                <a:lnTo>
                  <a:pt x="203125" y="184741"/>
                </a:lnTo>
                <a:lnTo>
                  <a:pt x="192578" y="173768"/>
                </a:lnTo>
                <a:lnTo>
                  <a:pt x="182451" y="163977"/>
                </a:lnTo>
                <a:lnTo>
                  <a:pt x="172722" y="155349"/>
                </a:lnTo>
                <a:lnTo>
                  <a:pt x="163373" y="147864"/>
                </a:lnTo>
                <a:lnTo>
                  <a:pt x="154385" y="141504"/>
                </a:lnTo>
                <a:lnTo>
                  <a:pt x="145737" y="136247"/>
                </a:lnTo>
                <a:lnTo>
                  <a:pt x="137411" y="132075"/>
                </a:lnTo>
                <a:lnTo>
                  <a:pt x="131063" y="129540"/>
                </a:lnTo>
                <a:lnTo>
                  <a:pt x="118363" y="129540"/>
                </a:lnTo>
                <a:lnTo>
                  <a:pt x="105663" y="129540"/>
                </a:lnTo>
                <a:lnTo>
                  <a:pt x="92963" y="129540"/>
                </a:lnTo>
                <a:lnTo>
                  <a:pt x="85344" y="129540"/>
                </a:lnTo>
                <a:lnTo>
                  <a:pt x="85344" y="142372"/>
                </a:lnTo>
                <a:lnTo>
                  <a:pt x="85344" y="154884"/>
                </a:lnTo>
                <a:lnTo>
                  <a:pt x="85344" y="167508"/>
                </a:lnTo>
                <a:lnTo>
                  <a:pt x="85344" y="173735"/>
                </a:lnTo>
                <a:lnTo>
                  <a:pt x="91440" y="173735"/>
                </a:lnTo>
                <a:lnTo>
                  <a:pt x="96012" y="173735"/>
                </a:lnTo>
                <a:lnTo>
                  <a:pt x="102108" y="173735"/>
                </a:lnTo>
                <a:lnTo>
                  <a:pt x="112775" y="173735"/>
                </a:lnTo>
                <a:lnTo>
                  <a:pt x="121919" y="175259"/>
                </a:lnTo>
                <a:lnTo>
                  <a:pt x="126491" y="178307"/>
                </a:lnTo>
                <a:lnTo>
                  <a:pt x="131063" y="182879"/>
                </a:lnTo>
                <a:lnTo>
                  <a:pt x="134111" y="185927"/>
                </a:lnTo>
                <a:lnTo>
                  <a:pt x="134111" y="192023"/>
                </a:lnTo>
                <a:lnTo>
                  <a:pt x="134111" y="196595"/>
                </a:lnTo>
                <a:lnTo>
                  <a:pt x="131063" y="201167"/>
                </a:lnTo>
                <a:lnTo>
                  <a:pt x="126491" y="204215"/>
                </a:lnTo>
                <a:lnTo>
                  <a:pt x="121919" y="207263"/>
                </a:lnTo>
                <a:lnTo>
                  <a:pt x="112775" y="210311"/>
                </a:lnTo>
                <a:lnTo>
                  <a:pt x="102108" y="210311"/>
                </a:lnTo>
                <a:lnTo>
                  <a:pt x="89264" y="210311"/>
                </a:lnTo>
                <a:lnTo>
                  <a:pt x="76606" y="210311"/>
                </a:lnTo>
                <a:lnTo>
                  <a:pt x="64032" y="210311"/>
                </a:lnTo>
                <a:lnTo>
                  <a:pt x="51439" y="210311"/>
                </a:lnTo>
                <a:lnTo>
                  <a:pt x="38726" y="210311"/>
                </a:lnTo>
                <a:lnTo>
                  <a:pt x="30480" y="210311"/>
                </a:lnTo>
                <a:lnTo>
                  <a:pt x="19812" y="210311"/>
                </a:lnTo>
                <a:lnTo>
                  <a:pt x="12192" y="207263"/>
                </a:lnTo>
                <a:lnTo>
                  <a:pt x="7620" y="204215"/>
                </a:lnTo>
                <a:lnTo>
                  <a:pt x="1524" y="201167"/>
                </a:lnTo>
                <a:lnTo>
                  <a:pt x="0" y="196595"/>
                </a:lnTo>
                <a:lnTo>
                  <a:pt x="0" y="192023"/>
                </a:lnTo>
                <a:lnTo>
                  <a:pt x="0" y="185927"/>
                </a:lnTo>
                <a:lnTo>
                  <a:pt x="1524" y="182879"/>
                </a:lnTo>
                <a:lnTo>
                  <a:pt x="7620" y="178307"/>
                </a:lnTo>
                <a:lnTo>
                  <a:pt x="12192" y="175259"/>
                </a:lnTo>
                <a:lnTo>
                  <a:pt x="19812" y="173735"/>
                </a:lnTo>
                <a:lnTo>
                  <a:pt x="30480" y="173735"/>
                </a:lnTo>
                <a:lnTo>
                  <a:pt x="33528" y="173735"/>
                </a:lnTo>
                <a:lnTo>
                  <a:pt x="36576" y="173735"/>
                </a:lnTo>
                <a:lnTo>
                  <a:pt x="38100" y="173735"/>
                </a:lnTo>
                <a:lnTo>
                  <a:pt x="38100" y="161139"/>
                </a:lnTo>
                <a:lnTo>
                  <a:pt x="38100" y="148480"/>
                </a:lnTo>
                <a:lnTo>
                  <a:pt x="38099" y="135772"/>
                </a:lnTo>
                <a:lnTo>
                  <a:pt x="38099" y="123030"/>
                </a:lnTo>
                <a:lnTo>
                  <a:pt x="38100" y="110267"/>
                </a:lnTo>
                <a:lnTo>
                  <a:pt x="38100" y="97498"/>
                </a:lnTo>
                <a:lnTo>
                  <a:pt x="38100" y="84737"/>
                </a:lnTo>
                <a:lnTo>
                  <a:pt x="38099" y="71997"/>
                </a:lnTo>
                <a:lnTo>
                  <a:pt x="38099" y="59292"/>
                </a:lnTo>
                <a:lnTo>
                  <a:pt x="38100" y="46638"/>
                </a:lnTo>
                <a:lnTo>
                  <a:pt x="38100" y="35052"/>
                </a:lnTo>
                <a:lnTo>
                  <a:pt x="36576" y="35052"/>
                </a:lnTo>
                <a:lnTo>
                  <a:pt x="33528" y="35052"/>
                </a:lnTo>
                <a:lnTo>
                  <a:pt x="30480" y="35052"/>
                </a:lnTo>
                <a:lnTo>
                  <a:pt x="19812" y="35052"/>
                </a:lnTo>
                <a:lnTo>
                  <a:pt x="12192" y="33528"/>
                </a:lnTo>
                <a:lnTo>
                  <a:pt x="7620" y="30480"/>
                </a:lnTo>
                <a:lnTo>
                  <a:pt x="1524" y="27432"/>
                </a:lnTo>
                <a:lnTo>
                  <a:pt x="0" y="22860"/>
                </a:lnTo>
                <a:lnTo>
                  <a:pt x="0" y="16764"/>
                </a:lnTo>
                <a:lnTo>
                  <a:pt x="0" y="12192"/>
                </a:lnTo>
                <a:lnTo>
                  <a:pt x="1524" y="7620"/>
                </a:lnTo>
                <a:lnTo>
                  <a:pt x="7620" y="4572"/>
                </a:lnTo>
                <a:lnTo>
                  <a:pt x="12192" y="1524"/>
                </a:lnTo>
                <a:lnTo>
                  <a:pt x="19812" y="0"/>
                </a:lnTo>
                <a:lnTo>
                  <a:pt x="30480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8" name="object 1708"/>
          <p:cNvSpPr/>
          <p:nvPr/>
        </p:nvSpPr>
        <p:spPr>
          <a:xfrm>
            <a:off x="7554557" y="1317396"/>
            <a:ext cx="221876" cy="185569"/>
          </a:xfrm>
          <a:custGeom>
            <a:avLst/>
            <a:gdLst/>
            <a:ahLst/>
            <a:cxnLst/>
            <a:rect l="l" t="t" r="r" b="b"/>
            <a:pathLst>
              <a:path w="251459" h="210311">
                <a:moveTo>
                  <a:pt x="30479" y="0"/>
                </a:moveTo>
                <a:lnTo>
                  <a:pt x="43179" y="0"/>
                </a:lnTo>
                <a:lnTo>
                  <a:pt x="55880" y="0"/>
                </a:lnTo>
                <a:lnTo>
                  <a:pt x="68579" y="0"/>
                </a:lnTo>
                <a:lnTo>
                  <a:pt x="81280" y="0"/>
                </a:lnTo>
                <a:lnTo>
                  <a:pt x="93979" y="0"/>
                </a:lnTo>
                <a:lnTo>
                  <a:pt x="106679" y="0"/>
                </a:lnTo>
                <a:lnTo>
                  <a:pt x="119379" y="0"/>
                </a:lnTo>
                <a:lnTo>
                  <a:pt x="132080" y="0"/>
                </a:lnTo>
                <a:lnTo>
                  <a:pt x="144779" y="0"/>
                </a:lnTo>
                <a:lnTo>
                  <a:pt x="157479" y="0"/>
                </a:lnTo>
                <a:lnTo>
                  <a:pt x="170179" y="0"/>
                </a:lnTo>
                <a:lnTo>
                  <a:pt x="182879" y="0"/>
                </a:lnTo>
                <a:lnTo>
                  <a:pt x="195579" y="0"/>
                </a:lnTo>
                <a:lnTo>
                  <a:pt x="208279" y="0"/>
                </a:lnTo>
                <a:lnTo>
                  <a:pt x="220979" y="0"/>
                </a:lnTo>
                <a:lnTo>
                  <a:pt x="233679" y="0"/>
                </a:lnTo>
                <a:lnTo>
                  <a:pt x="240792" y="0"/>
                </a:lnTo>
                <a:lnTo>
                  <a:pt x="240792" y="12844"/>
                </a:lnTo>
                <a:lnTo>
                  <a:pt x="240792" y="25418"/>
                </a:lnTo>
                <a:lnTo>
                  <a:pt x="240792" y="37966"/>
                </a:lnTo>
                <a:lnTo>
                  <a:pt x="240792" y="50737"/>
                </a:lnTo>
                <a:lnTo>
                  <a:pt x="240792" y="53340"/>
                </a:lnTo>
                <a:lnTo>
                  <a:pt x="240792" y="62484"/>
                </a:lnTo>
                <a:lnTo>
                  <a:pt x="239268" y="68580"/>
                </a:lnTo>
                <a:lnTo>
                  <a:pt x="234696" y="71628"/>
                </a:lnTo>
                <a:lnTo>
                  <a:pt x="230124" y="76200"/>
                </a:lnTo>
                <a:lnTo>
                  <a:pt x="225551" y="77724"/>
                </a:lnTo>
                <a:lnTo>
                  <a:pt x="217931" y="77724"/>
                </a:lnTo>
                <a:lnTo>
                  <a:pt x="210311" y="77724"/>
                </a:lnTo>
                <a:lnTo>
                  <a:pt x="205740" y="76200"/>
                </a:lnTo>
                <a:lnTo>
                  <a:pt x="201168" y="71628"/>
                </a:lnTo>
                <a:lnTo>
                  <a:pt x="196596" y="68580"/>
                </a:lnTo>
                <a:lnTo>
                  <a:pt x="195072" y="62484"/>
                </a:lnTo>
                <a:lnTo>
                  <a:pt x="195072" y="53340"/>
                </a:lnTo>
                <a:lnTo>
                  <a:pt x="195072" y="47244"/>
                </a:lnTo>
                <a:lnTo>
                  <a:pt x="195072" y="41148"/>
                </a:lnTo>
                <a:lnTo>
                  <a:pt x="195072" y="35052"/>
                </a:lnTo>
                <a:lnTo>
                  <a:pt x="182371" y="35052"/>
                </a:lnTo>
                <a:lnTo>
                  <a:pt x="169671" y="35052"/>
                </a:lnTo>
                <a:lnTo>
                  <a:pt x="156972" y="35052"/>
                </a:lnTo>
                <a:lnTo>
                  <a:pt x="144272" y="35052"/>
                </a:lnTo>
                <a:lnTo>
                  <a:pt x="131571" y="35052"/>
                </a:lnTo>
                <a:lnTo>
                  <a:pt x="118872" y="35052"/>
                </a:lnTo>
                <a:lnTo>
                  <a:pt x="106172" y="35052"/>
                </a:lnTo>
                <a:lnTo>
                  <a:pt x="93472" y="35052"/>
                </a:lnTo>
                <a:lnTo>
                  <a:pt x="85344" y="35052"/>
                </a:lnTo>
                <a:lnTo>
                  <a:pt x="85343" y="47608"/>
                </a:lnTo>
                <a:lnTo>
                  <a:pt x="85343" y="60444"/>
                </a:lnTo>
                <a:lnTo>
                  <a:pt x="85344" y="73291"/>
                </a:lnTo>
                <a:lnTo>
                  <a:pt x="85344" y="85880"/>
                </a:lnTo>
                <a:lnTo>
                  <a:pt x="85344" y="86868"/>
                </a:lnTo>
                <a:lnTo>
                  <a:pt x="98043" y="86868"/>
                </a:lnTo>
                <a:lnTo>
                  <a:pt x="110744" y="86868"/>
                </a:lnTo>
                <a:lnTo>
                  <a:pt x="123444" y="86868"/>
                </a:lnTo>
                <a:lnTo>
                  <a:pt x="126492" y="86868"/>
                </a:lnTo>
                <a:lnTo>
                  <a:pt x="126492" y="77724"/>
                </a:lnTo>
                <a:lnTo>
                  <a:pt x="128016" y="71628"/>
                </a:lnTo>
                <a:lnTo>
                  <a:pt x="129540" y="68580"/>
                </a:lnTo>
                <a:lnTo>
                  <a:pt x="134111" y="62484"/>
                </a:lnTo>
                <a:lnTo>
                  <a:pt x="141731" y="59436"/>
                </a:lnTo>
                <a:lnTo>
                  <a:pt x="149351" y="59436"/>
                </a:lnTo>
                <a:lnTo>
                  <a:pt x="156972" y="59436"/>
                </a:lnTo>
                <a:lnTo>
                  <a:pt x="161544" y="62484"/>
                </a:lnTo>
                <a:lnTo>
                  <a:pt x="166116" y="65532"/>
                </a:lnTo>
                <a:lnTo>
                  <a:pt x="170687" y="68580"/>
                </a:lnTo>
                <a:lnTo>
                  <a:pt x="173735" y="74676"/>
                </a:lnTo>
                <a:lnTo>
                  <a:pt x="173735" y="83820"/>
                </a:lnTo>
                <a:lnTo>
                  <a:pt x="173735" y="96520"/>
                </a:lnTo>
                <a:lnTo>
                  <a:pt x="173736" y="109220"/>
                </a:lnTo>
                <a:lnTo>
                  <a:pt x="173735" y="121920"/>
                </a:lnTo>
                <a:lnTo>
                  <a:pt x="173735" y="124968"/>
                </a:lnTo>
                <a:lnTo>
                  <a:pt x="173735" y="132588"/>
                </a:lnTo>
                <a:lnTo>
                  <a:pt x="172211" y="137159"/>
                </a:lnTo>
                <a:lnTo>
                  <a:pt x="169164" y="140207"/>
                </a:lnTo>
                <a:lnTo>
                  <a:pt x="164592" y="146303"/>
                </a:lnTo>
                <a:lnTo>
                  <a:pt x="158496" y="147827"/>
                </a:lnTo>
                <a:lnTo>
                  <a:pt x="149351" y="147827"/>
                </a:lnTo>
                <a:lnTo>
                  <a:pt x="141731" y="147827"/>
                </a:lnTo>
                <a:lnTo>
                  <a:pt x="134111" y="146303"/>
                </a:lnTo>
                <a:lnTo>
                  <a:pt x="129540" y="140207"/>
                </a:lnTo>
                <a:lnTo>
                  <a:pt x="128016" y="137159"/>
                </a:lnTo>
                <a:lnTo>
                  <a:pt x="126492" y="131064"/>
                </a:lnTo>
                <a:lnTo>
                  <a:pt x="126492" y="121920"/>
                </a:lnTo>
                <a:lnTo>
                  <a:pt x="113791" y="121920"/>
                </a:lnTo>
                <a:lnTo>
                  <a:pt x="101092" y="121920"/>
                </a:lnTo>
                <a:lnTo>
                  <a:pt x="88392" y="121920"/>
                </a:lnTo>
                <a:lnTo>
                  <a:pt x="85344" y="121920"/>
                </a:lnTo>
                <a:lnTo>
                  <a:pt x="85344" y="134476"/>
                </a:lnTo>
                <a:lnTo>
                  <a:pt x="85344" y="147312"/>
                </a:lnTo>
                <a:lnTo>
                  <a:pt x="85344" y="160159"/>
                </a:lnTo>
                <a:lnTo>
                  <a:pt x="85344" y="172748"/>
                </a:lnTo>
                <a:lnTo>
                  <a:pt x="85344" y="173735"/>
                </a:lnTo>
                <a:lnTo>
                  <a:pt x="98044" y="173735"/>
                </a:lnTo>
                <a:lnTo>
                  <a:pt x="110744" y="173735"/>
                </a:lnTo>
                <a:lnTo>
                  <a:pt x="123444" y="173735"/>
                </a:lnTo>
                <a:lnTo>
                  <a:pt x="136144" y="173735"/>
                </a:lnTo>
                <a:lnTo>
                  <a:pt x="148844" y="173735"/>
                </a:lnTo>
                <a:lnTo>
                  <a:pt x="161543" y="173735"/>
                </a:lnTo>
                <a:lnTo>
                  <a:pt x="174244" y="173735"/>
                </a:lnTo>
                <a:lnTo>
                  <a:pt x="186944" y="173735"/>
                </a:lnTo>
                <a:lnTo>
                  <a:pt x="199643" y="173735"/>
                </a:lnTo>
                <a:lnTo>
                  <a:pt x="204216" y="173735"/>
                </a:lnTo>
                <a:lnTo>
                  <a:pt x="204216" y="167639"/>
                </a:lnTo>
                <a:lnTo>
                  <a:pt x="204216" y="161543"/>
                </a:lnTo>
                <a:lnTo>
                  <a:pt x="204216" y="155447"/>
                </a:lnTo>
                <a:lnTo>
                  <a:pt x="204216" y="146303"/>
                </a:lnTo>
                <a:lnTo>
                  <a:pt x="207264" y="140207"/>
                </a:lnTo>
                <a:lnTo>
                  <a:pt x="211835" y="137159"/>
                </a:lnTo>
                <a:lnTo>
                  <a:pt x="214883" y="132588"/>
                </a:lnTo>
                <a:lnTo>
                  <a:pt x="220979" y="131064"/>
                </a:lnTo>
                <a:lnTo>
                  <a:pt x="228600" y="131064"/>
                </a:lnTo>
                <a:lnTo>
                  <a:pt x="234696" y="131064"/>
                </a:lnTo>
                <a:lnTo>
                  <a:pt x="240792" y="132588"/>
                </a:lnTo>
                <a:lnTo>
                  <a:pt x="245364" y="137159"/>
                </a:lnTo>
                <a:lnTo>
                  <a:pt x="249935" y="140207"/>
                </a:lnTo>
                <a:lnTo>
                  <a:pt x="251459" y="146303"/>
                </a:lnTo>
                <a:lnTo>
                  <a:pt x="251459" y="210311"/>
                </a:lnTo>
                <a:lnTo>
                  <a:pt x="238847" y="210311"/>
                </a:lnTo>
                <a:lnTo>
                  <a:pt x="226232" y="210311"/>
                </a:lnTo>
                <a:lnTo>
                  <a:pt x="213614" y="210311"/>
                </a:lnTo>
                <a:lnTo>
                  <a:pt x="200991" y="210311"/>
                </a:lnTo>
                <a:lnTo>
                  <a:pt x="188361" y="210311"/>
                </a:lnTo>
                <a:lnTo>
                  <a:pt x="175723" y="210311"/>
                </a:lnTo>
                <a:lnTo>
                  <a:pt x="163073" y="210311"/>
                </a:lnTo>
                <a:lnTo>
                  <a:pt x="150412" y="210311"/>
                </a:lnTo>
                <a:lnTo>
                  <a:pt x="137737" y="210311"/>
                </a:lnTo>
                <a:lnTo>
                  <a:pt x="125046" y="210311"/>
                </a:lnTo>
                <a:lnTo>
                  <a:pt x="112338" y="210311"/>
                </a:lnTo>
                <a:lnTo>
                  <a:pt x="99611" y="210311"/>
                </a:lnTo>
                <a:lnTo>
                  <a:pt x="86863" y="210311"/>
                </a:lnTo>
                <a:lnTo>
                  <a:pt x="74092" y="210311"/>
                </a:lnTo>
                <a:lnTo>
                  <a:pt x="61297" y="210311"/>
                </a:lnTo>
                <a:lnTo>
                  <a:pt x="48476" y="210311"/>
                </a:lnTo>
                <a:lnTo>
                  <a:pt x="35627" y="210311"/>
                </a:lnTo>
                <a:lnTo>
                  <a:pt x="30479" y="210311"/>
                </a:lnTo>
                <a:lnTo>
                  <a:pt x="19811" y="210311"/>
                </a:lnTo>
                <a:lnTo>
                  <a:pt x="12192" y="207263"/>
                </a:lnTo>
                <a:lnTo>
                  <a:pt x="6096" y="204215"/>
                </a:lnTo>
                <a:lnTo>
                  <a:pt x="1524" y="201167"/>
                </a:lnTo>
                <a:lnTo>
                  <a:pt x="0" y="196595"/>
                </a:lnTo>
                <a:lnTo>
                  <a:pt x="0" y="192023"/>
                </a:lnTo>
                <a:lnTo>
                  <a:pt x="0" y="185927"/>
                </a:lnTo>
                <a:lnTo>
                  <a:pt x="1524" y="182879"/>
                </a:lnTo>
                <a:lnTo>
                  <a:pt x="7620" y="178307"/>
                </a:lnTo>
                <a:lnTo>
                  <a:pt x="12192" y="175259"/>
                </a:lnTo>
                <a:lnTo>
                  <a:pt x="19811" y="173735"/>
                </a:lnTo>
                <a:lnTo>
                  <a:pt x="30479" y="173735"/>
                </a:lnTo>
                <a:lnTo>
                  <a:pt x="33527" y="173735"/>
                </a:lnTo>
                <a:lnTo>
                  <a:pt x="36575" y="173735"/>
                </a:lnTo>
                <a:lnTo>
                  <a:pt x="38100" y="173735"/>
                </a:lnTo>
                <a:lnTo>
                  <a:pt x="38100" y="161139"/>
                </a:lnTo>
                <a:lnTo>
                  <a:pt x="38100" y="148480"/>
                </a:lnTo>
                <a:lnTo>
                  <a:pt x="38100" y="135772"/>
                </a:lnTo>
                <a:lnTo>
                  <a:pt x="38099" y="123030"/>
                </a:lnTo>
                <a:lnTo>
                  <a:pt x="38100" y="110267"/>
                </a:lnTo>
                <a:lnTo>
                  <a:pt x="38100" y="97498"/>
                </a:lnTo>
                <a:lnTo>
                  <a:pt x="38100" y="84737"/>
                </a:lnTo>
                <a:lnTo>
                  <a:pt x="38100" y="71997"/>
                </a:lnTo>
                <a:lnTo>
                  <a:pt x="38100" y="59292"/>
                </a:lnTo>
                <a:lnTo>
                  <a:pt x="38100" y="46638"/>
                </a:lnTo>
                <a:lnTo>
                  <a:pt x="38100" y="35052"/>
                </a:lnTo>
                <a:lnTo>
                  <a:pt x="36575" y="35052"/>
                </a:lnTo>
                <a:lnTo>
                  <a:pt x="33527" y="35052"/>
                </a:lnTo>
                <a:lnTo>
                  <a:pt x="30479" y="35052"/>
                </a:lnTo>
                <a:lnTo>
                  <a:pt x="19811" y="35052"/>
                </a:lnTo>
                <a:lnTo>
                  <a:pt x="12192" y="33528"/>
                </a:lnTo>
                <a:lnTo>
                  <a:pt x="6096" y="30480"/>
                </a:lnTo>
                <a:lnTo>
                  <a:pt x="1524" y="27432"/>
                </a:lnTo>
                <a:lnTo>
                  <a:pt x="0" y="22860"/>
                </a:lnTo>
                <a:lnTo>
                  <a:pt x="0" y="16764"/>
                </a:lnTo>
                <a:lnTo>
                  <a:pt x="0" y="12192"/>
                </a:lnTo>
                <a:lnTo>
                  <a:pt x="1524" y="7620"/>
                </a:lnTo>
                <a:lnTo>
                  <a:pt x="6096" y="4572"/>
                </a:lnTo>
                <a:lnTo>
                  <a:pt x="12192" y="1524"/>
                </a:lnTo>
                <a:lnTo>
                  <a:pt x="19811" y="0"/>
                </a:lnTo>
                <a:lnTo>
                  <a:pt x="30479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9" name="object 1709"/>
          <p:cNvSpPr/>
          <p:nvPr/>
        </p:nvSpPr>
        <p:spPr>
          <a:xfrm>
            <a:off x="7040879" y="1317396"/>
            <a:ext cx="248771" cy="185569"/>
          </a:xfrm>
          <a:custGeom>
            <a:avLst/>
            <a:gdLst/>
            <a:ahLst/>
            <a:cxnLst/>
            <a:rect l="l" t="t" r="r" b="b"/>
            <a:pathLst>
              <a:path w="281940" h="210311">
                <a:moveTo>
                  <a:pt x="32003" y="0"/>
                </a:moveTo>
                <a:lnTo>
                  <a:pt x="45046" y="0"/>
                </a:lnTo>
                <a:lnTo>
                  <a:pt x="57965" y="0"/>
                </a:lnTo>
                <a:lnTo>
                  <a:pt x="70637" y="0"/>
                </a:lnTo>
                <a:lnTo>
                  <a:pt x="82938" y="0"/>
                </a:lnTo>
                <a:lnTo>
                  <a:pt x="85344" y="0"/>
                </a:lnTo>
                <a:lnTo>
                  <a:pt x="93753" y="9679"/>
                </a:lnTo>
                <a:lnTo>
                  <a:pt x="102123" y="19358"/>
                </a:lnTo>
                <a:lnTo>
                  <a:pt x="110456" y="29037"/>
                </a:lnTo>
                <a:lnTo>
                  <a:pt x="118754" y="38716"/>
                </a:lnTo>
                <a:lnTo>
                  <a:pt x="127022" y="48395"/>
                </a:lnTo>
                <a:lnTo>
                  <a:pt x="135262" y="58075"/>
                </a:lnTo>
                <a:lnTo>
                  <a:pt x="143477" y="67754"/>
                </a:lnTo>
                <a:lnTo>
                  <a:pt x="151669" y="77433"/>
                </a:lnTo>
                <a:lnTo>
                  <a:pt x="159843" y="87112"/>
                </a:lnTo>
                <a:lnTo>
                  <a:pt x="167999" y="96791"/>
                </a:lnTo>
                <a:lnTo>
                  <a:pt x="176142" y="106471"/>
                </a:lnTo>
                <a:lnTo>
                  <a:pt x="184275" y="116150"/>
                </a:lnTo>
                <a:lnTo>
                  <a:pt x="192400" y="125829"/>
                </a:lnTo>
                <a:lnTo>
                  <a:pt x="200520" y="135508"/>
                </a:lnTo>
                <a:lnTo>
                  <a:pt x="205740" y="141731"/>
                </a:lnTo>
                <a:lnTo>
                  <a:pt x="205740" y="129153"/>
                </a:lnTo>
                <a:lnTo>
                  <a:pt x="205740" y="116476"/>
                </a:lnTo>
                <a:lnTo>
                  <a:pt x="205740" y="103731"/>
                </a:lnTo>
                <a:lnTo>
                  <a:pt x="205740" y="90950"/>
                </a:lnTo>
                <a:lnTo>
                  <a:pt x="205740" y="78162"/>
                </a:lnTo>
                <a:lnTo>
                  <a:pt x="205740" y="65398"/>
                </a:lnTo>
                <a:lnTo>
                  <a:pt x="205740" y="52690"/>
                </a:lnTo>
                <a:lnTo>
                  <a:pt x="205740" y="40069"/>
                </a:lnTo>
                <a:lnTo>
                  <a:pt x="205740" y="35052"/>
                </a:lnTo>
                <a:lnTo>
                  <a:pt x="199644" y="35052"/>
                </a:lnTo>
                <a:lnTo>
                  <a:pt x="195072" y="35052"/>
                </a:lnTo>
                <a:lnTo>
                  <a:pt x="188975" y="35052"/>
                </a:lnTo>
                <a:lnTo>
                  <a:pt x="178308" y="35052"/>
                </a:lnTo>
                <a:lnTo>
                  <a:pt x="169164" y="33528"/>
                </a:lnTo>
                <a:lnTo>
                  <a:pt x="164592" y="30480"/>
                </a:lnTo>
                <a:lnTo>
                  <a:pt x="160020" y="27432"/>
                </a:lnTo>
                <a:lnTo>
                  <a:pt x="156972" y="22860"/>
                </a:lnTo>
                <a:lnTo>
                  <a:pt x="156972" y="16764"/>
                </a:lnTo>
                <a:lnTo>
                  <a:pt x="156972" y="12192"/>
                </a:lnTo>
                <a:lnTo>
                  <a:pt x="160020" y="7620"/>
                </a:lnTo>
                <a:lnTo>
                  <a:pt x="164592" y="4572"/>
                </a:lnTo>
                <a:lnTo>
                  <a:pt x="169164" y="1524"/>
                </a:lnTo>
                <a:lnTo>
                  <a:pt x="178308" y="0"/>
                </a:lnTo>
                <a:lnTo>
                  <a:pt x="188975" y="0"/>
                </a:lnTo>
                <a:lnTo>
                  <a:pt x="201529" y="0"/>
                </a:lnTo>
                <a:lnTo>
                  <a:pt x="214314" y="0"/>
                </a:lnTo>
                <a:lnTo>
                  <a:pt x="227165" y="0"/>
                </a:lnTo>
                <a:lnTo>
                  <a:pt x="239917" y="0"/>
                </a:lnTo>
                <a:lnTo>
                  <a:pt x="249936" y="0"/>
                </a:lnTo>
                <a:lnTo>
                  <a:pt x="262127" y="0"/>
                </a:lnTo>
                <a:lnTo>
                  <a:pt x="269748" y="1524"/>
                </a:lnTo>
                <a:lnTo>
                  <a:pt x="274320" y="4572"/>
                </a:lnTo>
                <a:lnTo>
                  <a:pt x="278892" y="7620"/>
                </a:lnTo>
                <a:lnTo>
                  <a:pt x="281940" y="12192"/>
                </a:lnTo>
                <a:lnTo>
                  <a:pt x="281940" y="16764"/>
                </a:lnTo>
                <a:lnTo>
                  <a:pt x="281940" y="22860"/>
                </a:lnTo>
                <a:lnTo>
                  <a:pt x="278892" y="27432"/>
                </a:lnTo>
                <a:lnTo>
                  <a:pt x="274320" y="30480"/>
                </a:lnTo>
                <a:lnTo>
                  <a:pt x="269748" y="33528"/>
                </a:lnTo>
                <a:lnTo>
                  <a:pt x="262127" y="35052"/>
                </a:lnTo>
                <a:lnTo>
                  <a:pt x="252984" y="35052"/>
                </a:lnTo>
                <a:lnTo>
                  <a:pt x="252984" y="47642"/>
                </a:lnTo>
                <a:lnTo>
                  <a:pt x="252984" y="60235"/>
                </a:lnTo>
                <a:lnTo>
                  <a:pt x="252984" y="72836"/>
                </a:lnTo>
                <a:lnTo>
                  <a:pt x="252983" y="85447"/>
                </a:lnTo>
                <a:lnTo>
                  <a:pt x="252984" y="98072"/>
                </a:lnTo>
                <a:lnTo>
                  <a:pt x="252984" y="110714"/>
                </a:lnTo>
                <a:lnTo>
                  <a:pt x="252984" y="123377"/>
                </a:lnTo>
                <a:lnTo>
                  <a:pt x="252984" y="136065"/>
                </a:lnTo>
                <a:lnTo>
                  <a:pt x="252984" y="148780"/>
                </a:lnTo>
                <a:lnTo>
                  <a:pt x="252984" y="161527"/>
                </a:lnTo>
                <a:lnTo>
                  <a:pt x="252984" y="174309"/>
                </a:lnTo>
                <a:lnTo>
                  <a:pt x="252984" y="187128"/>
                </a:lnTo>
                <a:lnTo>
                  <a:pt x="252984" y="199990"/>
                </a:lnTo>
                <a:lnTo>
                  <a:pt x="252984" y="210311"/>
                </a:lnTo>
                <a:lnTo>
                  <a:pt x="240283" y="210311"/>
                </a:lnTo>
                <a:lnTo>
                  <a:pt x="227583" y="210311"/>
                </a:lnTo>
                <a:lnTo>
                  <a:pt x="214884" y="210311"/>
                </a:lnTo>
                <a:lnTo>
                  <a:pt x="207264" y="210311"/>
                </a:lnTo>
                <a:lnTo>
                  <a:pt x="198949" y="200455"/>
                </a:lnTo>
                <a:lnTo>
                  <a:pt x="190671" y="190636"/>
                </a:lnTo>
                <a:lnTo>
                  <a:pt x="182424" y="180854"/>
                </a:lnTo>
                <a:lnTo>
                  <a:pt x="174201" y="171106"/>
                </a:lnTo>
                <a:lnTo>
                  <a:pt x="165997" y="161387"/>
                </a:lnTo>
                <a:lnTo>
                  <a:pt x="157807" y="151696"/>
                </a:lnTo>
                <a:lnTo>
                  <a:pt x="149625" y="142030"/>
                </a:lnTo>
                <a:lnTo>
                  <a:pt x="141445" y="132386"/>
                </a:lnTo>
                <a:lnTo>
                  <a:pt x="133262" y="122762"/>
                </a:lnTo>
                <a:lnTo>
                  <a:pt x="125070" y="113153"/>
                </a:lnTo>
                <a:lnTo>
                  <a:pt x="116863" y="103558"/>
                </a:lnTo>
                <a:lnTo>
                  <a:pt x="108636" y="93974"/>
                </a:lnTo>
                <a:lnTo>
                  <a:pt x="100383" y="84398"/>
                </a:lnTo>
                <a:lnTo>
                  <a:pt x="92098" y="74826"/>
                </a:lnTo>
                <a:lnTo>
                  <a:pt x="85344" y="67056"/>
                </a:lnTo>
                <a:lnTo>
                  <a:pt x="85344" y="79634"/>
                </a:lnTo>
                <a:lnTo>
                  <a:pt x="85344" y="92311"/>
                </a:lnTo>
                <a:lnTo>
                  <a:pt x="85344" y="105056"/>
                </a:lnTo>
                <a:lnTo>
                  <a:pt x="85344" y="117837"/>
                </a:lnTo>
                <a:lnTo>
                  <a:pt x="85344" y="130625"/>
                </a:lnTo>
                <a:lnTo>
                  <a:pt x="85343" y="143389"/>
                </a:lnTo>
                <a:lnTo>
                  <a:pt x="85344" y="156097"/>
                </a:lnTo>
                <a:lnTo>
                  <a:pt x="85344" y="168718"/>
                </a:lnTo>
                <a:lnTo>
                  <a:pt x="85344" y="173735"/>
                </a:lnTo>
                <a:lnTo>
                  <a:pt x="91440" y="173735"/>
                </a:lnTo>
                <a:lnTo>
                  <a:pt x="97536" y="173735"/>
                </a:lnTo>
                <a:lnTo>
                  <a:pt x="103632" y="173735"/>
                </a:lnTo>
                <a:lnTo>
                  <a:pt x="114300" y="173735"/>
                </a:lnTo>
                <a:lnTo>
                  <a:pt x="121920" y="175259"/>
                </a:lnTo>
                <a:lnTo>
                  <a:pt x="126492" y="178307"/>
                </a:lnTo>
                <a:lnTo>
                  <a:pt x="132588" y="182879"/>
                </a:lnTo>
                <a:lnTo>
                  <a:pt x="134112" y="185927"/>
                </a:lnTo>
                <a:lnTo>
                  <a:pt x="134112" y="192023"/>
                </a:lnTo>
                <a:lnTo>
                  <a:pt x="134112" y="196595"/>
                </a:lnTo>
                <a:lnTo>
                  <a:pt x="132588" y="201167"/>
                </a:lnTo>
                <a:lnTo>
                  <a:pt x="126492" y="204215"/>
                </a:lnTo>
                <a:lnTo>
                  <a:pt x="121920" y="207263"/>
                </a:lnTo>
                <a:lnTo>
                  <a:pt x="114300" y="210311"/>
                </a:lnTo>
                <a:lnTo>
                  <a:pt x="103632" y="210311"/>
                </a:lnTo>
                <a:lnTo>
                  <a:pt x="90785" y="210311"/>
                </a:lnTo>
                <a:lnTo>
                  <a:pt x="78163" y="210311"/>
                </a:lnTo>
                <a:lnTo>
                  <a:pt x="65611" y="210311"/>
                </a:lnTo>
                <a:lnTo>
                  <a:pt x="52977" y="210311"/>
                </a:lnTo>
                <a:lnTo>
                  <a:pt x="41148" y="210311"/>
                </a:lnTo>
                <a:lnTo>
                  <a:pt x="30479" y="210311"/>
                </a:lnTo>
                <a:lnTo>
                  <a:pt x="22860" y="207263"/>
                </a:lnTo>
                <a:lnTo>
                  <a:pt x="16764" y="204215"/>
                </a:lnTo>
                <a:lnTo>
                  <a:pt x="12192" y="201167"/>
                </a:lnTo>
                <a:lnTo>
                  <a:pt x="10668" y="196595"/>
                </a:lnTo>
                <a:lnTo>
                  <a:pt x="10668" y="192023"/>
                </a:lnTo>
                <a:lnTo>
                  <a:pt x="10668" y="187451"/>
                </a:lnTo>
                <a:lnTo>
                  <a:pt x="12192" y="182879"/>
                </a:lnTo>
                <a:lnTo>
                  <a:pt x="16764" y="179831"/>
                </a:lnTo>
                <a:lnTo>
                  <a:pt x="21336" y="175259"/>
                </a:lnTo>
                <a:lnTo>
                  <a:pt x="28955" y="173735"/>
                </a:lnTo>
                <a:lnTo>
                  <a:pt x="39624" y="173735"/>
                </a:lnTo>
                <a:lnTo>
                  <a:pt x="39623" y="161139"/>
                </a:lnTo>
                <a:lnTo>
                  <a:pt x="39624" y="148480"/>
                </a:lnTo>
                <a:lnTo>
                  <a:pt x="39624" y="135772"/>
                </a:lnTo>
                <a:lnTo>
                  <a:pt x="39624" y="123030"/>
                </a:lnTo>
                <a:lnTo>
                  <a:pt x="39624" y="110267"/>
                </a:lnTo>
                <a:lnTo>
                  <a:pt x="39624" y="97498"/>
                </a:lnTo>
                <a:lnTo>
                  <a:pt x="39624" y="84737"/>
                </a:lnTo>
                <a:lnTo>
                  <a:pt x="39624" y="71997"/>
                </a:lnTo>
                <a:lnTo>
                  <a:pt x="39623" y="59292"/>
                </a:lnTo>
                <a:lnTo>
                  <a:pt x="39624" y="46638"/>
                </a:lnTo>
                <a:lnTo>
                  <a:pt x="39624" y="35052"/>
                </a:lnTo>
                <a:lnTo>
                  <a:pt x="36575" y="35052"/>
                </a:lnTo>
                <a:lnTo>
                  <a:pt x="35051" y="35052"/>
                </a:lnTo>
                <a:lnTo>
                  <a:pt x="32003" y="35052"/>
                </a:lnTo>
                <a:lnTo>
                  <a:pt x="21336" y="35052"/>
                </a:lnTo>
                <a:lnTo>
                  <a:pt x="12192" y="33528"/>
                </a:lnTo>
                <a:lnTo>
                  <a:pt x="7620" y="30480"/>
                </a:lnTo>
                <a:lnTo>
                  <a:pt x="3048" y="27432"/>
                </a:lnTo>
                <a:lnTo>
                  <a:pt x="0" y="22860"/>
                </a:lnTo>
                <a:lnTo>
                  <a:pt x="0" y="16764"/>
                </a:lnTo>
                <a:lnTo>
                  <a:pt x="0" y="12192"/>
                </a:lnTo>
                <a:lnTo>
                  <a:pt x="3048" y="7620"/>
                </a:lnTo>
                <a:lnTo>
                  <a:pt x="7620" y="4572"/>
                </a:lnTo>
                <a:lnTo>
                  <a:pt x="12192" y="1524"/>
                </a:lnTo>
                <a:lnTo>
                  <a:pt x="21336" y="0"/>
                </a:lnTo>
                <a:lnTo>
                  <a:pt x="32003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0" name="object 1710"/>
          <p:cNvSpPr/>
          <p:nvPr/>
        </p:nvSpPr>
        <p:spPr>
          <a:xfrm>
            <a:off x="6798832" y="1317396"/>
            <a:ext cx="221876" cy="185569"/>
          </a:xfrm>
          <a:custGeom>
            <a:avLst/>
            <a:gdLst/>
            <a:ahLst/>
            <a:cxnLst/>
            <a:rect l="l" t="t" r="r" b="b"/>
            <a:pathLst>
              <a:path w="251459" h="210311">
                <a:moveTo>
                  <a:pt x="32004" y="0"/>
                </a:moveTo>
                <a:lnTo>
                  <a:pt x="44704" y="0"/>
                </a:lnTo>
                <a:lnTo>
                  <a:pt x="57404" y="0"/>
                </a:lnTo>
                <a:lnTo>
                  <a:pt x="70104" y="0"/>
                </a:lnTo>
                <a:lnTo>
                  <a:pt x="82804" y="0"/>
                </a:lnTo>
                <a:lnTo>
                  <a:pt x="95504" y="0"/>
                </a:lnTo>
                <a:lnTo>
                  <a:pt x="108204" y="0"/>
                </a:lnTo>
                <a:lnTo>
                  <a:pt x="120904" y="0"/>
                </a:lnTo>
                <a:lnTo>
                  <a:pt x="133604" y="0"/>
                </a:lnTo>
                <a:lnTo>
                  <a:pt x="146303" y="0"/>
                </a:lnTo>
                <a:lnTo>
                  <a:pt x="159003" y="0"/>
                </a:lnTo>
                <a:lnTo>
                  <a:pt x="242315" y="0"/>
                </a:lnTo>
                <a:lnTo>
                  <a:pt x="242315" y="12844"/>
                </a:lnTo>
                <a:lnTo>
                  <a:pt x="242315" y="25418"/>
                </a:lnTo>
                <a:lnTo>
                  <a:pt x="242315" y="37966"/>
                </a:lnTo>
                <a:lnTo>
                  <a:pt x="242315" y="50737"/>
                </a:lnTo>
                <a:lnTo>
                  <a:pt x="242315" y="53340"/>
                </a:lnTo>
                <a:lnTo>
                  <a:pt x="242315" y="62484"/>
                </a:lnTo>
                <a:lnTo>
                  <a:pt x="239267" y="68580"/>
                </a:lnTo>
                <a:lnTo>
                  <a:pt x="234695" y="71628"/>
                </a:lnTo>
                <a:lnTo>
                  <a:pt x="231647" y="76200"/>
                </a:lnTo>
                <a:lnTo>
                  <a:pt x="225551" y="77724"/>
                </a:lnTo>
                <a:lnTo>
                  <a:pt x="217931" y="77724"/>
                </a:lnTo>
                <a:lnTo>
                  <a:pt x="211835" y="77724"/>
                </a:lnTo>
                <a:lnTo>
                  <a:pt x="205739" y="76200"/>
                </a:lnTo>
                <a:lnTo>
                  <a:pt x="201167" y="71628"/>
                </a:lnTo>
                <a:lnTo>
                  <a:pt x="196595" y="68580"/>
                </a:lnTo>
                <a:lnTo>
                  <a:pt x="195071" y="62484"/>
                </a:lnTo>
                <a:lnTo>
                  <a:pt x="195071" y="53340"/>
                </a:lnTo>
                <a:lnTo>
                  <a:pt x="195071" y="47244"/>
                </a:lnTo>
                <a:lnTo>
                  <a:pt x="195071" y="41148"/>
                </a:lnTo>
                <a:lnTo>
                  <a:pt x="195071" y="35052"/>
                </a:lnTo>
                <a:lnTo>
                  <a:pt x="182371" y="35052"/>
                </a:lnTo>
                <a:lnTo>
                  <a:pt x="169671" y="35052"/>
                </a:lnTo>
                <a:lnTo>
                  <a:pt x="156971" y="35052"/>
                </a:lnTo>
                <a:lnTo>
                  <a:pt x="144271" y="35052"/>
                </a:lnTo>
                <a:lnTo>
                  <a:pt x="131571" y="35052"/>
                </a:lnTo>
                <a:lnTo>
                  <a:pt x="118871" y="35052"/>
                </a:lnTo>
                <a:lnTo>
                  <a:pt x="106171" y="35052"/>
                </a:lnTo>
                <a:lnTo>
                  <a:pt x="93471" y="35052"/>
                </a:lnTo>
                <a:lnTo>
                  <a:pt x="85344" y="35052"/>
                </a:lnTo>
                <a:lnTo>
                  <a:pt x="85343" y="47608"/>
                </a:lnTo>
                <a:lnTo>
                  <a:pt x="85343" y="60444"/>
                </a:lnTo>
                <a:lnTo>
                  <a:pt x="85344" y="73291"/>
                </a:lnTo>
                <a:lnTo>
                  <a:pt x="85344" y="85880"/>
                </a:lnTo>
                <a:lnTo>
                  <a:pt x="85344" y="86868"/>
                </a:lnTo>
                <a:lnTo>
                  <a:pt x="98044" y="86868"/>
                </a:lnTo>
                <a:lnTo>
                  <a:pt x="110744" y="86868"/>
                </a:lnTo>
                <a:lnTo>
                  <a:pt x="123444" y="86868"/>
                </a:lnTo>
                <a:lnTo>
                  <a:pt x="126491" y="86868"/>
                </a:lnTo>
                <a:lnTo>
                  <a:pt x="126491" y="77724"/>
                </a:lnTo>
                <a:lnTo>
                  <a:pt x="128015" y="71628"/>
                </a:lnTo>
                <a:lnTo>
                  <a:pt x="129539" y="68580"/>
                </a:lnTo>
                <a:lnTo>
                  <a:pt x="135635" y="62484"/>
                </a:lnTo>
                <a:lnTo>
                  <a:pt x="141731" y="59436"/>
                </a:lnTo>
                <a:lnTo>
                  <a:pt x="150875" y="59436"/>
                </a:lnTo>
                <a:lnTo>
                  <a:pt x="156971" y="59436"/>
                </a:lnTo>
                <a:lnTo>
                  <a:pt x="163067" y="62484"/>
                </a:lnTo>
                <a:lnTo>
                  <a:pt x="167639" y="65532"/>
                </a:lnTo>
                <a:lnTo>
                  <a:pt x="170687" y="68580"/>
                </a:lnTo>
                <a:lnTo>
                  <a:pt x="173735" y="74676"/>
                </a:lnTo>
                <a:lnTo>
                  <a:pt x="173735" y="83820"/>
                </a:lnTo>
                <a:lnTo>
                  <a:pt x="173735" y="96520"/>
                </a:lnTo>
                <a:lnTo>
                  <a:pt x="173735" y="109220"/>
                </a:lnTo>
                <a:lnTo>
                  <a:pt x="173735" y="121920"/>
                </a:lnTo>
                <a:lnTo>
                  <a:pt x="173735" y="124968"/>
                </a:lnTo>
                <a:lnTo>
                  <a:pt x="173735" y="132588"/>
                </a:lnTo>
                <a:lnTo>
                  <a:pt x="172211" y="137159"/>
                </a:lnTo>
                <a:lnTo>
                  <a:pt x="169163" y="140207"/>
                </a:lnTo>
                <a:lnTo>
                  <a:pt x="164591" y="146303"/>
                </a:lnTo>
                <a:lnTo>
                  <a:pt x="158495" y="147827"/>
                </a:lnTo>
                <a:lnTo>
                  <a:pt x="150875" y="147827"/>
                </a:lnTo>
                <a:lnTo>
                  <a:pt x="141731" y="147827"/>
                </a:lnTo>
                <a:lnTo>
                  <a:pt x="135635" y="146303"/>
                </a:lnTo>
                <a:lnTo>
                  <a:pt x="129539" y="140207"/>
                </a:lnTo>
                <a:lnTo>
                  <a:pt x="128015" y="137159"/>
                </a:lnTo>
                <a:lnTo>
                  <a:pt x="126491" y="131064"/>
                </a:lnTo>
                <a:lnTo>
                  <a:pt x="126491" y="121920"/>
                </a:lnTo>
                <a:lnTo>
                  <a:pt x="113791" y="121920"/>
                </a:lnTo>
                <a:lnTo>
                  <a:pt x="101091" y="121920"/>
                </a:lnTo>
                <a:lnTo>
                  <a:pt x="88391" y="121920"/>
                </a:lnTo>
                <a:lnTo>
                  <a:pt x="85344" y="121920"/>
                </a:lnTo>
                <a:lnTo>
                  <a:pt x="85344" y="134476"/>
                </a:lnTo>
                <a:lnTo>
                  <a:pt x="85344" y="147312"/>
                </a:lnTo>
                <a:lnTo>
                  <a:pt x="85344" y="160159"/>
                </a:lnTo>
                <a:lnTo>
                  <a:pt x="85344" y="172748"/>
                </a:lnTo>
                <a:lnTo>
                  <a:pt x="85344" y="173735"/>
                </a:lnTo>
                <a:lnTo>
                  <a:pt x="97885" y="173735"/>
                </a:lnTo>
                <a:lnTo>
                  <a:pt x="110436" y="173735"/>
                </a:lnTo>
                <a:lnTo>
                  <a:pt x="123010" y="173735"/>
                </a:lnTo>
                <a:lnTo>
                  <a:pt x="135615" y="173735"/>
                </a:lnTo>
                <a:lnTo>
                  <a:pt x="148263" y="173735"/>
                </a:lnTo>
                <a:lnTo>
                  <a:pt x="160965" y="173735"/>
                </a:lnTo>
                <a:lnTo>
                  <a:pt x="173732" y="173735"/>
                </a:lnTo>
                <a:lnTo>
                  <a:pt x="186573" y="173735"/>
                </a:lnTo>
                <a:lnTo>
                  <a:pt x="199501" y="173735"/>
                </a:lnTo>
                <a:lnTo>
                  <a:pt x="205739" y="173735"/>
                </a:lnTo>
                <a:lnTo>
                  <a:pt x="205739" y="167639"/>
                </a:lnTo>
                <a:lnTo>
                  <a:pt x="205739" y="161543"/>
                </a:lnTo>
                <a:lnTo>
                  <a:pt x="205739" y="155447"/>
                </a:lnTo>
                <a:lnTo>
                  <a:pt x="205739" y="146303"/>
                </a:lnTo>
                <a:lnTo>
                  <a:pt x="207263" y="140207"/>
                </a:lnTo>
                <a:lnTo>
                  <a:pt x="211835" y="137159"/>
                </a:lnTo>
                <a:lnTo>
                  <a:pt x="216407" y="132588"/>
                </a:lnTo>
                <a:lnTo>
                  <a:pt x="220979" y="131064"/>
                </a:lnTo>
                <a:lnTo>
                  <a:pt x="228599" y="131064"/>
                </a:lnTo>
                <a:lnTo>
                  <a:pt x="236219" y="131064"/>
                </a:lnTo>
                <a:lnTo>
                  <a:pt x="240791" y="132588"/>
                </a:lnTo>
                <a:lnTo>
                  <a:pt x="245363" y="137159"/>
                </a:lnTo>
                <a:lnTo>
                  <a:pt x="249935" y="140207"/>
                </a:lnTo>
                <a:lnTo>
                  <a:pt x="251459" y="146303"/>
                </a:lnTo>
                <a:lnTo>
                  <a:pt x="251459" y="155447"/>
                </a:lnTo>
                <a:lnTo>
                  <a:pt x="251459" y="168147"/>
                </a:lnTo>
                <a:lnTo>
                  <a:pt x="251459" y="180847"/>
                </a:lnTo>
                <a:lnTo>
                  <a:pt x="251459" y="193547"/>
                </a:lnTo>
                <a:lnTo>
                  <a:pt x="251459" y="206247"/>
                </a:lnTo>
                <a:lnTo>
                  <a:pt x="251459" y="210311"/>
                </a:lnTo>
                <a:lnTo>
                  <a:pt x="238759" y="210311"/>
                </a:lnTo>
                <a:lnTo>
                  <a:pt x="226059" y="210311"/>
                </a:lnTo>
                <a:lnTo>
                  <a:pt x="213359" y="210311"/>
                </a:lnTo>
                <a:lnTo>
                  <a:pt x="200659" y="210311"/>
                </a:lnTo>
                <a:lnTo>
                  <a:pt x="187959" y="210311"/>
                </a:lnTo>
                <a:lnTo>
                  <a:pt x="175259" y="210311"/>
                </a:lnTo>
                <a:lnTo>
                  <a:pt x="162559" y="210311"/>
                </a:lnTo>
                <a:lnTo>
                  <a:pt x="149859" y="210311"/>
                </a:lnTo>
                <a:lnTo>
                  <a:pt x="137159" y="210311"/>
                </a:lnTo>
                <a:lnTo>
                  <a:pt x="124459" y="210311"/>
                </a:lnTo>
                <a:lnTo>
                  <a:pt x="111759" y="210311"/>
                </a:lnTo>
                <a:lnTo>
                  <a:pt x="99059" y="210311"/>
                </a:lnTo>
                <a:lnTo>
                  <a:pt x="86359" y="210311"/>
                </a:lnTo>
                <a:lnTo>
                  <a:pt x="73659" y="210311"/>
                </a:lnTo>
                <a:lnTo>
                  <a:pt x="60959" y="210311"/>
                </a:lnTo>
                <a:lnTo>
                  <a:pt x="48259" y="210311"/>
                </a:lnTo>
                <a:lnTo>
                  <a:pt x="35559" y="210311"/>
                </a:lnTo>
                <a:lnTo>
                  <a:pt x="32004" y="210311"/>
                </a:lnTo>
                <a:lnTo>
                  <a:pt x="19812" y="210311"/>
                </a:lnTo>
                <a:lnTo>
                  <a:pt x="12192" y="207263"/>
                </a:lnTo>
                <a:lnTo>
                  <a:pt x="7620" y="204215"/>
                </a:lnTo>
                <a:lnTo>
                  <a:pt x="3048" y="201167"/>
                </a:lnTo>
                <a:lnTo>
                  <a:pt x="0" y="196595"/>
                </a:lnTo>
                <a:lnTo>
                  <a:pt x="0" y="192023"/>
                </a:lnTo>
                <a:lnTo>
                  <a:pt x="0" y="185927"/>
                </a:lnTo>
                <a:lnTo>
                  <a:pt x="3048" y="182879"/>
                </a:lnTo>
                <a:lnTo>
                  <a:pt x="7620" y="178307"/>
                </a:lnTo>
                <a:lnTo>
                  <a:pt x="12192" y="175259"/>
                </a:lnTo>
                <a:lnTo>
                  <a:pt x="19812" y="173735"/>
                </a:lnTo>
                <a:lnTo>
                  <a:pt x="32004" y="173735"/>
                </a:lnTo>
                <a:lnTo>
                  <a:pt x="33528" y="173735"/>
                </a:lnTo>
                <a:lnTo>
                  <a:pt x="36576" y="173735"/>
                </a:lnTo>
                <a:lnTo>
                  <a:pt x="38100" y="173735"/>
                </a:lnTo>
                <a:lnTo>
                  <a:pt x="38100" y="161139"/>
                </a:lnTo>
                <a:lnTo>
                  <a:pt x="38100" y="35052"/>
                </a:lnTo>
                <a:lnTo>
                  <a:pt x="36576" y="35052"/>
                </a:lnTo>
                <a:lnTo>
                  <a:pt x="33528" y="35052"/>
                </a:lnTo>
                <a:lnTo>
                  <a:pt x="32004" y="35052"/>
                </a:lnTo>
                <a:lnTo>
                  <a:pt x="19812" y="35052"/>
                </a:lnTo>
                <a:lnTo>
                  <a:pt x="12192" y="33528"/>
                </a:lnTo>
                <a:lnTo>
                  <a:pt x="7620" y="30480"/>
                </a:lnTo>
                <a:lnTo>
                  <a:pt x="3048" y="27432"/>
                </a:lnTo>
                <a:lnTo>
                  <a:pt x="0" y="22860"/>
                </a:lnTo>
                <a:lnTo>
                  <a:pt x="0" y="16764"/>
                </a:lnTo>
                <a:lnTo>
                  <a:pt x="0" y="12192"/>
                </a:lnTo>
                <a:lnTo>
                  <a:pt x="3048" y="7620"/>
                </a:lnTo>
                <a:lnTo>
                  <a:pt x="7620" y="4572"/>
                </a:lnTo>
                <a:lnTo>
                  <a:pt x="12192" y="1524"/>
                </a:lnTo>
                <a:lnTo>
                  <a:pt x="19812" y="0"/>
                </a:lnTo>
                <a:lnTo>
                  <a:pt x="32004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1" name="object 1711"/>
          <p:cNvSpPr/>
          <p:nvPr/>
        </p:nvSpPr>
        <p:spPr>
          <a:xfrm>
            <a:off x="6547372" y="1317396"/>
            <a:ext cx="221876" cy="185569"/>
          </a:xfrm>
          <a:custGeom>
            <a:avLst/>
            <a:gdLst/>
            <a:ahLst/>
            <a:cxnLst/>
            <a:rect l="l" t="t" r="r" b="b"/>
            <a:pathLst>
              <a:path w="251459" h="210311">
                <a:moveTo>
                  <a:pt x="30479" y="0"/>
                </a:moveTo>
                <a:lnTo>
                  <a:pt x="43306" y="0"/>
                </a:lnTo>
                <a:lnTo>
                  <a:pt x="56021" y="0"/>
                </a:lnTo>
                <a:lnTo>
                  <a:pt x="68663" y="0"/>
                </a:lnTo>
                <a:lnTo>
                  <a:pt x="81270" y="0"/>
                </a:lnTo>
                <a:lnTo>
                  <a:pt x="93881" y="0"/>
                </a:lnTo>
                <a:lnTo>
                  <a:pt x="106534" y="0"/>
                </a:lnTo>
                <a:lnTo>
                  <a:pt x="119268" y="0"/>
                </a:lnTo>
                <a:lnTo>
                  <a:pt x="129540" y="0"/>
                </a:lnTo>
                <a:lnTo>
                  <a:pt x="142254" y="405"/>
                </a:lnTo>
                <a:lnTo>
                  <a:pt x="154649" y="1763"/>
                </a:lnTo>
                <a:lnTo>
                  <a:pt x="167148" y="4283"/>
                </a:lnTo>
                <a:lnTo>
                  <a:pt x="173735" y="6096"/>
                </a:lnTo>
                <a:lnTo>
                  <a:pt x="186643" y="10685"/>
                </a:lnTo>
                <a:lnTo>
                  <a:pt x="198255" y="15913"/>
                </a:lnTo>
                <a:lnTo>
                  <a:pt x="208251" y="22419"/>
                </a:lnTo>
                <a:lnTo>
                  <a:pt x="208787" y="22860"/>
                </a:lnTo>
                <a:lnTo>
                  <a:pt x="217508" y="29839"/>
                </a:lnTo>
                <a:lnTo>
                  <a:pt x="227209" y="39316"/>
                </a:lnTo>
                <a:lnTo>
                  <a:pt x="230124" y="42672"/>
                </a:lnTo>
                <a:lnTo>
                  <a:pt x="237621" y="53676"/>
                </a:lnTo>
                <a:lnTo>
                  <a:pt x="243738" y="64427"/>
                </a:lnTo>
                <a:lnTo>
                  <a:pt x="245364" y="68580"/>
                </a:lnTo>
                <a:lnTo>
                  <a:pt x="249411" y="79544"/>
                </a:lnTo>
                <a:lnTo>
                  <a:pt x="251221" y="92133"/>
                </a:lnTo>
                <a:lnTo>
                  <a:pt x="251459" y="100584"/>
                </a:lnTo>
                <a:lnTo>
                  <a:pt x="251459" y="105156"/>
                </a:lnTo>
                <a:lnTo>
                  <a:pt x="251459" y="111252"/>
                </a:lnTo>
                <a:lnTo>
                  <a:pt x="251459" y="117348"/>
                </a:lnTo>
                <a:lnTo>
                  <a:pt x="250538" y="130712"/>
                </a:lnTo>
                <a:lnTo>
                  <a:pt x="247595" y="142867"/>
                </a:lnTo>
                <a:lnTo>
                  <a:pt x="242357" y="154354"/>
                </a:lnTo>
                <a:lnTo>
                  <a:pt x="233890" y="168003"/>
                </a:lnTo>
                <a:lnTo>
                  <a:pt x="225354" y="177400"/>
                </a:lnTo>
                <a:lnTo>
                  <a:pt x="215503" y="185482"/>
                </a:lnTo>
                <a:lnTo>
                  <a:pt x="203035" y="192585"/>
                </a:lnTo>
                <a:lnTo>
                  <a:pt x="191660" y="198296"/>
                </a:lnTo>
                <a:lnTo>
                  <a:pt x="184403" y="201167"/>
                </a:lnTo>
                <a:lnTo>
                  <a:pt x="174136" y="204622"/>
                </a:lnTo>
                <a:lnTo>
                  <a:pt x="162645" y="207261"/>
                </a:lnTo>
                <a:lnTo>
                  <a:pt x="149931" y="209084"/>
                </a:lnTo>
                <a:lnTo>
                  <a:pt x="135993" y="210091"/>
                </a:lnTo>
                <a:lnTo>
                  <a:pt x="124968" y="210311"/>
                </a:lnTo>
                <a:lnTo>
                  <a:pt x="112138" y="210311"/>
                </a:lnTo>
                <a:lnTo>
                  <a:pt x="99429" y="210311"/>
                </a:lnTo>
                <a:lnTo>
                  <a:pt x="86797" y="210311"/>
                </a:lnTo>
                <a:lnTo>
                  <a:pt x="74196" y="210311"/>
                </a:lnTo>
                <a:lnTo>
                  <a:pt x="61583" y="210311"/>
                </a:lnTo>
                <a:lnTo>
                  <a:pt x="48913" y="210311"/>
                </a:lnTo>
                <a:lnTo>
                  <a:pt x="36142" y="210311"/>
                </a:lnTo>
                <a:lnTo>
                  <a:pt x="30479" y="210311"/>
                </a:lnTo>
                <a:lnTo>
                  <a:pt x="19811" y="210311"/>
                </a:lnTo>
                <a:lnTo>
                  <a:pt x="12192" y="207263"/>
                </a:lnTo>
                <a:lnTo>
                  <a:pt x="6096" y="204215"/>
                </a:lnTo>
                <a:lnTo>
                  <a:pt x="1524" y="201167"/>
                </a:lnTo>
                <a:lnTo>
                  <a:pt x="0" y="196595"/>
                </a:lnTo>
                <a:lnTo>
                  <a:pt x="0" y="192023"/>
                </a:lnTo>
                <a:lnTo>
                  <a:pt x="0" y="185927"/>
                </a:lnTo>
                <a:lnTo>
                  <a:pt x="1524" y="182879"/>
                </a:lnTo>
                <a:lnTo>
                  <a:pt x="6096" y="178307"/>
                </a:lnTo>
                <a:lnTo>
                  <a:pt x="12192" y="175259"/>
                </a:lnTo>
                <a:lnTo>
                  <a:pt x="18287" y="173735"/>
                </a:lnTo>
                <a:lnTo>
                  <a:pt x="28955" y="173735"/>
                </a:lnTo>
                <a:lnTo>
                  <a:pt x="28955" y="161139"/>
                </a:lnTo>
                <a:lnTo>
                  <a:pt x="28955" y="148480"/>
                </a:lnTo>
                <a:lnTo>
                  <a:pt x="28955" y="135772"/>
                </a:lnTo>
                <a:lnTo>
                  <a:pt x="28955" y="123030"/>
                </a:lnTo>
                <a:lnTo>
                  <a:pt x="28955" y="110267"/>
                </a:lnTo>
                <a:lnTo>
                  <a:pt x="28955" y="97498"/>
                </a:lnTo>
                <a:lnTo>
                  <a:pt x="28955" y="84737"/>
                </a:lnTo>
                <a:lnTo>
                  <a:pt x="28955" y="71997"/>
                </a:lnTo>
                <a:lnTo>
                  <a:pt x="28955" y="59292"/>
                </a:lnTo>
                <a:lnTo>
                  <a:pt x="28955" y="46638"/>
                </a:lnTo>
                <a:lnTo>
                  <a:pt x="28955" y="35052"/>
                </a:lnTo>
                <a:lnTo>
                  <a:pt x="18287" y="35052"/>
                </a:lnTo>
                <a:lnTo>
                  <a:pt x="10668" y="33528"/>
                </a:lnTo>
                <a:lnTo>
                  <a:pt x="6096" y="30480"/>
                </a:lnTo>
                <a:lnTo>
                  <a:pt x="1524" y="27432"/>
                </a:lnTo>
                <a:lnTo>
                  <a:pt x="0" y="22860"/>
                </a:lnTo>
                <a:lnTo>
                  <a:pt x="0" y="16764"/>
                </a:lnTo>
                <a:lnTo>
                  <a:pt x="0" y="12192"/>
                </a:lnTo>
                <a:lnTo>
                  <a:pt x="1524" y="7620"/>
                </a:lnTo>
                <a:lnTo>
                  <a:pt x="6096" y="4572"/>
                </a:lnTo>
                <a:lnTo>
                  <a:pt x="12192" y="1524"/>
                </a:lnTo>
                <a:lnTo>
                  <a:pt x="19811" y="0"/>
                </a:lnTo>
                <a:lnTo>
                  <a:pt x="30479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2" name="object 1712"/>
          <p:cNvSpPr/>
          <p:nvPr/>
        </p:nvSpPr>
        <p:spPr>
          <a:xfrm>
            <a:off x="6286500" y="1317396"/>
            <a:ext cx="247425" cy="185569"/>
          </a:xfrm>
          <a:custGeom>
            <a:avLst/>
            <a:gdLst/>
            <a:ahLst/>
            <a:cxnLst/>
            <a:rect l="l" t="t" r="r" b="b"/>
            <a:pathLst>
              <a:path w="280415" h="210311">
                <a:moveTo>
                  <a:pt x="30479" y="0"/>
                </a:moveTo>
                <a:lnTo>
                  <a:pt x="43179" y="0"/>
                </a:lnTo>
                <a:lnTo>
                  <a:pt x="55879" y="0"/>
                </a:lnTo>
                <a:lnTo>
                  <a:pt x="68579" y="0"/>
                </a:lnTo>
                <a:lnTo>
                  <a:pt x="81279" y="0"/>
                </a:lnTo>
                <a:lnTo>
                  <a:pt x="85343" y="0"/>
                </a:lnTo>
                <a:lnTo>
                  <a:pt x="93505" y="9730"/>
                </a:lnTo>
                <a:lnTo>
                  <a:pt x="101666" y="19461"/>
                </a:lnTo>
                <a:lnTo>
                  <a:pt x="109827" y="29191"/>
                </a:lnTo>
                <a:lnTo>
                  <a:pt x="117988" y="38922"/>
                </a:lnTo>
                <a:lnTo>
                  <a:pt x="126149" y="48653"/>
                </a:lnTo>
                <a:lnTo>
                  <a:pt x="134311" y="58383"/>
                </a:lnTo>
                <a:lnTo>
                  <a:pt x="142472" y="68114"/>
                </a:lnTo>
                <a:lnTo>
                  <a:pt x="150633" y="77845"/>
                </a:lnTo>
                <a:lnTo>
                  <a:pt x="158794" y="87575"/>
                </a:lnTo>
                <a:lnTo>
                  <a:pt x="166955" y="97306"/>
                </a:lnTo>
                <a:lnTo>
                  <a:pt x="175116" y="107036"/>
                </a:lnTo>
                <a:lnTo>
                  <a:pt x="183278" y="116767"/>
                </a:lnTo>
                <a:lnTo>
                  <a:pt x="191439" y="126498"/>
                </a:lnTo>
                <a:lnTo>
                  <a:pt x="199600" y="136228"/>
                </a:lnTo>
                <a:lnTo>
                  <a:pt x="204215" y="141731"/>
                </a:lnTo>
                <a:lnTo>
                  <a:pt x="204215" y="129153"/>
                </a:lnTo>
                <a:lnTo>
                  <a:pt x="204215" y="116476"/>
                </a:lnTo>
                <a:lnTo>
                  <a:pt x="204215" y="103731"/>
                </a:lnTo>
                <a:lnTo>
                  <a:pt x="204215" y="90950"/>
                </a:lnTo>
                <a:lnTo>
                  <a:pt x="204215" y="78162"/>
                </a:lnTo>
                <a:lnTo>
                  <a:pt x="204215" y="65398"/>
                </a:lnTo>
                <a:lnTo>
                  <a:pt x="204215" y="52690"/>
                </a:lnTo>
                <a:lnTo>
                  <a:pt x="204215" y="40069"/>
                </a:lnTo>
                <a:lnTo>
                  <a:pt x="204215" y="35052"/>
                </a:lnTo>
                <a:lnTo>
                  <a:pt x="199643" y="35052"/>
                </a:lnTo>
                <a:lnTo>
                  <a:pt x="193547" y="35052"/>
                </a:lnTo>
                <a:lnTo>
                  <a:pt x="187451" y="35052"/>
                </a:lnTo>
                <a:lnTo>
                  <a:pt x="176783" y="35052"/>
                </a:lnTo>
                <a:lnTo>
                  <a:pt x="169163" y="33528"/>
                </a:lnTo>
                <a:lnTo>
                  <a:pt x="163067" y="30480"/>
                </a:lnTo>
                <a:lnTo>
                  <a:pt x="158495" y="27432"/>
                </a:lnTo>
                <a:lnTo>
                  <a:pt x="156971" y="22860"/>
                </a:lnTo>
                <a:lnTo>
                  <a:pt x="156971" y="16764"/>
                </a:lnTo>
                <a:lnTo>
                  <a:pt x="156971" y="12192"/>
                </a:lnTo>
                <a:lnTo>
                  <a:pt x="158495" y="7620"/>
                </a:lnTo>
                <a:lnTo>
                  <a:pt x="163067" y="4572"/>
                </a:lnTo>
                <a:lnTo>
                  <a:pt x="169163" y="1524"/>
                </a:lnTo>
                <a:lnTo>
                  <a:pt x="176783" y="0"/>
                </a:lnTo>
                <a:lnTo>
                  <a:pt x="187451" y="0"/>
                </a:lnTo>
                <a:lnTo>
                  <a:pt x="200298" y="0"/>
                </a:lnTo>
                <a:lnTo>
                  <a:pt x="212920" y="0"/>
                </a:lnTo>
                <a:lnTo>
                  <a:pt x="225472" y="0"/>
                </a:lnTo>
                <a:lnTo>
                  <a:pt x="238106" y="0"/>
                </a:lnTo>
                <a:lnTo>
                  <a:pt x="249935" y="0"/>
                </a:lnTo>
                <a:lnTo>
                  <a:pt x="260603" y="0"/>
                </a:lnTo>
                <a:lnTo>
                  <a:pt x="268223" y="1524"/>
                </a:lnTo>
                <a:lnTo>
                  <a:pt x="272795" y="4572"/>
                </a:lnTo>
                <a:lnTo>
                  <a:pt x="278891" y="7620"/>
                </a:lnTo>
                <a:lnTo>
                  <a:pt x="280415" y="12192"/>
                </a:lnTo>
                <a:lnTo>
                  <a:pt x="280415" y="16764"/>
                </a:lnTo>
                <a:lnTo>
                  <a:pt x="280415" y="22860"/>
                </a:lnTo>
                <a:lnTo>
                  <a:pt x="278891" y="27432"/>
                </a:lnTo>
                <a:lnTo>
                  <a:pt x="274319" y="30480"/>
                </a:lnTo>
                <a:lnTo>
                  <a:pt x="268223" y="33528"/>
                </a:lnTo>
                <a:lnTo>
                  <a:pt x="262127" y="35052"/>
                </a:lnTo>
                <a:lnTo>
                  <a:pt x="251459" y="35052"/>
                </a:lnTo>
                <a:lnTo>
                  <a:pt x="251459" y="47642"/>
                </a:lnTo>
                <a:lnTo>
                  <a:pt x="251459" y="60235"/>
                </a:lnTo>
                <a:lnTo>
                  <a:pt x="251459" y="72836"/>
                </a:lnTo>
                <a:lnTo>
                  <a:pt x="251459" y="85447"/>
                </a:lnTo>
                <a:lnTo>
                  <a:pt x="251459" y="98072"/>
                </a:lnTo>
                <a:lnTo>
                  <a:pt x="251459" y="110714"/>
                </a:lnTo>
                <a:lnTo>
                  <a:pt x="251459" y="123377"/>
                </a:lnTo>
                <a:lnTo>
                  <a:pt x="251459" y="136065"/>
                </a:lnTo>
                <a:lnTo>
                  <a:pt x="251459" y="148780"/>
                </a:lnTo>
                <a:lnTo>
                  <a:pt x="251459" y="161527"/>
                </a:lnTo>
                <a:lnTo>
                  <a:pt x="251459" y="174309"/>
                </a:lnTo>
                <a:lnTo>
                  <a:pt x="251459" y="187128"/>
                </a:lnTo>
                <a:lnTo>
                  <a:pt x="251459" y="199990"/>
                </a:lnTo>
                <a:lnTo>
                  <a:pt x="251459" y="210311"/>
                </a:lnTo>
                <a:lnTo>
                  <a:pt x="238759" y="210311"/>
                </a:lnTo>
                <a:lnTo>
                  <a:pt x="226059" y="210311"/>
                </a:lnTo>
                <a:lnTo>
                  <a:pt x="213359" y="210311"/>
                </a:lnTo>
                <a:lnTo>
                  <a:pt x="205739" y="210311"/>
                </a:lnTo>
                <a:lnTo>
                  <a:pt x="197652" y="200403"/>
                </a:lnTo>
                <a:lnTo>
                  <a:pt x="189528" y="190533"/>
                </a:lnTo>
                <a:lnTo>
                  <a:pt x="181373" y="180700"/>
                </a:lnTo>
                <a:lnTo>
                  <a:pt x="173193" y="170901"/>
                </a:lnTo>
                <a:lnTo>
                  <a:pt x="164994" y="161132"/>
                </a:lnTo>
                <a:lnTo>
                  <a:pt x="156782" y="151391"/>
                </a:lnTo>
                <a:lnTo>
                  <a:pt x="148562" y="141675"/>
                </a:lnTo>
                <a:lnTo>
                  <a:pt x="140339" y="131981"/>
                </a:lnTo>
                <a:lnTo>
                  <a:pt x="132121" y="122306"/>
                </a:lnTo>
                <a:lnTo>
                  <a:pt x="123911" y="112648"/>
                </a:lnTo>
                <a:lnTo>
                  <a:pt x="115717" y="103003"/>
                </a:lnTo>
                <a:lnTo>
                  <a:pt x="107543" y="93369"/>
                </a:lnTo>
                <a:lnTo>
                  <a:pt x="99396" y="83743"/>
                </a:lnTo>
                <a:lnTo>
                  <a:pt x="91281" y="74122"/>
                </a:lnTo>
                <a:lnTo>
                  <a:pt x="85343" y="67056"/>
                </a:lnTo>
                <a:lnTo>
                  <a:pt x="85344" y="79634"/>
                </a:lnTo>
                <a:lnTo>
                  <a:pt x="85344" y="92311"/>
                </a:lnTo>
                <a:lnTo>
                  <a:pt x="85343" y="105056"/>
                </a:lnTo>
                <a:lnTo>
                  <a:pt x="85343" y="117837"/>
                </a:lnTo>
                <a:lnTo>
                  <a:pt x="85343" y="130625"/>
                </a:lnTo>
                <a:lnTo>
                  <a:pt x="85343" y="143389"/>
                </a:lnTo>
                <a:lnTo>
                  <a:pt x="85343" y="156097"/>
                </a:lnTo>
                <a:lnTo>
                  <a:pt x="85343" y="168718"/>
                </a:lnTo>
                <a:lnTo>
                  <a:pt x="85343" y="173735"/>
                </a:lnTo>
                <a:lnTo>
                  <a:pt x="91439" y="173735"/>
                </a:lnTo>
                <a:lnTo>
                  <a:pt x="96011" y="173735"/>
                </a:lnTo>
                <a:lnTo>
                  <a:pt x="102107" y="173735"/>
                </a:lnTo>
                <a:lnTo>
                  <a:pt x="112775" y="173735"/>
                </a:lnTo>
                <a:lnTo>
                  <a:pt x="121920" y="175259"/>
                </a:lnTo>
                <a:lnTo>
                  <a:pt x="126491" y="178307"/>
                </a:lnTo>
                <a:lnTo>
                  <a:pt x="131063" y="182879"/>
                </a:lnTo>
                <a:lnTo>
                  <a:pt x="132587" y="185927"/>
                </a:lnTo>
                <a:lnTo>
                  <a:pt x="132587" y="192023"/>
                </a:lnTo>
                <a:lnTo>
                  <a:pt x="132587" y="196595"/>
                </a:lnTo>
                <a:lnTo>
                  <a:pt x="131063" y="201167"/>
                </a:lnTo>
                <a:lnTo>
                  <a:pt x="126491" y="204215"/>
                </a:lnTo>
                <a:lnTo>
                  <a:pt x="121920" y="207263"/>
                </a:lnTo>
                <a:lnTo>
                  <a:pt x="112775" y="210311"/>
                </a:lnTo>
                <a:lnTo>
                  <a:pt x="102107" y="210311"/>
                </a:lnTo>
                <a:lnTo>
                  <a:pt x="88957" y="210311"/>
                </a:lnTo>
                <a:lnTo>
                  <a:pt x="76121" y="210311"/>
                </a:lnTo>
                <a:lnTo>
                  <a:pt x="63516" y="210311"/>
                </a:lnTo>
                <a:lnTo>
                  <a:pt x="51061" y="210311"/>
                </a:lnTo>
                <a:lnTo>
                  <a:pt x="41148" y="210311"/>
                </a:lnTo>
                <a:lnTo>
                  <a:pt x="28955" y="210311"/>
                </a:lnTo>
                <a:lnTo>
                  <a:pt x="21335" y="207263"/>
                </a:lnTo>
                <a:lnTo>
                  <a:pt x="16763" y="204215"/>
                </a:lnTo>
                <a:lnTo>
                  <a:pt x="12191" y="201167"/>
                </a:lnTo>
                <a:lnTo>
                  <a:pt x="9143" y="196595"/>
                </a:lnTo>
                <a:lnTo>
                  <a:pt x="9143" y="192023"/>
                </a:lnTo>
                <a:lnTo>
                  <a:pt x="9143" y="187451"/>
                </a:lnTo>
                <a:lnTo>
                  <a:pt x="12191" y="182879"/>
                </a:lnTo>
                <a:lnTo>
                  <a:pt x="16763" y="179831"/>
                </a:lnTo>
                <a:lnTo>
                  <a:pt x="21335" y="175259"/>
                </a:lnTo>
                <a:lnTo>
                  <a:pt x="28955" y="173735"/>
                </a:lnTo>
                <a:lnTo>
                  <a:pt x="38100" y="173735"/>
                </a:lnTo>
                <a:lnTo>
                  <a:pt x="38099" y="161139"/>
                </a:lnTo>
                <a:lnTo>
                  <a:pt x="38100" y="148480"/>
                </a:lnTo>
                <a:lnTo>
                  <a:pt x="38099" y="135772"/>
                </a:lnTo>
                <a:lnTo>
                  <a:pt x="38099" y="123030"/>
                </a:lnTo>
                <a:lnTo>
                  <a:pt x="38100" y="110267"/>
                </a:lnTo>
                <a:lnTo>
                  <a:pt x="38100" y="97498"/>
                </a:lnTo>
                <a:lnTo>
                  <a:pt x="38100" y="84737"/>
                </a:lnTo>
                <a:lnTo>
                  <a:pt x="38100" y="71997"/>
                </a:lnTo>
                <a:lnTo>
                  <a:pt x="38100" y="59292"/>
                </a:lnTo>
                <a:lnTo>
                  <a:pt x="38100" y="46638"/>
                </a:lnTo>
                <a:lnTo>
                  <a:pt x="38100" y="35052"/>
                </a:lnTo>
                <a:lnTo>
                  <a:pt x="36575" y="35052"/>
                </a:lnTo>
                <a:lnTo>
                  <a:pt x="33527" y="35052"/>
                </a:lnTo>
                <a:lnTo>
                  <a:pt x="30479" y="35052"/>
                </a:lnTo>
                <a:lnTo>
                  <a:pt x="19811" y="35052"/>
                </a:lnTo>
                <a:lnTo>
                  <a:pt x="12191" y="33528"/>
                </a:lnTo>
                <a:lnTo>
                  <a:pt x="6096" y="30480"/>
                </a:lnTo>
                <a:lnTo>
                  <a:pt x="1524" y="27432"/>
                </a:lnTo>
                <a:lnTo>
                  <a:pt x="0" y="22860"/>
                </a:lnTo>
                <a:lnTo>
                  <a:pt x="0" y="16764"/>
                </a:lnTo>
                <a:lnTo>
                  <a:pt x="0" y="12192"/>
                </a:lnTo>
                <a:lnTo>
                  <a:pt x="1524" y="7620"/>
                </a:lnTo>
                <a:lnTo>
                  <a:pt x="6096" y="4572"/>
                </a:lnTo>
                <a:lnTo>
                  <a:pt x="12191" y="1524"/>
                </a:lnTo>
                <a:lnTo>
                  <a:pt x="19811" y="0"/>
                </a:lnTo>
                <a:lnTo>
                  <a:pt x="30479" y="0"/>
                </a:lnTo>
                <a:close/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3" name="object 1713"/>
          <p:cNvSpPr/>
          <p:nvPr/>
        </p:nvSpPr>
        <p:spPr>
          <a:xfrm>
            <a:off x="7321923" y="1312017"/>
            <a:ext cx="197671" cy="194981"/>
          </a:xfrm>
          <a:custGeom>
            <a:avLst/>
            <a:gdLst/>
            <a:ahLst/>
            <a:cxnLst/>
            <a:rect l="l" t="t" r="r" b="b"/>
            <a:pathLst>
              <a:path w="224027" h="220979">
                <a:moveTo>
                  <a:pt x="111251" y="0"/>
                </a:moveTo>
                <a:lnTo>
                  <a:pt x="124480" y="568"/>
                </a:lnTo>
                <a:lnTo>
                  <a:pt x="136899" y="1947"/>
                </a:lnTo>
                <a:lnTo>
                  <a:pt x="144779" y="3047"/>
                </a:lnTo>
                <a:lnTo>
                  <a:pt x="156828" y="7064"/>
                </a:lnTo>
                <a:lnTo>
                  <a:pt x="168876" y="11080"/>
                </a:lnTo>
                <a:lnTo>
                  <a:pt x="172211" y="12191"/>
                </a:lnTo>
                <a:lnTo>
                  <a:pt x="178307" y="7619"/>
                </a:lnTo>
                <a:lnTo>
                  <a:pt x="184403" y="6095"/>
                </a:lnTo>
                <a:lnTo>
                  <a:pt x="190499" y="6095"/>
                </a:lnTo>
                <a:lnTo>
                  <a:pt x="196595" y="6095"/>
                </a:lnTo>
                <a:lnTo>
                  <a:pt x="202691" y="7619"/>
                </a:lnTo>
                <a:lnTo>
                  <a:pt x="207263" y="10667"/>
                </a:lnTo>
                <a:lnTo>
                  <a:pt x="211835" y="15239"/>
                </a:lnTo>
                <a:lnTo>
                  <a:pt x="213359" y="21336"/>
                </a:lnTo>
                <a:lnTo>
                  <a:pt x="213359" y="28955"/>
                </a:lnTo>
                <a:lnTo>
                  <a:pt x="213359" y="41655"/>
                </a:lnTo>
                <a:lnTo>
                  <a:pt x="213359" y="54355"/>
                </a:lnTo>
                <a:lnTo>
                  <a:pt x="213359" y="56387"/>
                </a:lnTo>
                <a:lnTo>
                  <a:pt x="213359" y="64007"/>
                </a:lnTo>
                <a:lnTo>
                  <a:pt x="211835" y="70103"/>
                </a:lnTo>
                <a:lnTo>
                  <a:pt x="207263" y="74675"/>
                </a:lnTo>
                <a:lnTo>
                  <a:pt x="202691" y="77724"/>
                </a:lnTo>
                <a:lnTo>
                  <a:pt x="196595" y="79247"/>
                </a:lnTo>
                <a:lnTo>
                  <a:pt x="190499" y="79247"/>
                </a:lnTo>
                <a:lnTo>
                  <a:pt x="184403" y="79247"/>
                </a:lnTo>
                <a:lnTo>
                  <a:pt x="179831" y="79247"/>
                </a:lnTo>
                <a:lnTo>
                  <a:pt x="175259" y="76200"/>
                </a:lnTo>
                <a:lnTo>
                  <a:pt x="172211" y="74675"/>
                </a:lnTo>
                <a:lnTo>
                  <a:pt x="169163" y="70103"/>
                </a:lnTo>
                <a:lnTo>
                  <a:pt x="167639" y="64007"/>
                </a:lnTo>
                <a:lnTo>
                  <a:pt x="166115" y="57912"/>
                </a:lnTo>
                <a:lnTo>
                  <a:pt x="164591" y="53339"/>
                </a:lnTo>
                <a:lnTo>
                  <a:pt x="161543" y="51815"/>
                </a:lnTo>
                <a:lnTo>
                  <a:pt x="156971" y="47243"/>
                </a:lnTo>
                <a:lnTo>
                  <a:pt x="150875" y="42671"/>
                </a:lnTo>
                <a:lnTo>
                  <a:pt x="141731" y="41147"/>
                </a:lnTo>
                <a:lnTo>
                  <a:pt x="129758" y="38156"/>
                </a:lnTo>
                <a:lnTo>
                  <a:pt x="116872" y="36717"/>
                </a:lnTo>
                <a:lnTo>
                  <a:pt x="111251" y="36575"/>
                </a:lnTo>
                <a:lnTo>
                  <a:pt x="96831" y="37375"/>
                </a:lnTo>
                <a:lnTo>
                  <a:pt x="84095" y="39603"/>
                </a:lnTo>
                <a:lnTo>
                  <a:pt x="73043" y="43005"/>
                </a:lnTo>
                <a:lnTo>
                  <a:pt x="70103" y="44195"/>
                </a:lnTo>
                <a:lnTo>
                  <a:pt x="60959" y="50291"/>
                </a:lnTo>
                <a:lnTo>
                  <a:pt x="56387" y="56387"/>
                </a:lnTo>
                <a:lnTo>
                  <a:pt x="56387" y="64007"/>
                </a:lnTo>
                <a:lnTo>
                  <a:pt x="56387" y="68579"/>
                </a:lnTo>
                <a:lnTo>
                  <a:pt x="57911" y="71627"/>
                </a:lnTo>
                <a:lnTo>
                  <a:pt x="62483" y="76200"/>
                </a:lnTo>
                <a:lnTo>
                  <a:pt x="65531" y="80771"/>
                </a:lnTo>
                <a:lnTo>
                  <a:pt x="71627" y="83819"/>
                </a:lnTo>
                <a:lnTo>
                  <a:pt x="79248" y="85343"/>
                </a:lnTo>
                <a:lnTo>
                  <a:pt x="86329" y="86970"/>
                </a:lnTo>
                <a:lnTo>
                  <a:pt x="97491" y="89123"/>
                </a:lnTo>
                <a:lnTo>
                  <a:pt x="113151" y="91593"/>
                </a:lnTo>
                <a:lnTo>
                  <a:pt x="123443" y="92963"/>
                </a:lnTo>
                <a:lnTo>
                  <a:pt x="139040" y="95865"/>
                </a:lnTo>
                <a:lnTo>
                  <a:pt x="152768" y="98510"/>
                </a:lnTo>
                <a:lnTo>
                  <a:pt x="164629" y="101110"/>
                </a:lnTo>
                <a:lnTo>
                  <a:pt x="174623" y="103877"/>
                </a:lnTo>
                <a:lnTo>
                  <a:pt x="191150" y="110362"/>
                </a:lnTo>
                <a:lnTo>
                  <a:pt x="201911" y="116962"/>
                </a:lnTo>
                <a:lnTo>
                  <a:pt x="210311" y="124967"/>
                </a:lnTo>
                <a:lnTo>
                  <a:pt x="218243" y="135212"/>
                </a:lnTo>
                <a:lnTo>
                  <a:pt x="222803" y="146975"/>
                </a:lnTo>
                <a:lnTo>
                  <a:pt x="224027" y="158495"/>
                </a:lnTo>
                <a:lnTo>
                  <a:pt x="222387" y="171204"/>
                </a:lnTo>
                <a:lnTo>
                  <a:pt x="217353" y="182624"/>
                </a:lnTo>
                <a:lnTo>
                  <a:pt x="208752" y="192754"/>
                </a:lnTo>
                <a:lnTo>
                  <a:pt x="199643" y="199643"/>
                </a:lnTo>
                <a:lnTo>
                  <a:pt x="189674" y="205377"/>
                </a:lnTo>
                <a:lnTo>
                  <a:pt x="178888" y="210264"/>
                </a:lnTo>
                <a:lnTo>
                  <a:pt x="167286" y="214274"/>
                </a:lnTo>
                <a:lnTo>
                  <a:pt x="154867" y="217376"/>
                </a:lnTo>
                <a:lnTo>
                  <a:pt x="141633" y="219540"/>
                </a:lnTo>
                <a:lnTo>
                  <a:pt x="127582" y="220735"/>
                </a:lnTo>
                <a:lnTo>
                  <a:pt x="117347" y="220979"/>
                </a:lnTo>
                <a:lnTo>
                  <a:pt x="104124" y="220531"/>
                </a:lnTo>
                <a:lnTo>
                  <a:pt x="91575" y="219408"/>
                </a:lnTo>
                <a:lnTo>
                  <a:pt x="79248" y="217931"/>
                </a:lnTo>
                <a:lnTo>
                  <a:pt x="67055" y="214827"/>
                </a:lnTo>
                <a:lnTo>
                  <a:pt x="54864" y="211384"/>
                </a:lnTo>
                <a:lnTo>
                  <a:pt x="42672" y="207263"/>
                </a:lnTo>
                <a:lnTo>
                  <a:pt x="39624" y="210311"/>
                </a:lnTo>
                <a:lnTo>
                  <a:pt x="35051" y="213359"/>
                </a:lnTo>
                <a:lnTo>
                  <a:pt x="33527" y="213359"/>
                </a:lnTo>
                <a:lnTo>
                  <a:pt x="30479" y="214883"/>
                </a:lnTo>
                <a:lnTo>
                  <a:pt x="27431" y="214883"/>
                </a:lnTo>
                <a:lnTo>
                  <a:pt x="24383" y="214883"/>
                </a:lnTo>
                <a:lnTo>
                  <a:pt x="16763" y="214883"/>
                </a:lnTo>
                <a:lnTo>
                  <a:pt x="10668" y="213359"/>
                </a:lnTo>
                <a:lnTo>
                  <a:pt x="6096" y="210311"/>
                </a:lnTo>
                <a:lnTo>
                  <a:pt x="3048" y="205739"/>
                </a:lnTo>
                <a:lnTo>
                  <a:pt x="0" y="199643"/>
                </a:lnTo>
                <a:lnTo>
                  <a:pt x="0" y="192023"/>
                </a:lnTo>
                <a:lnTo>
                  <a:pt x="0" y="184403"/>
                </a:lnTo>
                <a:lnTo>
                  <a:pt x="0" y="175259"/>
                </a:lnTo>
                <a:lnTo>
                  <a:pt x="0" y="167639"/>
                </a:lnTo>
                <a:lnTo>
                  <a:pt x="0" y="160019"/>
                </a:lnTo>
                <a:lnTo>
                  <a:pt x="3048" y="153923"/>
                </a:lnTo>
                <a:lnTo>
                  <a:pt x="6096" y="149351"/>
                </a:lnTo>
                <a:lnTo>
                  <a:pt x="10668" y="146303"/>
                </a:lnTo>
                <a:lnTo>
                  <a:pt x="16763" y="144779"/>
                </a:lnTo>
                <a:lnTo>
                  <a:pt x="24383" y="144779"/>
                </a:lnTo>
                <a:lnTo>
                  <a:pt x="28955" y="144779"/>
                </a:lnTo>
                <a:lnTo>
                  <a:pt x="33527" y="144779"/>
                </a:lnTo>
                <a:lnTo>
                  <a:pt x="38100" y="147827"/>
                </a:lnTo>
                <a:lnTo>
                  <a:pt x="41148" y="149351"/>
                </a:lnTo>
                <a:lnTo>
                  <a:pt x="44196" y="153923"/>
                </a:lnTo>
                <a:lnTo>
                  <a:pt x="45720" y="158495"/>
                </a:lnTo>
                <a:lnTo>
                  <a:pt x="48768" y="163067"/>
                </a:lnTo>
                <a:lnTo>
                  <a:pt x="50292" y="167639"/>
                </a:lnTo>
                <a:lnTo>
                  <a:pt x="51816" y="169163"/>
                </a:lnTo>
                <a:lnTo>
                  <a:pt x="60608" y="174237"/>
                </a:lnTo>
                <a:lnTo>
                  <a:pt x="74558" y="179405"/>
                </a:lnTo>
                <a:lnTo>
                  <a:pt x="76200" y="179831"/>
                </a:lnTo>
                <a:lnTo>
                  <a:pt x="87697" y="182841"/>
                </a:lnTo>
                <a:lnTo>
                  <a:pt x="100267" y="185115"/>
                </a:lnTo>
                <a:lnTo>
                  <a:pt x="112775" y="185927"/>
                </a:lnTo>
                <a:lnTo>
                  <a:pt x="127287" y="185167"/>
                </a:lnTo>
                <a:lnTo>
                  <a:pt x="140361" y="182970"/>
                </a:lnTo>
                <a:lnTo>
                  <a:pt x="152121" y="179460"/>
                </a:lnTo>
                <a:lnTo>
                  <a:pt x="162693" y="174760"/>
                </a:lnTo>
                <a:lnTo>
                  <a:pt x="172211" y="169163"/>
                </a:lnTo>
                <a:lnTo>
                  <a:pt x="176783" y="164591"/>
                </a:lnTo>
                <a:lnTo>
                  <a:pt x="176783" y="156971"/>
                </a:lnTo>
                <a:lnTo>
                  <a:pt x="176783" y="153923"/>
                </a:lnTo>
                <a:lnTo>
                  <a:pt x="175259" y="149351"/>
                </a:lnTo>
                <a:lnTo>
                  <a:pt x="170687" y="144779"/>
                </a:lnTo>
                <a:lnTo>
                  <a:pt x="167639" y="141731"/>
                </a:lnTo>
                <a:lnTo>
                  <a:pt x="160019" y="138683"/>
                </a:lnTo>
                <a:lnTo>
                  <a:pt x="150875" y="135636"/>
                </a:lnTo>
                <a:lnTo>
                  <a:pt x="143220" y="133869"/>
                </a:lnTo>
                <a:lnTo>
                  <a:pt x="131354" y="131517"/>
                </a:lnTo>
                <a:lnTo>
                  <a:pt x="115276" y="128833"/>
                </a:lnTo>
                <a:lnTo>
                  <a:pt x="109727" y="128015"/>
                </a:lnTo>
                <a:lnTo>
                  <a:pt x="94071" y="125858"/>
                </a:lnTo>
                <a:lnTo>
                  <a:pt x="80339" y="123369"/>
                </a:lnTo>
                <a:lnTo>
                  <a:pt x="68351" y="120640"/>
                </a:lnTo>
                <a:lnTo>
                  <a:pt x="57927" y="117762"/>
                </a:lnTo>
                <a:lnTo>
                  <a:pt x="51816" y="115824"/>
                </a:lnTo>
                <a:lnTo>
                  <a:pt x="39924" y="110137"/>
                </a:lnTo>
                <a:lnTo>
                  <a:pt x="29461" y="102683"/>
                </a:lnTo>
                <a:lnTo>
                  <a:pt x="21335" y="94487"/>
                </a:lnTo>
                <a:lnTo>
                  <a:pt x="13949" y="83279"/>
                </a:lnTo>
                <a:lnTo>
                  <a:pt x="9828" y="71231"/>
                </a:lnTo>
                <a:lnTo>
                  <a:pt x="9144" y="64007"/>
                </a:lnTo>
                <a:lnTo>
                  <a:pt x="10750" y="52205"/>
                </a:lnTo>
                <a:lnTo>
                  <a:pt x="15652" y="41057"/>
                </a:lnTo>
                <a:lnTo>
                  <a:pt x="23979" y="30691"/>
                </a:lnTo>
                <a:lnTo>
                  <a:pt x="35856" y="21235"/>
                </a:lnTo>
                <a:lnTo>
                  <a:pt x="38100" y="19812"/>
                </a:lnTo>
                <a:lnTo>
                  <a:pt x="47807" y="13551"/>
                </a:lnTo>
                <a:lnTo>
                  <a:pt x="58541" y="8531"/>
                </a:lnTo>
                <a:lnTo>
                  <a:pt x="70303" y="4709"/>
                </a:lnTo>
                <a:lnTo>
                  <a:pt x="83091" y="2042"/>
                </a:lnTo>
                <a:lnTo>
                  <a:pt x="96907" y="487"/>
                </a:lnTo>
                <a:lnTo>
                  <a:pt x="111251" y="0"/>
                </a:lnTo>
                <a:close/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4" name="object 1714"/>
          <p:cNvSpPr/>
          <p:nvPr/>
        </p:nvSpPr>
        <p:spPr>
          <a:xfrm>
            <a:off x="6045797" y="1312017"/>
            <a:ext cx="231289" cy="194981"/>
          </a:xfrm>
          <a:custGeom>
            <a:avLst/>
            <a:gdLst/>
            <a:ahLst/>
            <a:cxnLst/>
            <a:rect l="l" t="t" r="r" b="b"/>
            <a:pathLst>
              <a:path w="262127" h="220979">
                <a:moveTo>
                  <a:pt x="131063" y="0"/>
                </a:moveTo>
                <a:lnTo>
                  <a:pt x="144613" y="549"/>
                </a:lnTo>
                <a:lnTo>
                  <a:pt x="157691" y="2199"/>
                </a:lnTo>
                <a:lnTo>
                  <a:pt x="170297" y="4949"/>
                </a:lnTo>
                <a:lnTo>
                  <a:pt x="182432" y="8799"/>
                </a:lnTo>
                <a:lnTo>
                  <a:pt x="194096" y="13749"/>
                </a:lnTo>
                <a:lnTo>
                  <a:pt x="205288" y="19799"/>
                </a:lnTo>
                <a:lnTo>
                  <a:pt x="216009" y="26949"/>
                </a:lnTo>
                <a:lnTo>
                  <a:pt x="233369" y="41465"/>
                </a:lnTo>
                <a:lnTo>
                  <a:pt x="242410" y="51516"/>
                </a:lnTo>
                <a:lnTo>
                  <a:pt x="249680" y="62185"/>
                </a:lnTo>
                <a:lnTo>
                  <a:pt x="255233" y="73499"/>
                </a:lnTo>
                <a:lnTo>
                  <a:pt x="259122" y="85483"/>
                </a:lnTo>
                <a:lnTo>
                  <a:pt x="261403" y="98166"/>
                </a:lnTo>
                <a:lnTo>
                  <a:pt x="262127" y="111251"/>
                </a:lnTo>
                <a:lnTo>
                  <a:pt x="261343" y="124355"/>
                </a:lnTo>
                <a:lnTo>
                  <a:pt x="258952" y="136986"/>
                </a:lnTo>
                <a:lnTo>
                  <a:pt x="254898" y="149060"/>
                </a:lnTo>
                <a:lnTo>
                  <a:pt x="249124" y="160493"/>
                </a:lnTo>
                <a:lnTo>
                  <a:pt x="241575" y="171200"/>
                </a:lnTo>
                <a:lnTo>
                  <a:pt x="232193" y="181096"/>
                </a:lnTo>
                <a:lnTo>
                  <a:pt x="222503" y="188975"/>
                </a:lnTo>
                <a:lnTo>
                  <a:pt x="212079" y="196816"/>
                </a:lnTo>
                <a:lnTo>
                  <a:pt x="201183" y="203557"/>
                </a:lnTo>
                <a:lnTo>
                  <a:pt x="189815" y="209198"/>
                </a:lnTo>
                <a:lnTo>
                  <a:pt x="177976" y="213739"/>
                </a:lnTo>
                <a:lnTo>
                  <a:pt x="165666" y="217180"/>
                </a:lnTo>
                <a:lnTo>
                  <a:pt x="152884" y="219521"/>
                </a:lnTo>
                <a:lnTo>
                  <a:pt x="139631" y="220762"/>
                </a:lnTo>
                <a:lnTo>
                  <a:pt x="131063" y="220979"/>
                </a:lnTo>
                <a:lnTo>
                  <a:pt x="117932" y="220409"/>
                </a:lnTo>
                <a:lnTo>
                  <a:pt x="105047" y="218717"/>
                </a:lnTo>
                <a:lnTo>
                  <a:pt x="92465" y="215931"/>
                </a:lnTo>
                <a:lnTo>
                  <a:pt x="80241" y="212078"/>
                </a:lnTo>
                <a:lnTo>
                  <a:pt x="68431" y="207186"/>
                </a:lnTo>
                <a:lnTo>
                  <a:pt x="57090" y="201284"/>
                </a:lnTo>
                <a:lnTo>
                  <a:pt x="47244" y="195071"/>
                </a:lnTo>
                <a:lnTo>
                  <a:pt x="35443" y="186232"/>
                </a:lnTo>
                <a:lnTo>
                  <a:pt x="25374" y="176637"/>
                </a:lnTo>
                <a:lnTo>
                  <a:pt x="17016" y="166331"/>
                </a:lnTo>
                <a:lnTo>
                  <a:pt x="10347" y="155353"/>
                </a:lnTo>
                <a:lnTo>
                  <a:pt x="5346" y="143748"/>
                </a:lnTo>
                <a:lnTo>
                  <a:pt x="1992" y="131556"/>
                </a:lnTo>
                <a:lnTo>
                  <a:pt x="265" y="118820"/>
                </a:lnTo>
                <a:lnTo>
                  <a:pt x="0" y="111251"/>
                </a:lnTo>
                <a:lnTo>
                  <a:pt x="778" y="97942"/>
                </a:lnTo>
                <a:lnTo>
                  <a:pt x="3126" y="85367"/>
                </a:lnTo>
                <a:lnTo>
                  <a:pt x="7065" y="73486"/>
                </a:lnTo>
                <a:lnTo>
                  <a:pt x="12614" y="62259"/>
                </a:lnTo>
                <a:lnTo>
                  <a:pt x="19794" y="51645"/>
                </a:lnTo>
                <a:lnTo>
                  <a:pt x="28624" y="41605"/>
                </a:lnTo>
                <a:lnTo>
                  <a:pt x="39126" y="32097"/>
                </a:lnTo>
                <a:lnTo>
                  <a:pt x="47244" y="25907"/>
                </a:lnTo>
                <a:lnTo>
                  <a:pt x="58111" y="19111"/>
                </a:lnTo>
                <a:lnTo>
                  <a:pt x="69498" y="13300"/>
                </a:lnTo>
                <a:lnTo>
                  <a:pt x="81349" y="8503"/>
                </a:lnTo>
                <a:lnTo>
                  <a:pt x="93608" y="4747"/>
                </a:lnTo>
                <a:lnTo>
                  <a:pt x="106220" y="2060"/>
                </a:lnTo>
                <a:lnTo>
                  <a:pt x="119129" y="470"/>
                </a:lnTo>
                <a:lnTo>
                  <a:pt x="131063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5" name="object 1715"/>
          <p:cNvSpPr/>
          <p:nvPr/>
        </p:nvSpPr>
        <p:spPr>
          <a:xfrm>
            <a:off x="5798371" y="1312017"/>
            <a:ext cx="221876" cy="194981"/>
          </a:xfrm>
          <a:custGeom>
            <a:avLst/>
            <a:gdLst/>
            <a:ahLst/>
            <a:cxnLst/>
            <a:rect l="l" t="t" r="r" b="b"/>
            <a:pathLst>
              <a:path w="251459" h="220979">
                <a:moveTo>
                  <a:pt x="128015" y="0"/>
                </a:moveTo>
                <a:lnTo>
                  <a:pt x="141523" y="500"/>
                </a:lnTo>
                <a:lnTo>
                  <a:pt x="154368" y="2003"/>
                </a:lnTo>
                <a:lnTo>
                  <a:pt x="165887" y="4507"/>
                </a:lnTo>
                <a:lnTo>
                  <a:pt x="166115" y="4571"/>
                </a:lnTo>
                <a:lnTo>
                  <a:pt x="178794" y="7270"/>
                </a:lnTo>
                <a:lnTo>
                  <a:pt x="190711" y="11491"/>
                </a:lnTo>
                <a:lnTo>
                  <a:pt x="199643" y="15239"/>
                </a:lnTo>
                <a:lnTo>
                  <a:pt x="202691" y="12191"/>
                </a:lnTo>
                <a:lnTo>
                  <a:pt x="205739" y="9143"/>
                </a:lnTo>
                <a:lnTo>
                  <a:pt x="208787" y="7619"/>
                </a:lnTo>
                <a:lnTo>
                  <a:pt x="213359" y="6095"/>
                </a:lnTo>
                <a:lnTo>
                  <a:pt x="216407" y="6095"/>
                </a:lnTo>
                <a:lnTo>
                  <a:pt x="220979" y="6095"/>
                </a:lnTo>
                <a:lnTo>
                  <a:pt x="227075" y="6095"/>
                </a:lnTo>
                <a:lnTo>
                  <a:pt x="233171" y="7619"/>
                </a:lnTo>
                <a:lnTo>
                  <a:pt x="237743" y="10667"/>
                </a:lnTo>
                <a:lnTo>
                  <a:pt x="240791" y="15239"/>
                </a:lnTo>
                <a:lnTo>
                  <a:pt x="243839" y="21336"/>
                </a:lnTo>
                <a:lnTo>
                  <a:pt x="243839" y="28955"/>
                </a:lnTo>
                <a:lnTo>
                  <a:pt x="243839" y="41717"/>
                </a:lnTo>
                <a:lnTo>
                  <a:pt x="243839" y="54214"/>
                </a:lnTo>
                <a:lnTo>
                  <a:pt x="243839" y="59436"/>
                </a:lnTo>
                <a:lnTo>
                  <a:pt x="243839" y="68579"/>
                </a:lnTo>
                <a:lnTo>
                  <a:pt x="240791" y="74675"/>
                </a:lnTo>
                <a:lnTo>
                  <a:pt x="237743" y="77724"/>
                </a:lnTo>
                <a:lnTo>
                  <a:pt x="233171" y="80771"/>
                </a:lnTo>
                <a:lnTo>
                  <a:pt x="227075" y="83819"/>
                </a:lnTo>
                <a:lnTo>
                  <a:pt x="220979" y="83819"/>
                </a:lnTo>
                <a:lnTo>
                  <a:pt x="213359" y="83819"/>
                </a:lnTo>
                <a:lnTo>
                  <a:pt x="208787" y="82295"/>
                </a:lnTo>
                <a:lnTo>
                  <a:pt x="205739" y="79247"/>
                </a:lnTo>
                <a:lnTo>
                  <a:pt x="201167" y="76200"/>
                </a:lnTo>
                <a:lnTo>
                  <a:pt x="198119" y="71627"/>
                </a:lnTo>
                <a:lnTo>
                  <a:pt x="196595" y="64007"/>
                </a:lnTo>
                <a:lnTo>
                  <a:pt x="195071" y="59436"/>
                </a:lnTo>
                <a:lnTo>
                  <a:pt x="190499" y="53339"/>
                </a:lnTo>
                <a:lnTo>
                  <a:pt x="180722" y="46761"/>
                </a:lnTo>
                <a:lnTo>
                  <a:pt x="168145" y="42184"/>
                </a:lnTo>
                <a:lnTo>
                  <a:pt x="151427" y="38360"/>
                </a:lnTo>
                <a:lnTo>
                  <a:pt x="139068" y="36860"/>
                </a:lnTo>
                <a:lnTo>
                  <a:pt x="131063" y="36575"/>
                </a:lnTo>
                <a:lnTo>
                  <a:pt x="117401" y="37083"/>
                </a:lnTo>
                <a:lnTo>
                  <a:pt x="104992" y="38798"/>
                </a:lnTo>
                <a:lnTo>
                  <a:pt x="93256" y="42013"/>
                </a:lnTo>
                <a:lnTo>
                  <a:pt x="80828" y="48259"/>
                </a:lnTo>
                <a:lnTo>
                  <a:pt x="70555" y="55879"/>
                </a:lnTo>
                <a:lnTo>
                  <a:pt x="60959" y="65531"/>
                </a:lnTo>
                <a:lnTo>
                  <a:pt x="53491" y="76420"/>
                </a:lnTo>
                <a:lnTo>
                  <a:pt x="48922" y="88274"/>
                </a:lnTo>
                <a:lnTo>
                  <a:pt x="47252" y="101096"/>
                </a:lnTo>
                <a:lnTo>
                  <a:pt x="47243" y="102107"/>
                </a:lnTo>
                <a:lnTo>
                  <a:pt x="47243" y="109727"/>
                </a:lnTo>
                <a:lnTo>
                  <a:pt x="47243" y="117347"/>
                </a:lnTo>
                <a:lnTo>
                  <a:pt x="47243" y="124967"/>
                </a:lnTo>
                <a:lnTo>
                  <a:pt x="48796" y="138255"/>
                </a:lnTo>
                <a:lnTo>
                  <a:pt x="53560" y="149869"/>
                </a:lnTo>
                <a:lnTo>
                  <a:pt x="61691" y="159966"/>
                </a:lnTo>
                <a:lnTo>
                  <a:pt x="71627" y="167639"/>
                </a:lnTo>
                <a:lnTo>
                  <a:pt x="81212" y="173599"/>
                </a:lnTo>
                <a:lnTo>
                  <a:pt x="91967" y="178387"/>
                </a:lnTo>
                <a:lnTo>
                  <a:pt x="103894" y="182004"/>
                </a:lnTo>
                <a:lnTo>
                  <a:pt x="116991" y="184450"/>
                </a:lnTo>
                <a:lnTo>
                  <a:pt x="131260" y="185725"/>
                </a:lnTo>
                <a:lnTo>
                  <a:pt x="140207" y="185927"/>
                </a:lnTo>
                <a:lnTo>
                  <a:pt x="154118" y="185257"/>
                </a:lnTo>
                <a:lnTo>
                  <a:pt x="167077" y="183526"/>
                </a:lnTo>
                <a:lnTo>
                  <a:pt x="178873" y="181157"/>
                </a:lnTo>
                <a:lnTo>
                  <a:pt x="184403" y="179831"/>
                </a:lnTo>
                <a:lnTo>
                  <a:pt x="194467" y="175573"/>
                </a:lnTo>
                <a:lnTo>
                  <a:pt x="206727" y="167996"/>
                </a:lnTo>
                <a:lnTo>
                  <a:pt x="211835" y="164591"/>
                </a:lnTo>
                <a:lnTo>
                  <a:pt x="214883" y="161543"/>
                </a:lnTo>
                <a:lnTo>
                  <a:pt x="217931" y="160019"/>
                </a:lnTo>
                <a:lnTo>
                  <a:pt x="220979" y="160019"/>
                </a:lnTo>
                <a:lnTo>
                  <a:pt x="224027" y="158495"/>
                </a:lnTo>
                <a:lnTo>
                  <a:pt x="227075" y="158495"/>
                </a:lnTo>
                <a:lnTo>
                  <a:pt x="233171" y="158495"/>
                </a:lnTo>
                <a:lnTo>
                  <a:pt x="239267" y="160019"/>
                </a:lnTo>
                <a:lnTo>
                  <a:pt x="243839" y="164591"/>
                </a:lnTo>
                <a:lnTo>
                  <a:pt x="248411" y="167639"/>
                </a:lnTo>
                <a:lnTo>
                  <a:pt x="251459" y="172211"/>
                </a:lnTo>
                <a:lnTo>
                  <a:pt x="251459" y="176783"/>
                </a:lnTo>
                <a:lnTo>
                  <a:pt x="251459" y="181355"/>
                </a:lnTo>
                <a:lnTo>
                  <a:pt x="248411" y="187451"/>
                </a:lnTo>
                <a:lnTo>
                  <a:pt x="240791" y="192023"/>
                </a:lnTo>
                <a:lnTo>
                  <a:pt x="231277" y="199814"/>
                </a:lnTo>
                <a:lnTo>
                  <a:pt x="220230" y="206072"/>
                </a:lnTo>
                <a:lnTo>
                  <a:pt x="207937" y="211085"/>
                </a:lnTo>
                <a:lnTo>
                  <a:pt x="194152" y="215009"/>
                </a:lnTo>
                <a:lnTo>
                  <a:pt x="182163" y="217508"/>
                </a:lnTo>
                <a:lnTo>
                  <a:pt x="169708" y="219334"/>
                </a:lnTo>
                <a:lnTo>
                  <a:pt x="156723" y="220486"/>
                </a:lnTo>
                <a:lnTo>
                  <a:pt x="143141" y="220965"/>
                </a:lnTo>
                <a:lnTo>
                  <a:pt x="140207" y="220979"/>
                </a:lnTo>
                <a:lnTo>
                  <a:pt x="126584" y="220596"/>
                </a:lnTo>
                <a:lnTo>
                  <a:pt x="113302" y="219444"/>
                </a:lnTo>
                <a:lnTo>
                  <a:pt x="100447" y="217526"/>
                </a:lnTo>
                <a:lnTo>
                  <a:pt x="88105" y="214839"/>
                </a:lnTo>
                <a:lnTo>
                  <a:pt x="76360" y="211385"/>
                </a:lnTo>
                <a:lnTo>
                  <a:pt x="65531" y="207263"/>
                </a:lnTo>
                <a:lnTo>
                  <a:pt x="53520" y="202391"/>
                </a:lnTo>
                <a:lnTo>
                  <a:pt x="42455" y="196099"/>
                </a:lnTo>
                <a:lnTo>
                  <a:pt x="32338" y="188386"/>
                </a:lnTo>
                <a:lnTo>
                  <a:pt x="23168" y="179252"/>
                </a:lnTo>
                <a:lnTo>
                  <a:pt x="11193" y="163984"/>
                </a:lnTo>
                <a:lnTo>
                  <a:pt x="5108" y="152305"/>
                </a:lnTo>
                <a:lnTo>
                  <a:pt x="1427" y="140350"/>
                </a:lnTo>
                <a:lnTo>
                  <a:pt x="22" y="128248"/>
                </a:lnTo>
                <a:lnTo>
                  <a:pt x="0" y="126491"/>
                </a:lnTo>
                <a:lnTo>
                  <a:pt x="0" y="118871"/>
                </a:lnTo>
                <a:lnTo>
                  <a:pt x="0" y="109727"/>
                </a:lnTo>
                <a:lnTo>
                  <a:pt x="0" y="102107"/>
                </a:lnTo>
                <a:lnTo>
                  <a:pt x="975" y="89543"/>
                </a:lnTo>
                <a:lnTo>
                  <a:pt x="3823" y="77359"/>
                </a:lnTo>
                <a:lnTo>
                  <a:pt x="8428" y="65441"/>
                </a:lnTo>
                <a:lnTo>
                  <a:pt x="14675" y="53672"/>
                </a:lnTo>
                <a:lnTo>
                  <a:pt x="24966" y="40824"/>
                </a:lnTo>
                <a:lnTo>
                  <a:pt x="34082" y="32033"/>
                </a:lnTo>
                <a:lnTo>
                  <a:pt x="44201" y="24181"/>
                </a:lnTo>
                <a:lnTo>
                  <a:pt x="55409" y="17534"/>
                </a:lnTo>
                <a:lnTo>
                  <a:pt x="64007" y="13715"/>
                </a:lnTo>
                <a:lnTo>
                  <a:pt x="76426" y="8910"/>
                </a:lnTo>
                <a:lnTo>
                  <a:pt x="88844" y="5136"/>
                </a:lnTo>
                <a:lnTo>
                  <a:pt x="101262" y="2396"/>
                </a:lnTo>
                <a:lnTo>
                  <a:pt x="113680" y="688"/>
                </a:lnTo>
                <a:lnTo>
                  <a:pt x="126098" y="12"/>
                </a:lnTo>
                <a:lnTo>
                  <a:pt x="128015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6" name="object 1716"/>
          <p:cNvSpPr/>
          <p:nvPr/>
        </p:nvSpPr>
        <p:spPr>
          <a:xfrm>
            <a:off x="7834255" y="1673743"/>
            <a:ext cx="33618" cy="108921"/>
          </a:xfrm>
          <a:custGeom>
            <a:avLst/>
            <a:gdLst/>
            <a:ahLst/>
            <a:cxnLst/>
            <a:rect l="l" t="t" r="r" b="b"/>
            <a:pathLst>
              <a:path w="38100" h="123444">
                <a:moveTo>
                  <a:pt x="38100" y="108203"/>
                </a:moveTo>
                <a:lnTo>
                  <a:pt x="33527" y="108203"/>
                </a:lnTo>
                <a:lnTo>
                  <a:pt x="32003" y="106679"/>
                </a:lnTo>
                <a:lnTo>
                  <a:pt x="28955" y="105156"/>
                </a:lnTo>
                <a:lnTo>
                  <a:pt x="28955" y="0"/>
                </a:lnTo>
                <a:lnTo>
                  <a:pt x="22859" y="0"/>
                </a:lnTo>
                <a:lnTo>
                  <a:pt x="15239" y="4572"/>
                </a:lnTo>
                <a:lnTo>
                  <a:pt x="7619" y="6096"/>
                </a:lnTo>
                <a:lnTo>
                  <a:pt x="0" y="7620"/>
                </a:lnTo>
                <a:lnTo>
                  <a:pt x="0" y="22860"/>
                </a:lnTo>
                <a:lnTo>
                  <a:pt x="9143" y="22860"/>
                </a:lnTo>
                <a:lnTo>
                  <a:pt x="9143" y="106679"/>
                </a:lnTo>
                <a:lnTo>
                  <a:pt x="6095" y="108203"/>
                </a:lnTo>
                <a:lnTo>
                  <a:pt x="0" y="108203"/>
                </a:lnTo>
                <a:lnTo>
                  <a:pt x="0" y="123444"/>
                </a:lnTo>
                <a:lnTo>
                  <a:pt x="38100" y="123444"/>
                </a:lnTo>
                <a:lnTo>
                  <a:pt x="38100" y="10820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7" name="object 1717"/>
          <p:cNvSpPr/>
          <p:nvPr/>
        </p:nvSpPr>
        <p:spPr>
          <a:xfrm>
            <a:off x="7050292" y="1683156"/>
            <a:ext cx="44375" cy="100853"/>
          </a:xfrm>
          <a:custGeom>
            <a:avLst/>
            <a:gdLst/>
            <a:ahLst/>
            <a:cxnLst/>
            <a:rect l="l" t="t" r="r" b="b"/>
            <a:pathLst>
              <a:path w="50292" h="114300">
                <a:moveTo>
                  <a:pt x="12192" y="105155"/>
                </a:moveTo>
                <a:lnTo>
                  <a:pt x="15240" y="106679"/>
                </a:lnTo>
                <a:lnTo>
                  <a:pt x="16764" y="109727"/>
                </a:lnTo>
                <a:lnTo>
                  <a:pt x="19811" y="111251"/>
                </a:lnTo>
                <a:lnTo>
                  <a:pt x="22859" y="112775"/>
                </a:lnTo>
                <a:lnTo>
                  <a:pt x="24383" y="114300"/>
                </a:lnTo>
                <a:lnTo>
                  <a:pt x="38100" y="114300"/>
                </a:lnTo>
                <a:lnTo>
                  <a:pt x="41148" y="112775"/>
                </a:lnTo>
                <a:lnTo>
                  <a:pt x="44196" y="112775"/>
                </a:lnTo>
                <a:lnTo>
                  <a:pt x="47244" y="111251"/>
                </a:lnTo>
                <a:lnTo>
                  <a:pt x="50292" y="108203"/>
                </a:lnTo>
                <a:lnTo>
                  <a:pt x="50292" y="89915"/>
                </a:lnTo>
                <a:lnTo>
                  <a:pt x="47244" y="94487"/>
                </a:lnTo>
                <a:lnTo>
                  <a:pt x="42672" y="96011"/>
                </a:lnTo>
                <a:lnTo>
                  <a:pt x="33527" y="96011"/>
                </a:lnTo>
                <a:lnTo>
                  <a:pt x="30479" y="92963"/>
                </a:lnTo>
                <a:lnTo>
                  <a:pt x="28955" y="89915"/>
                </a:lnTo>
                <a:lnTo>
                  <a:pt x="28955" y="47243"/>
                </a:lnTo>
                <a:lnTo>
                  <a:pt x="48768" y="47243"/>
                </a:lnTo>
                <a:lnTo>
                  <a:pt x="48768" y="28955"/>
                </a:lnTo>
                <a:lnTo>
                  <a:pt x="28955" y="28955"/>
                </a:lnTo>
                <a:lnTo>
                  <a:pt x="28955" y="0"/>
                </a:lnTo>
                <a:lnTo>
                  <a:pt x="16764" y="0"/>
                </a:lnTo>
                <a:lnTo>
                  <a:pt x="16764" y="6095"/>
                </a:lnTo>
                <a:lnTo>
                  <a:pt x="15240" y="10667"/>
                </a:lnTo>
                <a:lnTo>
                  <a:pt x="13716" y="15239"/>
                </a:lnTo>
                <a:lnTo>
                  <a:pt x="12192" y="18287"/>
                </a:lnTo>
                <a:lnTo>
                  <a:pt x="10668" y="21335"/>
                </a:lnTo>
                <a:lnTo>
                  <a:pt x="9144" y="24383"/>
                </a:lnTo>
                <a:lnTo>
                  <a:pt x="6096" y="27431"/>
                </a:lnTo>
                <a:lnTo>
                  <a:pt x="3048" y="28955"/>
                </a:lnTo>
                <a:lnTo>
                  <a:pt x="0" y="30479"/>
                </a:lnTo>
                <a:lnTo>
                  <a:pt x="0" y="47243"/>
                </a:lnTo>
                <a:lnTo>
                  <a:pt x="9144" y="47243"/>
                </a:lnTo>
                <a:lnTo>
                  <a:pt x="9144" y="96011"/>
                </a:lnTo>
                <a:lnTo>
                  <a:pt x="10668" y="99059"/>
                </a:lnTo>
                <a:lnTo>
                  <a:pt x="10668" y="102107"/>
                </a:lnTo>
                <a:lnTo>
                  <a:pt x="12192" y="10515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8" name="object 1718"/>
          <p:cNvSpPr/>
          <p:nvPr/>
        </p:nvSpPr>
        <p:spPr>
          <a:xfrm>
            <a:off x="7231827" y="1707360"/>
            <a:ext cx="102198" cy="75304"/>
          </a:xfrm>
          <a:custGeom>
            <a:avLst/>
            <a:gdLst/>
            <a:ahLst/>
            <a:cxnLst/>
            <a:rect l="l" t="t" r="r" b="b"/>
            <a:pathLst>
              <a:path w="115824" h="85344">
                <a:moveTo>
                  <a:pt x="86868" y="49784"/>
                </a:moveTo>
                <a:lnTo>
                  <a:pt x="86867" y="67056"/>
                </a:lnTo>
                <a:lnTo>
                  <a:pt x="85343" y="68579"/>
                </a:lnTo>
                <a:lnTo>
                  <a:pt x="82295" y="70103"/>
                </a:lnTo>
                <a:lnTo>
                  <a:pt x="79247" y="70103"/>
                </a:lnTo>
                <a:lnTo>
                  <a:pt x="79247" y="85344"/>
                </a:lnTo>
                <a:lnTo>
                  <a:pt x="115824" y="85344"/>
                </a:lnTo>
                <a:lnTo>
                  <a:pt x="115824" y="70103"/>
                </a:lnTo>
                <a:lnTo>
                  <a:pt x="108203" y="70103"/>
                </a:lnTo>
                <a:lnTo>
                  <a:pt x="106679" y="67056"/>
                </a:lnTo>
                <a:lnTo>
                  <a:pt x="106679" y="22860"/>
                </a:lnTo>
                <a:lnTo>
                  <a:pt x="105155" y="19812"/>
                </a:lnTo>
                <a:lnTo>
                  <a:pt x="105155" y="15239"/>
                </a:lnTo>
                <a:lnTo>
                  <a:pt x="103631" y="12191"/>
                </a:lnTo>
                <a:lnTo>
                  <a:pt x="102107" y="9144"/>
                </a:lnTo>
                <a:lnTo>
                  <a:pt x="100583" y="6096"/>
                </a:lnTo>
                <a:lnTo>
                  <a:pt x="99059" y="3048"/>
                </a:lnTo>
                <a:lnTo>
                  <a:pt x="96011" y="1524"/>
                </a:lnTo>
                <a:lnTo>
                  <a:pt x="92963" y="0"/>
                </a:lnTo>
                <a:lnTo>
                  <a:pt x="79247" y="0"/>
                </a:lnTo>
                <a:lnTo>
                  <a:pt x="76200" y="3048"/>
                </a:lnTo>
                <a:lnTo>
                  <a:pt x="73151" y="4572"/>
                </a:lnTo>
                <a:lnTo>
                  <a:pt x="68579" y="7620"/>
                </a:lnTo>
                <a:lnTo>
                  <a:pt x="65531" y="10668"/>
                </a:lnTo>
                <a:lnTo>
                  <a:pt x="64007" y="9144"/>
                </a:lnTo>
                <a:lnTo>
                  <a:pt x="62483" y="6096"/>
                </a:lnTo>
                <a:lnTo>
                  <a:pt x="60959" y="4572"/>
                </a:lnTo>
                <a:lnTo>
                  <a:pt x="57911" y="1524"/>
                </a:lnTo>
                <a:lnTo>
                  <a:pt x="54863" y="1524"/>
                </a:lnTo>
                <a:lnTo>
                  <a:pt x="53339" y="0"/>
                </a:lnTo>
                <a:lnTo>
                  <a:pt x="41147" y="0"/>
                </a:lnTo>
                <a:lnTo>
                  <a:pt x="38100" y="3048"/>
                </a:lnTo>
                <a:lnTo>
                  <a:pt x="33527" y="4572"/>
                </a:lnTo>
                <a:lnTo>
                  <a:pt x="30479" y="7620"/>
                </a:lnTo>
                <a:lnTo>
                  <a:pt x="25907" y="10668"/>
                </a:lnTo>
                <a:lnTo>
                  <a:pt x="25907" y="0"/>
                </a:lnTo>
                <a:lnTo>
                  <a:pt x="21335" y="0"/>
                </a:lnTo>
                <a:lnTo>
                  <a:pt x="15239" y="3048"/>
                </a:lnTo>
                <a:lnTo>
                  <a:pt x="7619" y="6096"/>
                </a:lnTo>
                <a:lnTo>
                  <a:pt x="0" y="6096"/>
                </a:lnTo>
                <a:lnTo>
                  <a:pt x="0" y="22860"/>
                </a:lnTo>
                <a:lnTo>
                  <a:pt x="9143" y="22860"/>
                </a:lnTo>
                <a:lnTo>
                  <a:pt x="9143" y="68579"/>
                </a:lnTo>
                <a:lnTo>
                  <a:pt x="6095" y="70103"/>
                </a:lnTo>
                <a:lnTo>
                  <a:pt x="0" y="70103"/>
                </a:lnTo>
                <a:lnTo>
                  <a:pt x="0" y="85344"/>
                </a:lnTo>
                <a:lnTo>
                  <a:pt x="35051" y="85344"/>
                </a:lnTo>
                <a:lnTo>
                  <a:pt x="35051" y="70103"/>
                </a:lnTo>
                <a:lnTo>
                  <a:pt x="30479" y="70103"/>
                </a:lnTo>
                <a:lnTo>
                  <a:pt x="28955" y="67056"/>
                </a:lnTo>
                <a:lnTo>
                  <a:pt x="28955" y="27432"/>
                </a:lnTo>
                <a:lnTo>
                  <a:pt x="30479" y="27432"/>
                </a:lnTo>
                <a:lnTo>
                  <a:pt x="32003" y="24384"/>
                </a:lnTo>
                <a:lnTo>
                  <a:pt x="35051" y="22860"/>
                </a:lnTo>
                <a:lnTo>
                  <a:pt x="36575" y="21336"/>
                </a:lnTo>
                <a:lnTo>
                  <a:pt x="39624" y="19812"/>
                </a:lnTo>
                <a:lnTo>
                  <a:pt x="42671" y="19812"/>
                </a:lnTo>
                <a:lnTo>
                  <a:pt x="45719" y="21336"/>
                </a:lnTo>
                <a:lnTo>
                  <a:pt x="47243" y="24384"/>
                </a:lnTo>
                <a:lnTo>
                  <a:pt x="47243" y="68579"/>
                </a:lnTo>
                <a:lnTo>
                  <a:pt x="44195" y="70103"/>
                </a:lnTo>
                <a:lnTo>
                  <a:pt x="41147" y="70103"/>
                </a:lnTo>
                <a:lnTo>
                  <a:pt x="41147" y="85344"/>
                </a:lnTo>
                <a:lnTo>
                  <a:pt x="74675" y="85344"/>
                </a:lnTo>
                <a:lnTo>
                  <a:pt x="74675" y="70103"/>
                </a:lnTo>
                <a:lnTo>
                  <a:pt x="71627" y="70103"/>
                </a:lnTo>
                <a:lnTo>
                  <a:pt x="70103" y="68579"/>
                </a:lnTo>
                <a:lnTo>
                  <a:pt x="67055" y="67056"/>
                </a:lnTo>
                <a:lnTo>
                  <a:pt x="67055" y="27432"/>
                </a:lnTo>
                <a:lnTo>
                  <a:pt x="71627" y="24384"/>
                </a:lnTo>
                <a:lnTo>
                  <a:pt x="73151" y="22860"/>
                </a:lnTo>
                <a:lnTo>
                  <a:pt x="76200" y="21336"/>
                </a:lnTo>
                <a:lnTo>
                  <a:pt x="79247" y="19812"/>
                </a:lnTo>
                <a:lnTo>
                  <a:pt x="82295" y="19812"/>
                </a:lnTo>
                <a:lnTo>
                  <a:pt x="85343" y="21336"/>
                </a:lnTo>
                <a:lnTo>
                  <a:pt x="86867" y="24384"/>
                </a:lnTo>
                <a:lnTo>
                  <a:pt x="86868" y="4978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9" name="object 1719"/>
          <p:cNvSpPr/>
          <p:nvPr/>
        </p:nvSpPr>
        <p:spPr>
          <a:xfrm>
            <a:off x="7889389" y="1763838"/>
            <a:ext cx="9413" cy="20171"/>
          </a:xfrm>
          <a:custGeom>
            <a:avLst/>
            <a:gdLst/>
            <a:ahLst/>
            <a:cxnLst/>
            <a:rect l="l" t="t" r="r" b="b"/>
            <a:pathLst>
              <a:path w="10668" h="22860">
                <a:moveTo>
                  <a:pt x="10668" y="21336"/>
                </a:moveTo>
                <a:lnTo>
                  <a:pt x="6096" y="4571"/>
                </a:lnTo>
                <a:lnTo>
                  <a:pt x="3048" y="3048"/>
                </a:lnTo>
                <a:lnTo>
                  <a:pt x="1524" y="0"/>
                </a:lnTo>
                <a:lnTo>
                  <a:pt x="0" y="22860"/>
                </a:lnTo>
                <a:lnTo>
                  <a:pt x="6096" y="22860"/>
                </a:lnTo>
                <a:lnTo>
                  <a:pt x="10668" y="2133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0" name="object 1720"/>
          <p:cNvSpPr/>
          <p:nvPr/>
        </p:nvSpPr>
        <p:spPr>
          <a:xfrm>
            <a:off x="7873253" y="1707360"/>
            <a:ext cx="57821" cy="76648"/>
          </a:xfrm>
          <a:custGeom>
            <a:avLst/>
            <a:gdLst/>
            <a:ahLst/>
            <a:cxnLst/>
            <a:rect l="l" t="t" r="r" b="b"/>
            <a:pathLst>
              <a:path w="65531" h="86868">
                <a:moveTo>
                  <a:pt x="1524" y="76200"/>
                </a:moveTo>
                <a:lnTo>
                  <a:pt x="4572" y="80772"/>
                </a:lnTo>
                <a:lnTo>
                  <a:pt x="9144" y="85344"/>
                </a:lnTo>
                <a:lnTo>
                  <a:pt x="13716" y="86868"/>
                </a:lnTo>
                <a:lnTo>
                  <a:pt x="18288" y="86868"/>
                </a:lnTo>
                <a:lnTo>
                  <a:pt x="19812" y="64008"/>
                </a:lnTo>
                <a:lnTo>
                  <a:pt x="19812" y="59436"/>
                </a:lnTo>
                <a:lnTo>
                  <a:pt x="21336" y="56387"/>
                </a:lnTo>
                <a:lnTo>
                  <a:pt x="22860" y="53339"/>
                </a:lnTo>
                <a:lnTo>
                  <a:pt x="25908" y="51815"/>
                </a:lnTo>
                <a:lnTo>
                  <a:pt x="27432" y="50291"/>
                </a:lnTo>
                <a:lnTo>
                  <a:pt x="32004" y="50291"/>
                </a:lnTo>
                <a:lnTo>
                  <a:pt x="36575" y="48768"/>
                </a:lnTo>
                <a:lnTo>
                  <a:pt x="36575" y="64008"/>
                </a:lnTo>
                <a:lnTo>
                  <a:pt x="35052" y="65532"/>
                </a:lnTo>
                <a:lnTo>
                  <a:pt x="32004" y="67056"/>
                </a:lnTo>
                <a:lnTo>
                  <a:pt x="30480" y="68579"/>
                </a:lnTo>
                <a:lnTo>
                  <a:pt x="24384" y="68579"/>
                </a:lnTo>
                <a:lnTo>
                  <a:pt x="28956" y="85344"/>
                </a:lnTo>
                <a:lnTo>
                  <a:pt x="32004" y="83820"/>
                </a:lnTo>
                <a:lnTo>
                  <a:pt x="35052" y="80772"/>
                </a:lnTo>
                <a:lnTo>
                  <a:pt x="39623" y="77724"/>
                </a:lnTo>
                <a:lnTo>
                  <a:pt x="41147" y="80772"/>
                </a:lnTo>
                <a:lnTo>
                  <a:pt x="44195" y="82296"/>
                </a:lnTo>
                <a:lnTo>
                  <a:pt x="45719" y="85344"/>
                </a:lnTo>
                <a:lnTo>
                  <a:pt x="48767" y="86868"/>
                </a:lnTo>
                <a:lnTo>
                  <a:pt x="62483" y="86868"/>
                </a:lnTo>
                <a:lnTo>
                  <a:pt x="65531" y="85344"/>
                </a:lnTo>
                <a:lnTo>
                  <a:pt x="65531" y="68579"/>
                </a:lnTo>
                <a:lnTo>
                  <a:pt x="62483" y="70103"/>
                </a:lnTo>
                <a:lnTo>
                  <a:pt x="59435" y="70103"/>
                </a:lnTo>
                <a:lnTo>
                  <a:pt x="56387" y="68579"/>
                </a:lnTo>
                <a:lnTo>
                  <a:pt x="56387" y="65532"/>
                </a:lnTo>
                <a:lnTo>
                  <a:pt x="54863" y="62484"/>
                </a:lnTo>
                <a:lnTo>
                  <a:pt x="54863" y="15239"/>
                </a:lnTo>
                <a:lnTo>
                  <a:pt x="53339" y="12191"/>
                </a:lnTo>
                <a:lnTo>
                  <a:pt x="51815" y="9144"/>
                </a:lnTo>
                <a:lnTo>
                  <a:pt x="48767" y="6096"/>
                </a:lnTo>
                <a:lnTo>
                  <a:pt x="45719" y="3048"/>
                </a:lnTo>
                <a:lnTo>
                  <a:pt x="41147" y="1524"/>
                </a:lnTo>
                <a:lnTo>
                  <a:pt x="36575" y="0"/>
                </a:lnTo>
                <a:lnTo>
                  <a:pt x="24384" y="0"/>
                </a:lnTo>
                <a:lnTo>
                  <a:pt x="19812" y="1524"/>
                </a:lnTo>
                <a:lnTo>
                  <a:pt x="15240" y="3048"/>
                </a:lnTo>
                <a:lnTo>
                  <a:pt x="10668" y="6096"/>
                </a:lnTo>
                <a:lnTo>
                  <a:pt x="7620" y="9144"/>
                </a:lnTo>
                <a:lnTo>
                  <a:pt x="4572" y="12191"/>
                </a:lnTo>
                <a:lnTo>
                  <a:pt x="3048" y="15239"/>
                </a:lnTo>
                <a:lnTo>
                  <a:pt x="3048" y="28956"/>
                </a:lnTo>
                <a:lnTo>
                  <a:pt x="4572" y="32003"/>
                </a:lnTo>
                <a:lnTo>
                  <a:pt x="7620" y="33527"/>
                </a:lnTo>
                <a:lnTo>
                  <a:pt x="9144" y="35051"/>
                </a:lnTo>
                <a:lnTo>
                  <a:pt x="13716" y="35051"/>
                </a:lnTo>
                <a:lnTo>
                  <a:pt x="16764" y="32003"/>
                </a:lnTo>
                <a:lnTo>
                  <a:pt x="19812" y="28956"/>
                </a:lnTo>
                <a:lnTo>
                  <a:pt x="21336" y="24384"/>
                </a:lnTo>
                <a:lnTo>
                  <a:pt x="21336" y="21336"/>
                </a:lnTo>
                <a:lnTo>
                  <a:pt x="22860" y="19812"/>
                </a:lnTo>
                <a:lnTo>
                  <a:pt x="25908" y="16763"/>
                </a:lnTo>
                <a:lnTo>
                  <a:pt x="28956" y="15239"/>
                </a:lnTo>
                <a:lnTo>
                  <a:pt x="32004" y="16763"/>
                </a:lnTo>
                <a:lnTo>
                  <a:pt x="35052" y="18287"/>
                </a:lnTo>
                <a:lnTo>
                  <a:pt x="36575" y="21336"/>
                </a:lnTo>
                <a:lnTo>
                  <a:pt x="36575" y="35051"/>
                </a:lnTo>
                <a:lnTo>
                  <a:pt x="28956" y="35051"/>
                </a:lnTo>
                <a:lnTo>
                  <a:pt x="22860" y="36575"/>
                </a:lnTo>
                <a:lnTo>
                  <a:pt x="18288" y="38100"/>
                </a:lnTo>
                <a:lnTo>
                  <a:pt x="13716" y="41148"/>
                </a:lnTo>
                <a:lnTo>
                  <a:pt x="9144" y="42672"/>
                </a:lnTo>
                <a:lnTo>
                  <a:pt x="7620" y="45720"/>
                </a:lnTo>
                <a:lnTo>
                  <a:pt x="4572" y="47244"/>
                </a:lnTo>
                <a:lnTo>
                  <a:pt x="3048" y="50291"/>
                </a:lnTo>
                <a:lnTo>
                  <a:pt x="1524" y="53339"/>
                </a:lnTo>
                <a:lnTo>
                  <a:pt x="0" y="56387"/>
                </a:lnTo>
                <a:lnTo>
                  <a:pt x="0" y="70103"/>
                </a:lnTo>
                <a:lnTo>
                  <a:pt x="1524" y="76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1" name="object 1721"/>
          <p:cNvSpPr/>
          <p:nvPr/>
        </p:nvSpPr>
        <p:spPr>
          <a:xfrm>
            <a:off x="7471185" y="1707361"/>
            <a:ext cx="41686" cy="77936"/>
          </a:xfrm>
          <a:custGeom>
            <a:avLst/>
            <a:gdLst/>
            <a:ahLst/>
            <a:cxnLst/>
            <a:rect l="l" t="t" r="r" b="b"/>
            <a:pathLst>
              <a:path w="47244" h="88328">
                <a:moveTo>
                  <a:pt x="45912" y="57486"/>
                </a:moveTo>
                <a:lnTo>
                  <a:pt x="47244" y="44196"/>
                </a:lnTo>
                <a:lnTo>
                  <a:pt x="47244" y="35051"/>
                </a:lnTo>
                <a:lnTo>
                  <a:pt x="45720" y="27432"/>
                </a:lnTo>
                <a:lnTo>
                  <a:pt x="42672" y="21336"/>
                </a:lnTo>
                <a:lnTo>
                  <a:pt x="41148" y="13715"/>
                </a:lnTo>
                <a:lnTo>
                  <a:pt x="36575" y="9144"/>
                </a:lnTo>
                <a:lnTo>
                  <a:pt x="32004" y="4572"/>
                </a:lnTo>
                <a:lnTo>
                  <a:pt x="25908" y="1524"/>
                </a:lnTo>
                <a:lnTo>
                  <a:pt x="19812" y="0"/>
                </a:lnTo>
                <a:lnTo>
                  <a:pt x="6096" y="0"/>
                </a:lnTo>
                <a:lnTo>
                  <a:pt x="0" y="1524"/>
                </a:lnTo>
                <a:lnTo>
                  <a:pt x="1524" y="28956"/>
                </a:lnTo>
                <a:lnTo>
                  <a:pt x="3048" y="25908"/>
                </a:lnTo>
                <a:lnTo>
                  <a:pt x="4572" y="22860"/>
                </a:lnTo>
                <a:lnTo>
                  <a:pt x="7620" y="21336"/>
                </a:lnTo>
                <a:lnTo>
                  <a:pt x="10668" y="18287"/>
                </a:lnTo>
                <a:lnTo>
                  <a:pt x="16764" y="18287"/>
                </a:lnTo>
                <a:lnTo>
                  <a:pt x="19812" y="19812"/>
                </a:lnTo>
                <a:lnTo>
                  <a:pt x="22860" y="24384"/>
                </a:lnTo>
                <a:lnTo>
                  <a:pt x="24384" y="28956"/>
                </a:lnTo>
                <a:lnTo>
                  <a:pt x="25908" y="35051"/>
                </a:lnTo>
                <a:lnTo>
                  <a:pt x="25908" y="53339"/>
                </a:lnTo>
                <a:lnTo>
                  <a:pt x="24384" y="59436"/>
                </a:lnTo>
                <a:lnTo>
                  <a:pt x="22860" y="64008"/>
                </a:lnTo>
                <a:lnTo>
                  <a:pt x="19812" y="67056"/>
                </a:lnTo>
                <a:lnTo>
                  <a:pt x="16764" y="70103"/>
                </a:lnTo>
                <a:lnTo>
                  <a:pt x="15859" y="88328"/>
                </a:lnTo>
                <a:lnTo>
                  <a:pt x="28434" y="84710"/>
                </a:lnTo>
                <a:lnTo>
                  <a:pt x="38100" y="76200"/>
                </a:lnTo>
                <a:lnTo>
                  <a:pt x="41919" y="69445"/>
                </a:lnTo>
                <a:lnTo>
                  <a:pt x="45912" y="5748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2" name="object 1722"/>
          <p:cNvSpPr/>
          <p:nvPr/>
        </p:nvSpPr>
        <p:spPr>
          <a:xfrm>
            <a:off x="7453704" y="1708706"/>
            <a:ext cx="32272" cy="76647"/>
          </a:xfrm>
          <a:custGeom>
            <a:avLst/>
            <a:gdLst/>
            <a:ahLst/>
            <a:cxnLst/>
            <a:rect l="l" t="t" r="r" b="b"/>
            <a:pathLst>
              <a:path w="36575" h="86867">
                <a:moveTo>
                  <a:pt x="33527" y="68579"/>
                </a:moveTo>
                <a:lnTo>
                  <a:pt x="30479" y="68579"/>
                </a:lnTo>
                <a:lnTo>
                  <a:pt x="28955" y="67055"/>
                </a:lnTo>
                <a:lnTo>
                  <a:pt x="25907" y="65532"/>
                </a:lnTo>
                <a:lnTo>
                  <a:pt x="24383" y="64008"/>
                </a:lnTo>
                <a:lnTo>
                  <a:pt x="22859" y="60960"/>
                </a:lnTo>
                <a:lnTo>
                  <a:pt x="21335" y="56387"/>
                </a:lnTo>
                <a:lnTo>
                  <a:pt x="21335" y="53339"/>
                </a:lnTo>
                <a:lnTo>
                  <a:pt x="19811" y="47244"/>
                </a:lnTo>
                <a:lnTo>
                  <a:pt x="19811" y="36575"/>
                </a:lnTo>
                <a:lnTo>
                  <a:pt x="21335" y="32003"/>
                </a:lnTo>
                <a:lnTo>
                  <a:pt x="21335" y="27432"/>
                </a:lnTo>
                <a:lnTo>
                  <a:pt x="19811" y="0"/>
                </a:lnTo>
                <a:lnTo>
                  <a:pt x="15240" y="4572"/>
                </a:lnTo>
                <a:lnTo>
                  <a:pt x="10668" y="7620"/>
                </a:lnTo>
                <a:lnTo>
                  <a:pt x="6096" y="12191"/>
                </a:lnTo>
                <a:lnTo>
                  <a:pt x="3048" y="19812"/>
                </a:lnTo>
                <a:lnTo>
                  <a:pt x="0" y="25908"/>
                </a:lnTo>
                <a:lnTo>
                  <a:pt x="0" y="42672"/>
                </a:lnTo>
                <a:lnTo>
                  <a:pt x="273" y="50771"/>
                </a:lnTo>
                <a:lnTo>
                  <a:pt x="2428" y="63404"/>
                </a:lnTo>
                <a:lnTo>
                  <a:pt x="7620" y="74675"/>
                </a:lnTo>
                <a:lnTo>
                  <a:pt x="9799" y="77138"/>
                </a:lnTo>
                <a:lnTo>
                  <a:pt x="20365" y="84302"/>
                </a:lnTo>
                <a:lnTo>
                  <a:pt x="33527" y="86867"/>
                </a:lnTo>
                <a:lnTo>
                  <a:pt x="35671" y="86804"/>
                </a:lnTo>
                <a:lnTo>
                  <a:pt x="36575" y="68579"/>
                </a:lnTo>
                <a:lnTo>
                  <a:pt x="33527" y="6857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3" name="object 1723"/>
          <p:cNvSpPr/>
          <p:nvPr/>
        </p:nvSpPr>
        <p:spPr>
          <a:xfrm>
            <a:off x="7629860" y="1707361"/>
            <a:ext cx="36307" cy="38996"/>
          </a:xfrm>
          <a:custGeom>
            <a:avLst/>
            <a:gdLst/>
            <a:ahLst/>
            <a:cxnLst/>
            <a:rect l="l" t="t" r="r" b="b"/>
            <a:pathLst>
              <a:path w="41148" h="44196">
                <a:moveTo>
                  <a:pt x="39624" y="24384"/>
                </a:moveTo>
                <a:lnTo>
                  <a:pt x="38100" y="19812"/>
                </a:lnTo>
                <a:lnTo>
                  <a:pt x="36575" y="15239"/>
                </a:lnTo>
                <a:lnTo>
                  <a:pt x="33527" y="12191"/>
                </a:lnTo>
                <a:lnTo>
                  <a:pt x="32003" y="9144"/>
                </a:lnTo>
                <a:lnTo>
                  <a:pt x="28955" y="6096"/>
                </a:lnTo>
                <a:lnTo>
                  <a:pt x="25907" y="3048"/>
                </a:lnTo>
                <a:lnTo>
                  <a:pt x="22859" y="1524"/>
                </a:lnTo>
                <a:lnTo>
                  <a:pt x="19811" y="0"/>
                </a:lnTo>
                <a:lnTo>
                  <a:pt x="4572" y="0"/>
                </a:lnTo>
                <a:lnTo>
                  <a:pt x="0" y="1524"/>
                </a:lnTo>
                <a:lnTo>
                  <a:pt x="1524" y="24384"/>
                </a:lnTo>
                <a:lnTo>
                  <a:pt x="3048" y="22860"/>
                </a:lnTo>
                <a:lnTo>
                  <a:pt x="3048" y="19812"/>
                </a:lnTo>
                <a:lnTo>
                  <a:pt x="6096" y="18287"/>
                </a:lnTo>
                <a:lnTo>
                  <a:pt x="9143" y="15239"/>
                </a:lnTo>
                <a:lnTo>
                  <a:pt x="12191" y="15239"/>
                </a:lnTo>
                <a:lnTo>
                  <a:pt x="15239" y="16763"/>
                </a:lnTo>
                <a:lnTo>
                  <a:pt x="18287" y="19812"/>
                </a:lnTo>
                <a:lnTo>
                  <a:pt x="19811" y="22860"/>
                </a:lnTo>
                <a:lnTo>
                  <a:pt x="21335" y="24384"/>
                </a:lnTo>
                <a:lnTo>
                  <a:pt x="21335" y="30479"/>
                </a:lnTo>
                <a:lnTo>
                  <a:pt x="7620" y="30479"/>
                </a:lnTo>
                <a:lnTo>
                  <a:pt x="15748" y="44195"/>
                </a:lnTo>
                <a:lnTo>
                  <a:pt x="41148" y="44196"/>
                </a:lnTo>
                <a:lnTo>
                  <a:pt x="41148" y="33527"/>
                </a:lnTo>
                <a:lnTo>
                  <a:pt x="39624" y="28956"/>
                </a:lnTo>
                <a:lnTo>
                  <a:pt x="39624" y="2438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4" name="object 1724"/>
          <p:cNvSpPr/>
          <p:nvPr/>
        </p:nvSpPr>
        <p:spPr>
          <a:xfrm>
            <a:off x="7611034" y="1708706"/>
            <a:ext cx="56478" cy="76647"/>
          </a:xfrm>
          <a:custGeom>
            <a:avLst/>
            <a:gdLst/>
            <a:ahLst/>
            <a:cxnLst/>
            <a:rect l="l" t="t" r="r" b="b"/>
            <a:pathLst>
              <a:path w="64008" h="86867">
                <a:moveTo>
                  <a:pt x="9144" y="73151"/>
                </a:moveTo>
                <a:lnTo>
                  <a:pt x="10017" y="74417"/>
                </a:lnTo>
                <a:lnTo>
                  <a:pt x="19973" y="83755"/>
                </a:lnTo>
                <a:lnTo>
                  <a:pt x="32003" y="86867"/>
                </a:lnTo>
                <a:lnTo>
                  <a:pt x="38100" y="86867"/>
                </a:lnTo>
                <a:lnTo>
                  <a:pt x="44196" y="85344"/>
                </a:lnTo>
                <a:lnTo>
                  <a:pt x="48768" y="80772"/>
                </a:lnTo>
                <a:lnTo>
                  <a:pt x="53340" y="77724"/>
                </a:lnTo>
                <a:lnTo>
                  <a:pt x="57912" y="73151"/>
                </a:lnTo>
                <a:lnTo>
                  <a:pt x="64008" y="65532"/>
                </a:lnTo>
                <a:lnTo>
                  <a:pt x="60960" y="60960"/>
                </a:lnTo>
                <a:lnTo>
                  <a:pt x="57912" y="56387"/>
                </a:lnTo>
                <a:lnTo>
                  <a:pt x="54864" y="53339"/>
                </a:lnTo>
                <a:lnTo>
                  <a:pt x="51816" y="57912"/>
                </a:lnTo>
                <a:lnTo>
                  <a:pt x="48768" y="60960"/>
                </a:lnTo>
                <a:lnTo>
                  <a:pt x="45720" y="64008"/>
                </a:lnTo>
                <a:lnTo>
                  <a:pt x="42672" y="65532"/>
                </a:lnTo>
                <a:lnTo>
                  <a:pt x="39624" y="67055"/>
                </a:lnTo>
                <a:lnTo>
                  <a:pt x="32003" y="67055"/>
                </a:lnTo>
                <a:lnTo>
                  <a:pt x="28956" y="64008"/>
                </a:lnTo>
                <a:lnTo>
                  <a:pt x="25908" y="60960"/>
                </a:lnTo>
                <a:lnTo>
                  <a:pt x="22860" y="56387"/>
                </a:lnTo>
                <a:lnTo>
                  <a:pt x="21336" y="50291"/>
                </a:lnTo>
                <a:lnTo>
                  <a:pt x="21336" y="42672"/>
                </a:lnTo>
                <a:lnTo>
                  <a:pt x="37084" y="42671"/>
                </a:lnTo>
                <a:lnTo>
                  <a:pt x="28956" y="28955"/>
                </a:lnTo>
                <a:lnTo>
                  <a:pt x="22860" y="28955"/>
                </a:lnTo>
                <a:lnTo>
                  <a:pt x="22860" y="22860"/>
                </a:lnTo>
                <a:lnTo>
                  <a:pt x="21336" y="0"/>
                </a:lnTo>
                <a:lnTo>
                  <a:pt x="15240" y="3048"/>
                </a:lnTo>
                <a:lnTo>
                  <a:pt x="10668" y="7620"/>
                </a:lnTo>
                <a:lnTo>
                  <a:pt x="7620" y="12191"/>
                </a:lnTo>
                <a:lnTo>
                  <a:pt x="4572" y="19812"/>
                </a:lnTo>
                <a:lnTo>
                  <a:pt x="1524" y="25908"/>
                </a:lnTo>
                <a:lnTo>
                  <a:pt x="0" y="33527"/>
                </a:lnTo>
                <a:lnTo>
                  <a:pt x="0" y="41148"/>
                </a:lnTo>
                <a:lnTo>
                  <a:pt x="513" y="50186"/>
                </a:lnTo>
                <a:lnTo>
                  <a:pt x="3497" y="62431"/>
                </a:lnTo>
                <a:lnTo>
                  <a:pt x="9144" y="7315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5" name="object 1725"/>
          <p:cNvSpPr/>
          <p:nvPr/>
        </p:nvSpPr>
        <p:spPr>
          <a:xfrm>
            <a:off x="7516905" y="1708705"/>
            <a:ext cx="86061" cy="73959"/>
          </a:xfrm>
          <a:custGeom>
            <a:avLst/>
            <a:gdLst/>
            <a:ahLst/>
            <a:cxnLst/>
            <a:rect l="l" t="t" r="r" b="b"/>
            <a:pathLst>
              <a:path w="97536" h="83820">
                <a:moveTo>
                  <a:pt x="12700" y="0"/>
                </a:moveTo>
                <a:lnTo>
                  <a:pt x="0" y="0"/>
                </a:lnTo>
                <a:lnTo>
                  <a:pt x="0" y="16764"/>
                </a:lnTo>
                <a:lnTo>
                  <a:pt x="1524" y="16764"/>
                </a:lnTo>
                <a:lnTo>
                  <a:pt x="4572" y="18288"/>
                </a:lnTo>
                <a:lnTo>
                  <a:pt x="6096" y="21336"/>
                </a:lnTo>
                <a:lnTo>
                  <a:pt x="7620" y="24384"/>
                </a:lnTo>
                <a:lnTo>
                  <a:pt x="10100" y="34611"/>
                </a:lnTo>
                <a:lnTo>
                  <a:pt x="13310" y="46913"/>
                </a:lnTo>
                <a:lnTo>
                  <a:pt x="16614" y="59215"/>
                </a:lnTo>
                <a:lnTo>
                  <a:pt x="19852" y="71517"/>
                </a:lnTo>
                <a:lnTo>
                  <a:pt x="22859" y="83820"/>
                </a:lnTo>
                <a:lnTo>
                  <a:pt x="39624" y="83820"/>
                </a:lnTo>
                <a:lnTo>
                  <a:pt x="42084" y="75177"/>
                </a:lnTo>
                <a:lnTo>
                  <a:pt x="45426" y="63122"/>
                </a:lnTo>
                <a:lnTo>
                  <a:pt x="48768" y="50292"/>
                </a:lnTo>
                <a:lnTo>
                  <a:pt x="51228" y="59833"/>
                </a:lnTo>
                <a:lnTo>
                  <a:pt x="54570" y="72050"/>
                </a:lnTo>
                <a:lnTo>
                  <a:pt x="57912" y="83820"/>
                </a:lnTo>
                <a:lnTo>
                  <a:pt x="73151" y="83820"/>
                </a:lnTo>
                <a:lnTo>
                  <a:pt x="76387" y="73276"/>
                </a:lnTo>
                <a:lnTo>
                  <a:pt x="80071" y="61053"/>
                </a:lnTo>
                <a:lnTo>
                  <a:pt x="83607" y="48830"/>
                </a:lnTo>
                <a:lnTo>
                  <a:pt x="86915" y="36607"/>
                </a:lnTo>
                <a:lnTo>
                  <a:pt x="89916" y="24384"/>
                </a:lnTo>
                <a:lnTo>
                  <a:pt x="91440" y="21336"/>
                </a:lnTo>
                <a:lnTo>
                  <a:pt x="91440" y="18288"/>
                </a:lnTo>
                <a:lnTo>
                  <a:pt x="94488" y="16764"/>
                </a:lnTo>
                <a:lnTo>
                  <a:pt x="97536" y="16764"/>
                </a:lnTo>
                <a:lnTo>
                  <a:pt x="97536" y="0"/>
                </a:lnTo>
                <a:lnTo>
                  <a:pt x="70103" y="0"/>
                </a:lnTo>
                <a:lnTo>
                  <a:pt x="70103" y="16764"/>
                </a:lnTo>
                <a:lnTo>
                  <a:pt x="73151" y="16764"/>
                </a:lnTo>
                <a:lnTo>
                  <a:pt x="76200" y="18288"/>
                </a:lnTo>
                <a:lnTo>
                  <a:pt x="76200" y="21336"/>
                </a:lnTo>
                <a:lnTo>
                  <a:pt x="74675" y="24384"/>
                </a:lnTo>
                <a:lnTo>
                  <a:pt x="73705" y="29543"/>
                </a:lnTo>
                <a:lnTo>
                  <a:pt x="71003" y="41891"/>
                </a:lnTo>
                <a:lnTo>
                  <a:pt x="68579" y="54864"/>
                </a:lnTo>
                <a:lnTo>
                  <a:pt x="66839" y="48744"/>
                </a:lnTo>
                <a:lnTo>
                  <a:pt x="63454" y="36119"/>
                </a:lnTo>
                <a:lnTo>
                  <a:pt x="60959" y="24384"/>
                </a:lnTo>
                <a:lnTo>
                  <a:pt x="59436" y="21336"/>
                </a:lnTo>
                <a:lnTo>
                  <a:pt x="59436" y="18288"/>
                </a:lnTo>
                <a:lnTo>
                  <a:pt x="62483" y="16764"/>
                </a:lnTo>
                <a:lnTo>
                  <a:pt x="65531" y="16764"/>
                </a:lnTo>
                <a:lnTo>
                  <a:pt x="65531" y="0"/>
                </a:lnTo>
                <a:lnTo>
                  <a:pt x="35051" y="0"/>
                </a:lnTo>
                <a:lnTo>
                  <a:pt x="35051" y="16764"/>
                </a:lnTo>
                <a:lnTo>
                  <a:pt x="36575" y="16764"/>
                </a:lnTo>
                <a:lnTo>
                  <a:pt x="39624" y="18288"/>
                </a:lnTo>
                <a:lnTo>
                  <a:pt x="41148" y="21336"/>
                </a:lnTo>
                <a:lnTo>
                  <a:pt x="41148" y="22860"/>
                </a:lnTo>
                <a:lnTo>
                  <a:pt x="42672" y="25908"/>
                </a:lnTo>
                <a:lnTo>
                  <a:pt x="42672" y="30480"/>
                </a:lnTo>
                <a:lnTo>
                  <a:pt x="41941" y="34925"/>
                </a:lnTo>
                <a:lnTo>
                  <a:pt x="39139" y="47542"/>
                </a:lnTo>
                <a:lnTo>
                  <a:pt x="36575" y="59436"/>
                </a:lnTo>
                <a:lnTo>
                  <a:pt x="33592" y="47501"/>
                </a:lnTo>
                <a:lnTo>
                  <a:pt x="30512" y="35180"/>
                </a:lnTo>
                <a:lnTo>
                  <a:pt x="27431" y="22860"/>
                </a:lnTo>
                <a:lnTo>
                  <a:pt x="27431" y="19812"/>
                </a:lnTo>
                <a:lnTo>
                  <a:pt x="28955" y="16764"/>
                </a:lnTo>
                <a:lnTo>
                  <a:pt x="32003" y="16764"/>
                </a:lnTo>
                <a:lnTo>
                  <a:pt x="32003" y="0"/>
                </a:lnTo>
                <a:lnTo>
                  <a:pt x="127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6" name="object 1726"/>
          <p:cNvSpPr/>
          <p:nvPr/>
        </p:nvSpPr>
        <p:spPr>
          <a:xfrm>
            <a:off x="7937798" y="1707360"/>
            <a:ext cx="67235" cy="75304"/>
          </a:xfrm>
          <a:custGeom>
            <a:avLst/>
            <a:gdLst/>
            <a:ahLst/>
            <a:cxnLst/>
            <a:rect l="l" t="t" r="r" b="b"/>
            <a:pathLst>
              <a:path w="76200" h="85344">
                <a:moveTo>
                  <a:pt x="67055" y="15239"/>
                </a:moveTo>
                <a:lnTo>
                  <a:pt x="65531" y="12191"/>
                </a:lnTo>
                <a:lnTo>
                  <a:pt x="64007" y="7620"/>
                </a:lnTo>
                <a:lnTo>
                  <a:pt x="62483" y="6096"/>
                </a:lnTo>
                <a:lnTo>
                  <a:pt x="59435" y="3048"/>
                </a:lnTo>
                <a:lnTo>
                  <a:pt x="56387" y="0"/>
                </a:lnTo>
                <a:lnTo>
                  <a:pt x="41147" y="0"/>
                </a:lnTo>
                <a:lnTo>
                  <a:pt x="38100" y="1524"/>
                </a:lnTo>
                <a:lnTo>
                  <a:pt x="35051" y="3048"/>
                </a:lnTo>
                <a:lnTo>
                  <a:pt x="32003" y="6096"/>
                </a:lnTo>
                <a:lnTo>
                  <a:pt x="27431" y="10668"/>
                </a:lnTo>
                <a:lnTo>
                  <a:pt x="27431" y="0"/>
                </a:lnTo>
                <a:lnTo>
                  <a:pt x="21335" y="0"/>
                </a:lnTo>
                <a:lnTo>
                  <a:pt x="15239" y="3048"/>
                </a:lnTo>
                <a:lnTo>
                  <a:pt x="7619" y="6096"/>
                </a:lnTo>
                <a:lnTo>
                  <a:pt x="0" y="6096"/>
                </a:lnTo>
                <a:lnTo>
                  <a:pt x="0" y="22860"/>
                </a:lnTo>
                <a:lnTo>
                  <a:pt x="9143" y="22860"/>
                </a:lnTo>
                <a:lnTo>
                  <a:pt x="9143" y="67056"/>
                </a:lnTo>
                <a:lnTo>
                  <a:pt x="7619" y="70103"/>
                </a:lnTo>
                <a:lnTo>
                  <a:pt x="0" y="70103"/>
                </a:lnTo>
                <a:lnTo>
                  <a:pt x="0" y="85344"/>
                </a:lnTo>
                <a:lnTo>
                  <a:pt x="36575" y="85344"/>
                </a:lnTo>
                <a:lnTo>
                  <a:pt x="36575" y="70103"/>
                </a:lnTo>
                <a:lnTo>
                  <a:pt x="33527" y="70103"/>
                </a:lnTo>
                <a:lnTo>
                  <a:pt x="30479" y="68579"/>
                </a:lnTo>
                <a:lnTo>
                  <a:pt x="28955" y="65532"/>
                </a:lnTo>
                <a:lnTo>
                  <a:pt x="28955" y="27432"/>
                </a:lnTo>
                <a:lnTo>
                  <a:pt x="32003" y="24384"/>
                </a:lnTo>
                <a:lnTo>
                  <a:pt x="35051" y="22860"/>
                </a:lnTo>
                <a:lnTo>
                  <a:pt x="36575" y="21336"/>
                </a:lnTo>
                <a:lnTo>
                  <a:pt x="39623" y="19812"/>
                </a:lnTo>
                <a:lnTo>
                  <a:pt x="42671" y="19812"/>
                </a:lnTo>
                <a:lnTo>
                  <a:pt x="45719" y="21336"/>
                </a:lnTo>
                <a:lnTo>
                  <a:pt x="47243" y="24384"/>
                </a:lnTo>
                <a:lnTo>
                  <a:pt x="48767" y="27432"/>
                </a:lnTo>
                <a:lnTo>
                  <a:pt x="48767" y="67056"/>
                </a:lnTo>
                <a:lnTo>
                  <a:pt x="47243" y="68579"/>
                </a:lnTo>
                <a:lnTo>
                  <a:pt x="44195" y="70103"/>
                </a:lnTo>
                <a:lnTo>
                  <a:pt x="41147" y="70103"/>
                </a:lnTo>
                <a:lnTo>
                  <a:pt x="41147" y="85344"/>
                </a:lnTo>
                <a:lnTo>
                  <a:pt x="76200" y="85344"/>
                </a:lnTo>
                <a:lnTo>
                  <a:pt x="76200" y="70103"/>
                </a:lnTo>
                <a:lnTo>
                  <a:pt x="73151" y="70103"/>
                </a:lnTo>
                <a:lnTo>
                  <a:pt x="70103" y="68579"/>
                </a:lnTo>
                <a:lnTo>
                  <a:pt x="67055" y="67056"/>
                </a:lnTo>
                <a:lnTo>
                  <a:pt x="67055" y="1523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7" name="object 1727"/>
          <p:cNvSpPr/>
          <p:nvPr/>
        </p:nvSpPr>
        <p:spPr>
          <a:xfrm>
            <a:off x="7675580" y="1707360"/>
            <a:ext cx="45720" cy="75304"/>
          </a:xfrm>
          <a:custGeom>
            <a:avLst/>
            <a:gdLst/>
            <a:ahLst/>
            <a:cxnLst/>
            <a:rect l="l" t="t" r="r" b="b"/>
            <a:pathLst>
              <a:path w="51816" h="85344">
                <a:moveTo>
                  <a:pt x="3048" y="22860"/>
                </a:moveTo>
                <a:lnTo>
                  <a:pt x="9144" y="22860"/>
                </a:lnTo>
                <a:lnTo>
                  <a:pt x="9144" y="68579"/>
                </a:lnTo>
                <a:lnTo>
                  <a:pt x="6096" y="70103"/>
                </a:lnTo>
                <a:lnTo>
                  <a:pt x="0" y="70103"/>
                </a:lnTo>
                <a:lnTo>
                  <a:pt x="0" y="85344"/>
                </a:lnTo>
                <a:lnTo>
                  <a:pt x="38100" y="85344"/>
                </a:lnTo>
                <a:lnTo>
                  <a:pt x="38100" y="70103"/>
                </a:lnTo>
                <a:lnTo>
                  <a:pt x="32004" y="70103"/>
                </a:lnTo>
                <a:lnTo>
                  <a:pt x="28956" y="67056"/>
                </a:lnTo>
                <a:lnTo>
                  <a:pt x="28956" y="28956"/>
                </a:lnTo>
                <a:lnTo>
                  <a:pt x="30480" y="27432"/>
                </a:lnTo>
                <a:lnTo>
                  <a:pt x="33527" y="25908"/>
                </a:lnTo>
                <a:lnTo>
                  <a:pt x="36575" y="25908"/>
                </a:lnTo>
                <a:lnTo>
                  <a:pt x="39624" y="27432"/>
                </a:lnTo>
                <a:lnTo>
                  <a:pt x="42672" y="28956"/>
                </a:lnTo>
                <a:lnTo>
                  <a:pt x="45720" y="28956"/>
                </a:lnTo>
                <a:lnTo>
                  <a:pt x="48768" y="27432"/>
                </a:lnTo>
                <a:lnTo>
                  <a:pt x="50292" y="24384"/>
                </a:lnTo>
                <a:lnTo>
                  <a:pt x="51816" y="21336"/>
                </a:lnTo>
                <a:lnTo>
                  <a:pt x="51816" y="9144"/>
                </a:lnTo>
                <a:lnTo>
                  <a:pt x="50292" y="7620"/>
                </a:lnTo>
                <a:lnTo>
                  <a:pt x="50292" y="4572"/>
                </a:lnTo>
                <a:lnTo>
                  <a:pt x="47244" y="1524"/>
                </a:lnTo>
                <a:lnTo>
                  <a:pt x="44196" y="0"/>
                </a:lnTo>
                <a:lnTo>
                  <a:pt x="38100" y="0"/>
                </a:lnTo>
                <a:lnTo>
                  <a:pt x="35051" y="1524"/>
                </a:lnTo>
                <a:lnTo>
                  <a:pt x="32004" y="4572"/>
                </a:lnTo>
                <a:lnTo>
                  <a:pt x="30480" y="7620"/>
                </a:lnTo>
                <a:lnTo>
                  <a:pt x="25908" y="12191"/>
                </a:lnTo>
                <a:lnTo>
                  <a:pt x="25908" y="0"/>
                </a:lnTo>
                <a:lnTo>
                  <a:pt x="21336" y="0"/>
                </a:lnTo>
                <a:lnTo>
                  <a:pt x="13716" y="3048"/>
                </a:lnTo>
                <a:lnTo>
                  <a:pt x="7620" y="6096"/>
                </a:lnTo>
                <a:lnTo>
                  <a:pt x="0" y="6096"/>
                </a:lnTo>
                <a:lnTo>
                  <a:pt x="0" y="22860"/>
                </a:lnTo>
                <a:lnTo>
                  <a:pt x="3048" y="2286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8" name="object 1728"/>
          <p:cNvSpPr/>
          <p:nvPr/>
        </p:nvSpPr>
        <p:spPr>
          <a:xfrm>
            <a:off x="7165937" y="1707360"/>
            <a:ext cx="57821" cy="76648"/>
          </a:xfrm>
          <a:custGeom>
            <a:avLst/>
            <a:gdLst/>
            <a:ahLst/>
            <a:cxnLst/>
            <a:rect l="l" t="t" r="r" b="b"/>
            <a:pathLst>
              <a:path w="65531" h="86868">
                <a:moveTo>
                  <a:pt x="4571" y="47244"/>
                </a:moveTo>
                <a:lnTo>
                  <a:pt x="3047" y="50291"/>
                </a:lnTo>
                <a:lnTo>
                  <a:pt x="1523" y="53339"/>
                </a:lnTo>
                <a:lnTo>
                  <a:pt x="0" y="56387"/>
                </a:lnTo>
                <a:lnTo>
                  <a:pt x="0" y="70103"/>
                </a:lnTo>
                <a:lnTo>
                  <a:pt x="1523" y="76200"/>
                </a:lnTo>
                <a:lnTo>
                  <a:pt x="6095" y="80772"/>
                </a:lnTo>
                <a:lnTo>
                  <a:pt x="9143" y="85344"/>
                </a:lnTo>
                <a:lnTo>
                  <a:pt x="13715" y="86868"/>
                </a:lnTo>
                <a:lnTo>
                  <a:pt x="22859" y="86868"/>
                </a:lnTo>
                <a:lnTo>
                  <a:pt x="21335" y="67056"/>
                </a:lnTo>
                <a:lnTo>
                  <a:pt x="19811" y="64008"/>
                </a:lnTo>
                <a:lnTo>
                  <a:pt x="19811" y="60960"/>
                </a:lnTo>
                <a:lnTo>
                  <a:pt x="21335" y="57912"/>
                </a:lnTo>
                <a:lnTo>
                  <a:pt x="22859" y="54863"/>
                </a:lnTo>
                <a:lnTo>
                  <a:pt x="25907" y="51815"/>
                </a:lnTo>
                <a:lnTo>
                  <a:pt x="28955" y="50291"/>
                </a:lnTo>
                <a:lnTo>
                  <a:pt x="32003" y="50291"/>
                </a:lnTo>
                <a:lnTo>
                  <a:pt x="38100" y="48768"/>
                </a:lnTo>
                <a:lnTo>
                  <a:pt x="38100" y="64008"/>
                </a:lnTo>
                <a:lnTo>
                  <a:pt x="35051" y="65532"/>
                </a:lnTo>
                <a:lnTo>
                  <a:pt x="36575" y="80772"/>
                </a:lnTo>
                <a:lnTo>
                  <a:pt x="39623" y="77724"/>
                </a:lnTo>
                <a:lnTo>
                  <a:pt x="41147" y="80772"/>
                </a:lnTo>
                <a:lnTo>
                  <a:pt x="44195" y="82296"/>
                </a:lnTo>
                <a:lnTo>
                  <a:pt x="47243" y="85344"/>
                </a:lnTo>
                <a:lnTo>
                  <a:pt x="48767" y="86868"/>
                </a:lnTo>
                <a:lnTo>
                  <a:pt x="62483" y="86868"/>
                </a:lnTo>
                <a:lnTo>
                  <a:pt x="65531" y="85344"/>
                </a:lnTo>
                <a:lnTo>
                  <a:pt x="65531" y="68579"/>
                </a:lnTo>
                <a:lnTo>
                  <a:pt x="64007" y="70103"/>
                </a:lnTo>
                <a:lnTo>
                  <a:pt x="60959" y="70103"/>
                </a:lnTo>
                <a:lnTo>
                  <a:pt x="57911" y="68579"/>
                </a:lnTo>
                <a:lnTo>
                  <a:pt x="56387" y="65532"/>
                </a:lnTo>
                <a:lnTo>
                  <a:pt x="56387" y="21336"/>
                </a:lnTo>
                <a:lnTo>
                  <a:pt x="54863" y="15239"/>
                </a:lnTo>
                <a:lnTo>
                  <a:pt x="53339" y="12191"/>
                </a:lnTo>
                <a:lnTo>
                  <a:pt x="51815" y="9144"/>
                </a:lnTo>
                <a:lnTo>
                  <a:pt x="50291" y="6096"/>
                </a:lnTo>
                <a:lnTo>
                  <a:pt x="45719" y="3048"/>
                </a:lnTo>
                <a:lnTo>
                  <a:pt x="41147" y="1524"/>
                </a:lnTo>
                <a:lnTo>
                  <a:pt x="36575" y="0"/>
                </a:lnTo>
                <a:lnTo>
                  <a:pt x="25907" y="0"/>
                </a:lnTo>
                <a:lnTo>
                  <a:pt x="19811" y="1524"/>
                </a:lnTo>
                <a:lnTo>
                  <a:pt x="16763" y="3048"/>
                </a:lnTo>
                <a:lnTo>
                  <a:pt x="12191" y="6096"/>
                </a:lnTo>
                <a:lnTo>
                  <a:pt x="7619" y="9144"/>
                </a:lnTo>
                <a:lnTo>
                  <a:pt x="6095" y="12191"/>
                </a:lnTo>
                <a:lnTo>
                  <a:pt x="4571" y="15239"/>
                </a:lnTo>
                <a:lnTo>
                  <a:pt x="3047" y="19812"/>
                </a:lnTo>
                <a:lnTo>
                  <a:pt x="3047" y="25908"/>
                </a:lnTo>
                <a:lnTo>
                  <a:pt x="4571" y="28956"/>
                </a:lnTo>
                <a:lnTo>
                  <a:pt x="6095" y="32003"/>
                </a:lnTo>
                <a:lnTo>
                  <a:pt x="9143" y="35051"/>
                </a:lnTo>
                <a:lnTo>
                  <a:pt x="13715" y="35051"/>
                </a:lnTo>
                <a:lnTo>
                  <a:pt x="16763" y="33527"/>
                </a:lnTo>
                <a:lnTo>
                  <a:pt x="18287" y="32003"/>
                </a:lnTo>
                <a:lnTo>
                  <a:pt x="19811" y="28956"/>
                </a:lnTo>
                <a:lnTo>
                  <a:pt x="21335" y="24384"/>
                </a:lnTo>
                <a:lnTo>
                  <a:pt x="22859" y="21336"/>
                </a:lnTo>
                <a:lnTo>
                  <a:pt x="24383" y="19812"/>
                </a:lnTo>
                <a:lnTo>
                  <a:pt x="25907" y="16763"/>
                </a:lnTo>
                <a:lnTo>
                  <a:pt x="28955" y="15239"/>
                </a:lnTo>
                <a:lnTo>
                  <a:pt x="32003" y="15239"/>
                </a:lnTo>
                <a:lnTo>
                  <a:pt x="35051" y="18287"/>
                </a:lnTo>
                <a:lnTo>
                  <a:pt x="36575" y="21336"/>
                </a:lnTo>
                <a:lnTo>
                  <a:pt x="38100" y="24384"/>
                </a:lnTo>
                <a:lnTo>
                  <a:pt x="38100" y="35051"/>
                </a:lnTo>
                <a:lnTo>
                  <a:pt x="30479" y="35051"/>
                </a:lnTo>
                <a:lnTo>
                  <a:pt x="24383" y="36575"/>
                </a:lnTo>
                <a:lnTo>
                  <a:pt x="18287" y="38100"/>
                </a:lnTo>
                <a:lnTo>
                  <a:pt x="13715" y="41148"/>
                </a:lnTo>
                <a:lnTo>
                  <a:pt x="10667" y="42672"/>
                </a:lnTo>
                <a:lnTo>
                  <a:pt x="7619" y="45720"/>
                </a:lnTo>
                <a:lnTo>
                  <a:pt x="4571" y="4724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9" name="object 1729"/>
          <p:cNvSpPr/>
          <p:nvPr/>
        </p:nvSpPr>
        <p:spPr>
          <a:xfrm>
            <a:off x="7184763" y="1765183"/>
            <a:ext cx="13447" cy="18826"/>
          </a:xfrm>
          <a:custGeom>
            <a:avLst/>
            <a:gdLst/>
            <a:ahLst/>
            <a:cxnLst/>
            <a:rect l="l" t="t" r="r" b="b"/>
            <a:pathLst>
              <a:path w="15240" h="21336">
                <a:moveTo>
                  <a:pt x="0" y="1524"/>
                </a:moveTo>
                <a:lnTo>
                  <a:pt x="1524" y="21336"/>
                </a:lnTo>
                <a:lnTo>
                  <a:pt x="4572" y="21336"/>
                </a:lnTo>
                <a:lnTo>
                  <a:pt x="7620" y="19812"/>
                </a:lnTo>
                <a:lnTo>
                  <a:pt x="10668" y="18287"/>
                </a:lnTo>
                <a:lnTo>
                  <a:pt x="15240" y="15239"/>
                </a:lnTo>
                <a:lnTo>
                  <a:pt x="13716" y="0"/>
                </a:lnTo>
                <a:lnTo>
                  <a:pt x="12192" y="1524"/>
                </a:lnTo>
                <a:lnTo>
                  <a:pt x="9144" y="3047"/>
                </a:lnTo>
                <a:lnTo>
                  <a:pt x="3048" y="3047"/>
                </a:lnTo>
                <a:lnTo>
                  <a:pt x="0" y="15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0" name="object 1730"/>
          <p:cNvSpPr/>
          <p:nvPr/>
        </p:nvSpPr>
        <p:spPr>
          <a:xfrm>
            <a:off x="7102736" y="1707361"/>
            <a:ext cx="25549" cy="75246"/>
          </a:xfrm>
          <a:custGeom>
            <a:avLst/>
            <a:gdLst/>
            <a:ahLst/>
            <a:cxnLst/>
            <a:rect l="l" t="t" r="r" b="b"/>
            <a:pathLst>
              <a:path w="28956" h="85279">
                <a:moveTo>
                  <a:pt x="10017" y="75941"/>
                </a:moveTo>
                <a:lnTo>
                  <a:pt x="19973" y="85279"/>
                </a:lnTo>
                <a:lnTo>
                  <a:pt x="21336" y="30479"/>
                </a:lnTo>
                <a:lnTo>
                  <a:pt x="22860" y="27432"/>
                </a:lnTo>
                <a:lnTo>
                  <a:pt x="22860" y="24384"/>
                </a:lnTo>
                <a:lnTo>
                  <a:pt x="24384" y="22860"/>
                </a:lnTo>
                <a:lnTo>
                  <a:pt x="24384" y="19812"/>
                </a:lnTo>
                <a:lnTo>
                  <a:pt x="25908" y="18287"/>
                </a:lnTo>
                <a:lnTo>
                  <a:pt x="28956" y="16763"/>
                </a:lnTo>
                <a:lnTo>
                  <a:pt x="25908" y="0"/>
                </a:lnTo>
                <a:lnTo>
                  <a:pt x="19812" y="1524"/>
                </a:lnTo>
                <a:lnTo>
                  <a:pt x="15240" y="4572"/>
                </a:lnTo>
                <a:lnTo>
                  <a:pt x="10668" y="9144"/>
                </a:lnTo>
                <a:lnTo>
                  <a:pt x="6096" y="13715"/>
                </a:lnTo>
                <a:lnTo>
                  <a:pt x="3048" y="21336"/>
                </a:lnTo>
                <a:lnTo>
                  <a:pt x="1524" y="27432"/>
                </a:lnTo>
                <a:lnTo>
                  <a:pt x="0" y="35051"/>
                </a:lnTo>
                <a:lnTo>
                  <a:pt x="0" y="42672"/>
                </a:lnTo>
                <a:lnTo>
                  <a:pt x="513" y="51710"/>
                </a:lnTo>
                <a:lnTo>
                  <a:pt x="3497" y="63955"/>
                </a:lnTo>
                <a:lnTo>
                  <a:pt x="9144" y="74675"/>
                </a:lnTo>
                <a:lnTo>
                  <a:pt x="10017" y="7594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1" name="object 1731"/>
          <p:cNvSpPr/>
          <p:nvPr/>
        </p:nvSpPr>
        <p:spPr>
          <a:xfrm>
            <a:off x="7120360" y="1707361"/>
            <a:ext cx="37509" cy="77992"/>
          </a:xfrm>
          <a:custGeom>
            <a:avLst/>
            <a:gdLst/>
            <a:ahLst/>
            <a:cxnLst/>
            <a:rect l="l" t="t" r="r" b="b"/>
            <a:pathLst>
              <a:path w="42510" h="88391">
                <a:moveTo>
                  <a:pt x="18126" y="88391"/>
                </a:moveTo>
                <a:lnTo>
                  <a:pt x="22698" y="86868"/>
                </a:lnTo>
                <a:lnTo>
                  <a:pt x="28794" y="82296"/>
                </a:lnTo>
                <a:lnTo>
                  <a:pt x="33366" y="79248"/>
                </a:lnTo>
                <a:lnTo>
                  <a:pt x="37938" y="74675"/>
                </a:lnTo>
                <a:lnTo>
                  <a:pt x="42510" y="67056"/>
                </a:lnTo>
                <a:lnTo>
                  <a:pt x="39462" y="62484"/>
                </a:lnTo>
                <a:lnTo>
                  <a:pt x="37938" y="57912"/>
                </a:lnTo>
                <a:lnTo>
                  <a:pt x="34890" y="54863"/>
                </a:lnTo>
                <a:lnTo>
                  <a:pt x="31842" y="59436"/>
                </a:lnTo>
                <a:lnTo>
                  <a:pt x="28794" y="62484"/>
                </a:lnTo>
                <a:lnTo>
                  <a:pt x="25746" y="65532"/>
                </a:lnTo>
                <a:lnTo>
                  <a:pt x="21174" y="67056"/>
                </a:lnTo>
                <a:lnTo>
                  <a:pt x="19650" y="68579"/>
                </a:lnTo>
                <a:lnTo>
                  <a:pt x="12030" y="68579"/>
                </a:lnTo>
                <a:lnTo>
                  <a:pt x="8982" y="65532"/>
                </a:lnTo>
                <a:lnTo>
                  <a:pt x="5934" y="62484"/>
                </a:lnTo>
                <a:lnTo>
                  <a:pt x="2886" y="57912"/>
                </a:lnTo>
                <a:lnTo>
                  <a:pt x="1362" y="51815"/>
                </a:lnTo>
                <a:lnTo>
                  <a:pt x="1362" y="44196"/>
                </a:lnTo>
                <a:lnTo>
                  <a:pt x="42510" y="44196"/>
                </a:lnTo>
                <a:lnTo>
                  <a:pt x="42510" y="39624"/>
                </a:lnTo>
                <a:lnTo>
                  <a:pt x="40986" y="35051"/>
                </a:lnTo>
                <a:lnTo>
                  <a:pt x="40986" y="28956"/>
                </a:lnTo>
                <a:lnTo>
                  <a:pt x="39462" y="24384"/>
                </a:lnTo>
                <a:lnTo>
                  <a:pt x="37938" y="19812"/>
                </a:lnTo>
                <a:lnTo>
                  <a:pt x="36414" y="15239"/>
                </a:lnTo>
                <a:lnTo>
                  <a:pt x="34890" y="12191"/>
                </a:lnTo>
                <a:lnTo>
                  <a:pt x="31842" y="9144"/>
                </a:lnTo>
                <a:lnTo>
                  <a:pt x="30318" y="6096"/>
                </a:lnTo>
                <a:lnTo>
                  <a:pt x="27270" y="3048"/>
                </a:lnTo>
                <a:lnTo>
                  <a:pt x="24222" y="1524"/>
                </a:lnTo>
                <a:lnTo>
                  <a:pt x="19650" y="0"/>
                </a:lnTo>
                <a:lnTo>
                  <a:pt x="5934" y="0"/>
                </a:lnTo>
                <a:lnTo>
                  <a:pt x="8982" y="16763"/>
                </a:lnTo>
                <a:lnTo>
                  <a:pt x="12030" y="15239"/>
                </a:lnTo>
                <a:lnTo>
                  <a:pt x="13554" y="15239"/>
                </a:lnTo>
                <a:lnTo>
                  <a:pt x="16602" y="18287"/>
                </a:lnTo>
                <a:lnTo>
                  <a:pt x="19650" y="19812"/>
                </a:lnTo>
                <a:lnTo>
                  <a:pt x="21174" y="22860"/>
                </a:lnTo>
                <a:lnTo>
                  <a:pt x="21174" y="24384"/>
                </a:lnTo>
                <a:lnTo>
                  <a:pt x="22698" y="27432"/>
                </a:lnTo>
                <a:lnTo>
                  <a:pt x="22698" y="30479"/>
                </a:lnTo>
                <a:lnTo>
                  <a:pt x="1362" y="30479"/>
                </a:lnTo>
                <a:lnTo>
                  <a:pt x="0" y="85279"/>
                </a:lnTo>
                <a:lnTo>
                  <a:pt x="12030" y="88391"/>
                </a:lnTo>
                <a:lnTo>
                  <a:pt x="18126" y="8839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2" name="object 1732"/>
          <p:cNvSpPr/>
          <p:nvPr/>
        </p:nvSpPr>
        <p:spPr>
          <a:xfrm>
            <a:off x="8011757" y="1683156"/>
            <a:ext cx="44375" cy="100853"/>
          </a:xfrm>
          <a:custGeom>
            <a:avLst/>
            <a:gdLst/>
            <a:ahLst/>
            <a:cxnLst/>
            <a:rect l="l" t="t" r="r" b="b"/>
            <a:pathLst>
              <a:path w="50292" h="114300">
                <a:moveTo>
                  <a:pt x="39624" y="96011"/>
                </a:moveTo>
                <a:lnTo>
                  <a:pt x="33527" y="96011"/>
                </a:lnTo>
                <a:lnTo>
                  <a:pt x="30480" y="92963"/>
                </a:lnTo>
                <a:lnTo>
                  <a:pt x="28956" y="89915"/>
                </a:lnTo>
                <a:lnTo>
                  <a:pt x="28956" y="47243"/>
                </a:lnTo>
                <a:lnTo>
                  <a:pt x="47244" y="47243"/>
                </a:lnTo>
                <a:lnTo>
                  <a:pt x="47244" y="28955"/>
                </a:lnTo>
                <a:lnTo>
                  <a:pt x="28956" y="28955"/>
                </a:lnTo>
                <a:lnTo>
                  <a:pt x="28956" y="0"/>
                </a:lnTo>
                <a:lnTo>
                  <a:pt x="16764" y="0"/>
                </a:lnTo>
                <a:lnTo>
                  <a:pt x="16764" y="6095"/>
                </a:lnTo>
                <a:lnTo>
                  <a:pt x="15240" y="10667"/>
                </a:lnTo>
                <a:lnTo>
                  <a:pt x="13716" y="15239"/>
                </a:lnTo>
                <a:lnTo>
                  <a:pt x="12192" y="18287"/>
                </a:lnTo>
                <a:lnTo>
                  <a:pt x="10668" y="21335"/>
                </a:lnTo>
                <a:lnTo>
                  <a:pt x="7620" y="24383"/>
                </a:lnTo>
                <a:lnTo>
                  <a:pt x="6096" y="27431"/>
                </a:lnTo>
                <a:lnTo>
                  <a:pt x="3048" y="28955"/>
                </a:lnTo>
                <a:lnTo>
                  <a:pt x="0" y="30479"/>
                </a:lnTo>
                <a:lnTo>
                  <a:pt x="0" y="47243"/>
                </a:lnTo>
                <a:lnTo>
                  <a:pt x="9144" y="47243"/>
                </a:lnTo>
                <a:lnTo>
                  <a:pt x="9144" y="96011"/>
                </a:lnTo>
                <a:lnTo>
                  <a:pt x="10668" y="99059"/>
                </a:lnTo>
                <a:lnTo>
                  <a:pt x="10668" y="102107"/>
                </a:lnTo>
                <a:lnTo>
                  <a:pt x="12192" y="105155"/>
                </a:lnTo>
                <a:lnTo>
                  <a:pt x="13716" y="106679"/>
                </a:lnTo>
                <a:lnTo>
                  <a:pt x="16764" y="109727"/>
                </a:lnTo>
                <a:lnTo>
                  <a:pt x="18288" y="111251"/>
                </a:lnTo>
                <a:lnTo>
                  <a:pt x="21336" y="112775"/>
                </a:lnTo>
                <a:lnTo>
                  <a:pt x="24384" y="114300"/>
                </a:lnTo>
                <a:lnTo>
                  <a:pt x="38100" y="114300"/>
                </a:lnTo>
                <a:lnTo>
                  <a:pt x="41148" y="112775"/>
                </a:lnTo>
                <a:lnTo>
                  <a:pt x="44196" y="112775"/>
                </a:lnTo>
                <a:lnTo>
                  <a:pt x="47244" y="109727"/>
                </a:lnTo>
                <a:lnTo>
                  <a:pt x="50292" y="108203"/>
                </a:lnTo>
                <a:lnTo>
                  <a:pt x="50292" y="89915"/>
                </a:lnTo>
                <a:lnTo>
                  <a:pt x="48768" y="91439"/>
                </a:lnTo>
                <a:lnTo>
                  <a:pt x="45720" y="92963"/>
                </a:lnTo>
                <a:lnTo>
                  <a:pt x="42672" y="96011"/>
                </a:lnTo>
                <a:lnTo>
                  <a:pt x="39624" y="9601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3" name="object 1733"/>
          <p:cNvSpPr/>
          <p:nvPr/>
        </p:nvSpPr>
        <p:spPr>
          <a:xfrm>
            <a:off x="7793914" y="1679122"/>
            <a:ext cx="37652" cy="63200"/>
          </a:xfrm>
          <a:custGeom>
            <a:avLst/>
            <a:gdLst/>
            <a:ahLst/>
            <a:cxnLst/>
            <a:rect l="l" t="t" r="r" b="b"/>
            <a:pathLst>
              <a:path w="42672" h="71627">
                <a:moveTo>
                  <a:pt x="42672" y="30479"/>
                </a:moveTo>
                <a:lnTo>
                  <a:pt x="42672" y="25907"/>
                </a:lnTo>
                <a:lnTo>
                  <a:pt x="41148" y="21336"/>
                </a:lnTo>
                <a:lnTo>
                  <a:pt x="39624" y="16763"/>
                </a:lnTo>
                <a:lnTo>
                  <a:pt x="36575" y="13715"/>
                </a:lnTo>
                <a:lnTo>
                  <a:pt x="35051" y="9143"/>
                </a:lnTo>
                <a:lnTo>
                  <a:pt x="32003" y="6095"/>
                </a:lnTo>
                <a:lnTo>
                  <a:pt x="28955" y="4572"/>
                </a:lnTo>
                <a:lnTo>
                  <a:pt x="24383" y="3048"/>
                </a:lnTo>
                <a:lnTo>
                  <a:pt x="21335" y="1524"/>
                </a:lnTo>
                <a:lnTo>
                  <a:pt x="16763" y="0"/>
                </a:lnTo>
                <a:lnTo>
                  <a:pt x="4365" y="0"/>
                </a:lnTo>
                <a:lnTo>
                  <a:pt x="6096" y="19812"/>
                </a:lnTo>
                <a:lnTo>
                  <a:pt x="13715" y="19812"/>
                </a:lnTo>
                <a:lnTo>
                  <a:pt x="16763" y="22860"/>
                </a:lnTo>
                <a:lnTo>
                  <a:pt x="19811" y="25907"/>
                </a:lnTo>
                <a:lnTo>
                  <a:pt x="21335" y="30479"/>
                </a:lnTo>
                <a:lnTo>
                  <a:pt x="21335" y="39624"/>
                </a:lnTo>
                <a:lnTo>
                  <a:pt x="19811" y="42672"/>
                </a:lnTo>
                <a:lnTo>
                  <a:pt x="19811" y="45719"/>
                </a:lnTo>
                <a:lnTo>
                  <a:pt x="18287" y="47243"/>
                </a:lnTo>
                <a:lnTo>
                  <a:pt x="16763" y="50291"/>
                </a:lnTo>
                <a:lnTo>
                  <a:pt x="13715" y="50291"/>
                </a:lnTo>
                <a:lnTo>
                  <a:pt x="12192" y="51815"/>
                </a:lnTo>
                <a:lnTo>
                  <a:pt x="9144" y="53339"/>
                </a:lnTo>
                <a:lnTo>
                  <a:pt x="0" y="53339"/>
                </a:lnTo>
                <a:lnTo>
                  <a:pt x="1524" y="71627"/>
                </a:lnTo>
                <a:lnTo>
                  <a:pt x="21335" y="71627"/>
                </a:lnTo>
                <a:lnTo>
                  <a:pt x="28955" y="67055"/>
                </a:lnTo>
                <a:lnTo>
                  <a:pt x="35051" y="60960"/>
                </a:lnTo>
                <a:lnTo>
                  <a:pt x="35850" y="59840"/>
                </a:lnTo>
                <a:lnTo>
                  <a:pt x="40808" y="48933"/>
                </a:lnTo>
                <a:lnTo>
                  <a:pt x="42672" y="35051"/>
                </a:lnTo>
                <a:lnTo>
                  <a:pt x="42672" y="3047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4" name="object 1734"/>
          <p:cNvSpPr/>
          <p:nvPr/>
        </p:nvSpPr>
        <p:spPr>
          <a:xfrm>
            <a:off x="7764331" y="1679122"/>
            <a:ext cx="36307" cy="103542"/>
          </a:xfrm>
          <a:custGeom>
            <a:avLst/>
            <a:gdLst/>
            <a:ahLst/>
            <a:cxnLst/>
            <a:rect l="l" t="t" r="r" b="b"/>
            <a:pathLst>
              <a:path w="41148" h="117348">
                <a:moveTo>
                  <a:pt x="41148" y="102107"/>
                </a:moveTo>
                <a:lnTo>
                  <a:pt x="33527" y="102107"/>
                </a:lnTo>
                <a:lnTo>
                  <a:pt x="30479" y="99060"/>
                </a:lnTo>
                <a:lnTo>
                  <a:pt x="30479" y="71627"/>
                </a:lnTo>
                <a:lnTo>
                  <a:pt x="35051" y="71627"/>
                </a:lnTo>
                <a:lnTo>
                  <a:pt x="33527" y="53339"/>
                </a:lnTo>
                <a:lnTo>
                  <a:pt x="30479" y="53339"/>
                </a:lnTo>
                <a:lnTo>
                  <a:pt x="30479" y="19812"/>
                </a:lnTo>
                <a:lnTo>
                  <a:pt x="39624" y="19812"/>
                </a:lnTo>
                <a:lnTo>
                  <a:pt x="37893" y="0"/>
                </a:lnTo>
                <a:lnTo>
                  <a:pt x="0" y="0"/>
                </a:lnTo>
                <a:lnTo>
                  <a:pt x="0" y="16763"/>
                </a:lnTo>
                <a:lnTo>
                  <a:pt x="7620" y="16763"/>
                </a:lnTo>
                <a:lnTo>
                  <a:pt x="9143" y="19812"/>
                </a:lnTo>
                <a:lnTo>
                  <a:pt x="9143" y="99060"/>
                </a:lnTo>
                <a:lnTo>
                  <a:pt x="6096" y="102107"/>
                </a:lnTo>
                <a:lnTo>
                  <a:pt x="0" y="102107"/>
                </a:lnTo>
                <a:lnTo>
                  <a:pt x="0" y="117348"/>
                </a:lnTo>
                <a:lnTo>
                  <a:pt x="41148" y="117348"/>
                </a:lnTo>
                <a:lnTo>
                  <a:pt x="41148" y="10210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5" name="object 1735"/>
          <p:cNvSpPr/>
          <p:nvPr/>
        </p:nvSpPr>
        <p:spPr>
          <a:xfrm>
            <a:off x="7381090" y="1679122"/>
            <a:ext cx="68579" cy="103542"/>
          </a:xfrm>
          <a:custGeom>
            <a:avLst/>
            <a:gdLst/>
            <a:ahLst/>
            <a:cxnLst/>
            <a:rect l="l" t="t" r="r" b="b"/>
            <a:pathLst>
              <a:path w="77723" h="117348">
                <a:moveTo>
                  <a:pt x="76199" y="25907"/>
                </a:moveTo>
                <a:lnTo>
                  <a:pt x="74675" y="21336"/>
                </a:lnTo>
                <a:lnTo>
                  <a:pt x="73151" y="16763"/>
                </a:lnTo>
                <a:lnTo>
                  <a:pt x="71627" y="13715"/>
                </a:lnTo>
                <a:lnTo>
                  <a:pt x="68579" y="9143"/>
                </a:lnTo>
                <a:lnTo>
                  <a:pt x="65531" y="6095"/>
                </a:lnTo>
                <a:lnTo>
                  <a:pt x="62483" y="4572"/>
                </a:lnTo>
                <a:lnTo>
                  <a:pt x="59435" y="3048"/>
                </a:lnTo>
                <a:lnTo>
                  <a:pt x="54863" y="1524"/>
                </a:lnTo>
                <a:lnTo>
                  <a:pt x="50291" y="0"/>
                </a:lnTo>
                <a:lnTo>
                  <a:pt x="0" y="0"/>
                </a:lnTo>
                <a:lnTo>
                  <a:pt x="0" y="16763"/>
                </a:lnTo>
                <a:lnTo>
                  <a:pt x="7620" y="16763"/>
                </a:lnTo>
                <a:lnTo>
                  <a:pt x="9144" y="19812"/>
                </a:lnTo>
                <a:lnTo>
                  <a:pt x="10668" y="22860"/>
                </a:lnTo>
                <a:lnTo>
                  <a:pt x="10668" y="97536"/>
                </a:lnTo>
                <a:lnTo>
                  <a:pt x="9144" y="100583"/>
                </a:lnTo>
                <a:lnTo>
                  <a:pt x="6096" y="102107"/>
                </a:lnTo>
                <a:lnTo>
                  <a:pt x="0" y="102107"/>
                </a:lnTo>
                <a:lnTo>
                  <a:pt x="0" y="117348"/>
                </a:lnTo>
                <a:lnTo>
                  <a:pt x="41147" y="117348"/>
                </a:lnTo>
                <a:lnTo>
                  <a:pt x="41147" y="102107"/>
                </a:lnTo>
                <a:lnTo>
                  <a:pt x="33527" y="102107"/>
                </a:lnTo>
                <a:lnTo>
                  <a:pt x="32003" y="99060"/>
                </a:lnTo>
                <a:lnTo>
                  <a:pt x="30479" y="96012"/>
                </a:lnTo>
                <a:lnTo>
                  <a:pt x="30479" y="19812"/>
                </a:lnTo>
                <a:lnTo>
                  <a:pt x="48767" y="19812"/>
                </a:lnTo>
                <a:lnTo>
                  <a:pt x="50291" y="22860"/>
                </a:lnTo>
                <a:lnTo>
                  <a:pt x="53339" y="25907"/>
                </a:lnTo>
                <a:lnTo>
                  <a:pt x="54863" y="30479"/>
                </a:lnTo>
                <a:lnTo>
                  <a:pt x="54863" y="42672"/>
                </a:lnTo>
                <a:lnTo>
                  <a:pt x="53339" y="45719"/>
                </a:lnTo>
                <a:lnTo>
                  <a:pt x="51815" y="47243"/>
                </a:lnTo>
                <a:lnTo>
                  <a:pt x="50291" y="50291"/>
                </a:lnTo>
                <a:lnTo>
                  <a:pt x="48767" y="50291"/>
                </a:lnTo>
                <a:lnTo>
                  <a:pt x="45719" y="51815"/>
                </a:lnTo>
                <a:lnTo>
                  <a:pt x="42671" y="53339"/>
                </a:lnTo>
                <a:lnTo>
                  <a:pt x="38099" y="53339"/>
                </a:lnTo>
                <a:lnTo>
                  <a:pt x="41147" y="71627"/>
                </a:lnTo>
                <a:lnTo>
                  <a:pt x="54863" y="71627"/>
                </a:lnTo>
                <a:lnTo>
                  <a:pt x="62483" y="67055"/>
                </a:lnTo>
                <a:lnTo>
                  <a:pt x="68579" y="60960"/>
                </a:lnTo>
                <a:lnTo>
                  <a:pt x="69908" y="59527"/>
                </a:lnTo>
                <a:lnTo>
                  <a:pt x="75770" y="48718"/>
                </a:lnTo>
                <a:lnTo>
                  <a:pt x="77723" y="35051"/>
                </a:lnTo>
                <a:lnTo>
                  <a:pt x="77723" y="30479"/>
                </a:lnTo>
                <a:lnTo>
                  <a:pt x="76199" y="2590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6" name="object 1736"/>
          <p:cNvSpPr/>
          <p:nvPr/>
        </p:nvSpPr>
        <p:spPr>
          <a:xfrm>
            <a:off x="7407984" y="1726186"/>
            <a:ext cx="9413" cy="16136"/>
          </a:xfrm>
          <a:custGeom>
            <a:avLst/>
            <a:gdLst/>
            <a:ahLst/>
            <a:cxnLst/>
            <a:rect l="l" t="t" r="r" b="b"/>
            <a:pathLst>
              <a:path w="10668" h="18287">
                <a:moveTo>
                  <a:pt x="6096" y="0"/>
                </a:moveTo>
                <a:lnTo>
                  <a:pt x="0" y="0"/>
                </a:lnTo>
                <a:lnTo>
                  <a:pt x="0" y="18287"/>
                </a:lnTo>
                <a:lnTo>
                  <a:pt x="10668" y="18287"/>
                </a:lnTo>
                <a:lnTo>
                  <a:pt x="7620" y="0"/>
                </a:lnTo>
                <a:lnTo>
                  <a:pt x="609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7" name="object 1737"/>
          <p:cNvSpPr/>
          <p:nvPr/>
        </p:nvSpPr>
        <p:spPr>
          <a:xfrm>
            <a:off x="6979023" y="1677777"/>
            <a:ext cx="65890" cy="107576"/>
          </a:xfrm>
          <a:custGeom>
            <a:avLst/>
            <a:gdLst/>
            <a:ahLst/>
            <a:cxnLst/>
            <a:rect l="l" t="t" r="r" b="b"/>
            <a:pathLst>
              <a:path w="74675" h="121919">
                <a:moveTo>
                  <a:pt x="3048" y="73151"/>
                </a:moveTo>
                <a:lnTo>
                  <a:pt x="0" y="73151"/>
                </a:lnTo>
                <a:lnTo>
                  <a:pt x="803" y="81106"/>
                </a:lnTo>
                <a:lnTo>
                  <a:pt x="2192" y="93694"/>
                </a:lnTo>
                <a:lnTo>
                  <a:pt x="3893" y="106283"/>
                </a:lnTo>
                <a:lnTo>
                  <a:pt x="6096" y="118872"/>
                </a:lnTo>
                <a:lnTo>
                  <a:pt x="15240" y="118872"/>
                </a:lnTo>
                <a:lnTo>
                  <a:pt x="15240" y="117348"/>
                </a:lnTo>
                <a:lnTo>
                  <a:pt x="16764" y="114300"/>
                </a:lnTo>
                <a:lnTo>
                  <a:pt x="18288" y="111251"/>
                </a:lnTo>
                <a:lnTo>
                  <a:pt x="21336" y="114300"/>
                </a:lnTo>
                <a:lnTo>
                  <a:pt x="25907" y="117348"/>
                </a:lnTo>
                <a:lnTo>
                  <a:pt x="28955" y="118872"/>
                </a:lnTo>
                <a:lnTo>
                  <a:pt x="33527" y="120396"/>
                </a:lnTo>
                <a:lnTo>
                  <a:pt x="36575" y="121919"/>
                </a:lnTo>
                <a:lnTo>
                  <a:pt x="43291" y="121856"/>
                </a:lnTo>
                <a:lnTo>
                  <a:pt x="55866" y="118238"/>
                </a:lnTo>
                <a:lnTo>
                  <a:pt x="65531" y="109727"/>
                </a:lnTo>
                <a:lnTo>
                  <a:pt x="66860" y="108000"/>
                </a:lnTo>
                <a:lnTo>
                  <a:pt x="72722" y="96961"/>
                </a:lnTo>
                <a:lnTo>
                  <a:pt x="74675" y="83819"/>
                </a:lnTo>
                <a:lnTo>
                  <a:pt x="74675" y="76200"/>
                </a:lnTo>
                <a:lnTo>
                  <a:pt x="73151" y="68579"/>
                </a:lnTo>
                <a:lnTo>
                  <a:pt x="68579" y="62484"/>
                </a:lnTo>
                <a:lnTo>
                  <a:pt x="65531" y="56387"/>
                </a:lnTo>
                <a:lnTo>
                  <a:pt x="59436" y="51815"/>
                </a:lnTo>
                <a:lnTo>
                  <a:pt x="50292" y="48767"/>
                </a:lnTo>
                <a:lnTo>
                  <a:pt x="44196" y="45719"/>
                </a:lnTo>
                <a:lnTo>
                  <a:pt x="39624" y="44196"/>
                </a:lnTo>
                <a:lnTo>
                  <a:pt x="33527" y="42672"/>
                </a:lnTo>
                <a:lnTo>
                  <a:pt x="28955" y="39624"/>
                </a:lnTo>
                <a:lnTo>
                  <a:pt x="25907" y="38100"/>
                </a:lnTo>
                <a:lnTo>
                  <a:pt x="22859" y="35051"/>
                </a:lnTo>
                <a:lnTo>
                  <a:pt x="21336" y="33527"/>
                </a:lnTo>
                <a:lnTo>
                  <a:pt x="21336" y="22860"/>
                </a:lnTo>
                <a:lnTo>
                  <a:pt x="24383" y="21336"/>
                </a:lnTo>
                <a:lnTo>
                  <a:pt x="25907" y="19812"/>
                </a:lnTo>
                <a:lnTo>
                  <a:pt x="28955" y="18287"/>
                </a:lnTo>
                <a:lnTo>
                  <a:pt x="38100" y="18287"/>
                </a:lnTo>
                <a:lnTo>
                  <a:pt x="42672" y="19812"/>
                </a:lnTo>
                <a:lnTo>
                  <a:pt x="47244" y="24384"/>
                </a:lnTo>
                <a:lnTo>
                  <a:pt x="51816" y="28955"/>
                </a:lnTo>
                <a:lnTo>
                  <a:pt x="56388" y="36575"/>
                </a:lnTo>
                <a:lnTo>
                  <a:pt x="59436" y="45719"/>
                </a:lnTo>
                <a:lnTo>
                  <a:pt x="64007" y="44196"/>
                </a:lnTo>
                <a:lnTo>
                  <a:pt x="67055" y="42672"/>
                </a:lnTo>
                <a:lnTo>
                  <a:pt x="71627" y="41148"/>
                </a:lnTo>
                <a:lnTo>
                  <a:pt x="71131" y="38867"/>
                </a:lnTo>
                <a:lnTo>
                  <a:pt x="68712" y="26374"/>
                </a:lnTo>
                <a:lnTo>
                  <a:pt x="66528" y="14117"/>
                </a:lnTo>
                <a:lnTo>
                  <a:pt x="64007" y="1524"/>
                </a:lnTo>
                <a:lnTo>
                  <a:pt x="54864" y="1524"/>
                </a:lnTo>
                <a:lnTo>
                  <a:pt x="54864" y="3048"/>
                </a:lnTo>
                <a:lnTo>
                  <a:pt x="53340" y="6096"/>
                </a:lnTo>
                <a:lnTo>
                  <a:pt x="53340" y="7619"/>
                </a:lnTo>
                <a:lnTo>
                  <a:pt x="47244" y="1524"/>
                </a:lnTo>
                <a:lnTo>
                  <a:pt x="41148" y="0"/>
                </a:lnTo>
                <a:lnTo>
                  <a:pt x="27431" y="0"/>
                </a:lnTo>
                <a:lnTo>
                  <a:pt x="21336" y="1524"/>
                </a:lnTo>
                <a:lnTo>
                  <a:pt x="16764" y="4572"/>
                </a:lnTo>
                <a:lnTo>
                  <a:pt x="12192" y="7619"/>
                </a:lnTo>
                <a:lnTo>
                  <a:pt x="7620" y="12191"/>
                </a:lnTo>
                <a:lnTo>
                  <a:pt x="6096" y="16763"/>
                </a:lnTo>
                <a:lnTo>
                  <a:pt x="3048" y="22860"/>
                </a:lnTo>
                <a:lnTo>
                  <a:pt x="1524" y="28955"/>
                </a:lnTo>
                <a:lnTo>
                  <a:pt x="1524" y="39624"/>
                </a:lnTo>
                <a:lnTo>
                  <a:pt x="3048" y="42672"/>
                </a:lnTo>
                <a:lnTo>
                  <a:pt x="3048" y="47243"/>
                </a:lnTo>
                <a:lnTo>
                  <a:pt x="4572" y="51815"/>
                </a:lnTo>
                <a:lnTo>
                  <a:pt x="6096" y="54863"/>
                </a:lnTo>
                <a:lnTo>
                  <a:pt x="9144" y="56387"/>
                </a:lnTo>
                <a:lnTo>
                  <a:pt x="10668" y="59436"/>
                </a:lnTo>
                <a:lnTo>
                  <a:pt x="13716" y="62484"/>
                </a:lnTo>
                <a:lnTo>
                  <a:pt x="16764" y="64007"/>
                </a:lnTo>
                <a:lnTo>
                  <a:pt x="21336" y="67055"/>
                </a:lnTo>
                <a:lnTo>
                  <a:pt x="22859" y="68579"/>
                </a:lnTo>
                <a:lnTo>
                  <a:pt x="25907" y="68579"/>
                </a:lnTo>
                <a:lnTo>
                  <a:pt x="30479" y="70103"/>
                </a:lnTo>
                <a:lnTo>
                  <a:pt x="35051" y="73151"/>
                </a:lnTo>
                <a:lnTo>
                  <a:pt x="39624" y="74675"/>
                </a:lnTo>
                <a:lnTo>
                  <a:pt x="45720" y="77724"/>
                </a:lnTo>
                <a:lnTo>
                  <a:pt x="50292" y="79248"/>
                </a:lnTo>
                <a:lnTo>
                  <a:pt x="51816" y="82296"/>
                </a:lnTo>
                <a:lnTo>
                  <a:pt x="54864" y="83819"/>
                </a:lnTo>
                <a:lnTo>
                  <a:pt x="56388" y="86867"/>
                </a:lnTo>
                <a:lnTo>
                  <a:pt x="56388" y="92963"/>
                </a:lnTo>
                <a:lnTo>
                  <a:pt x="54864" y="96012"/>
                </a:lnTo>
                <a:lnTo>
                  <a:pt x="53340" y="99060"/>
                </a:lnTo>
                <a:lnTo>
                  <a:pt x="50292" y="100584"/>
                </a:lnTo>
                <a:lnTo>
                  <a:pt x="47244" y="102107"/>
                </a:lnTo>
                <a:lnTo>
                  <a:pt x="35051" y="102107"/>
                </a:lnTo>
                <a:lnTo>
                  <a:pt x="28955" y="99060"/>
                </a:lnTo>
                <a:lnTo>
                  <a:pt x="24383" y="92963"/>
                </a:lnTo>
                <a:lnTo>
                  <a:pt x="23530" y="92090"/>
                </a:lnTo>
                <a:lnTo>
                  <a:pt x="16061" y="82134"/>
                </a:lnTo>
                <a:lnTo>
                  <a:pt x="10668" y="70103"/>
                </a:lnTo>
                <a:lnTo>
                  <a:pt x="7620" y="71627"/>
                </a:lnTo>
                <a:lnTo>
                  <a:pt x="3048" y="7315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8" name="object 1738"/>
          <p:cNvSpPr/>
          <p:nvPr/>
        </p:nvSpPr>
        <p:spPr>
          <a:xfrm>
            <a:off x="5156947" y="2149769"/>
            <a:ext cx="165398" cy="107576"/>
          </a:xfrm>
          <a:custGeom>
            <a:avLst/>
            <a:gdLst/>
            <a:ahLst/>
            <a:cxnLst/>
            <a:rect l="l" t="t" r="r" b="b"/>
            <a:pathLst>
              <a:path w="187451" h="121919">
                <a:moveTo>
                  <a:pt x="0" y="60960"/>
                </a:moveTo>
                <a:lnTo>
                  <a:pt x="790" y="68621"/>
                </a:lnTo>
                <a:lnTo>
                  <a:pt x="5272" y="80440"/>
                </a:lnTo>
                <a:lnTo>
                  <a:pt x="13715" y="91439"/>
                </a:lnTo>
                <a:lnTo>
                  <a:pt x="15147" y="93345"/>
                </a:lnTo>
                <a:lnTo>
                  <a:pt x="23626" y="101731"/>
                </a:lnTo>
                <a:lnTo>
                  <a:pt x="34231" y="108436"/>
                </a:lnTo>
                <a:lnTo>
                  <a:pt x="47243" y="114300"/>
                </a:lnTo>
                <a:lnTo>
                  <a:pt x="55834" y="116892"/>
                </a:lnTo>
                <a:lnTo>
                  <a:pt x="67715" y="119571"/>
                </a:lnTo>
                <a:lnTo>
                  <a:pt x="80543" y="121304"/>
                </a:lnTo>
                <a:lnTo>
                  <a:pt x="94487" y="121919"/>
                </a:lnTo>
                <a:lnTo>
                  <a:pt x="101718" y="121797"/>
                </a:lnTo>
                <a:lnTo>
                  <a:pt x="115026" y="120829"/>
                </a:lnTo>
                <a:lnTo>
                  <a:pt x="127589" y="118815"/>
                </a:lnTo>
                <a:lnTo>
                  <a:pt x="139505" y="115655"/>
                </a:lnTo>
                <a:lnTo>
                  <a:pt x="150875" y="111251"/>
                </a:lnTo>
                <a:lnTo>
                  <a:pt x="166317" y="103716"/>
                </a:lnTo>
                <a:lnTo>
                  <a:pt x="176884" y="96326"/>
                </a:lnTo>
                <a:lnTo>
                  <a:pt x="187451" y="86867"/>
                </a:lnTo>
                <a:lnTo>
                  <a:pt x="181355" y="83819"/>
                </a:lnTo>
                <a:lnTo>
                  <a:pt x="173736" y="80771"/>
                </a:lnTo>
                <a:lnTo>
                  <a:pt x="167639" y="77724"/>
                </a:lnTo>
                <a:lnTo>
                  <a:pt x="159473" y="83876"/>
                </a:lnTo>
                <a:lnTo>
                  <a:pt x="148525" y="90527"/>
                </a:lnTo>
                <a:lnTo>
                  <a:pt x="137160" y="96012"/>
                </a:lnTo>
                <a:lnTo>
                  <a:pt x="131442" y="98223"/>
                </a:lnTo>
                <a:lnTo>
                  <a:pt x="119200" y="101240"/>
                </a:lnTo>
                <a:lnTo>
                  <a:pt x="106679" y="102107"/>
                </a:lnTo>
                <a:lnTo>
                  <a:pt x="102197" y="101993"/>
                </a:lnTo>
                <a:lnTo>
                  <a:pt x="88797" y="99976"/>
                </a:lnTo>
                <a:lnTo>
                  <a:pt x="77253" y="95442"/>
                </a:lnTo>
                <a:lnTo>
                  <a:pt x="67055" y="88391"/>
                </a:lnTo>
                <a:lnTo>
                  <a:pt x="60067" y="82003"/>
                </a:lnTo>
                <a:lnTo>
                  <a:pt x="53799" y="70829"/>
                </a:lnTo>
                <a:lnTo>
                  <a:pt x="51815" y="57912"/>
                </a:lnTo>
                <a:lnTo>
                  <a:pt x="51815" y="50291"/>
                </a:lnTo>
                <a:lnTo>
                  <a:pt x="53339" y="42671"/>
                </a:lnTo>
                <a:lnTo>
                  <a:pt x="57912" y="36575"/>
                </a:lnTo>
                <a:lnTo>
                  <a:pt x="62483" y="30479"/>
                </a:lnTo>
                <a:lnTo>
                  <a:pt x="68579" y="25907"/>
                </a:lnTo>
                <a:lnTo>
                  <a:pt x="76200" y="22860"/>
                </a:lnTo>
                <a:lnTo>
                  <a:pt x="83819" y="19812"/>
                </a:lnTo>
                <a:lnTo>
                  <a:pt x="100583" y="19812"/>
                </a:lnTo>
                <a:lnTo>
                  <a:pt x="108683" y="20085"/>
                </a:lnTo>
                <a:lnTo>
                  <a:pt x="121316" y="22240"/>
                </a:lnTo>
                <a:lnTo>
                  <a:pt x="132587" y="27431"/>
                </a:lnTo>
                <a:lnTo>
                  <a:pt x="137542" y="30807"/>
                </a:lnTo>
                <a:lnTo>
                  <a:pt x="146830" y="38809"/>
                </a:lnTo>
                <a:lnTo>
                  <a:pt x="156972" y="48767"/>
                </a:lnTo>
                <a:lnTo>
                  <a:pt x="164591" y="47243"/>
                </a:lnTo>
                <a:lnTo>
                  <a:pt x="173736" y="45719"/>
                </a:lnTo>
                <a:lnTo>
                  <a:pt x="181355" y="44195"/>
                </a:lnTo>
                <a:lnTo>
                  <a:pt x="178541" y="37864"/>
                </a:lnTo>
                <a:lnTo>
                  <a:pt x="173383" y="26258"/>
                </a:lnTo>
                <a:lnTo>
                  <a:pt x="168225" y="14653"/>
                </a:lnTo>
                <a:lnTo>
                  <a:pt x="163067" y="3048"/>
                </a:lnTo>
                <a:lnTo>
                  <a:pt x="144779" y="3048"/>
                </a:lnTo>
                <a:lnTo>
                  <a:pt x="143255" y="4571"/>
                </a:lnTo>
                <a:lnTo>
                  <a:pt x="140207" y="7619"/>
                </a:lnTo>
                <a:lnTo>
                  <a:pt x="131617" y="5027"/>
                </a:lnTo>
                <a:lnTo>
                  <a:pt x="119736" y="2348"/>
                </a:lnTo>
                <a:lnTo>
                  <a:pt x="106908" y="615"/>
                </a:lnTo>
                <a:lnTo>
                  <a:pt x="92963" y="0"/>
                </a:lnTo>
                <a:lnTo>
                  <a:pt x="82889" y="367"/>
                </a:lnTo>
                <a:lnTo>
                  <a:pt x="70214" y="1855"/>
                </a:lnTo>
                <a:lnTo>
                  <a:pt x="57881" y="4330"/>
                </a:lnTo>
                <a:lnTo>
                  <a:pt x="45719" y="7619"/>
                </a:lnTo>
                <a:lnTo>
                  <a:pt x="31527" y="14700"/>
                </a:lnTo>
                <a:lnTo>
                  <a:pt x="21271" y="21667"/>
                </a:lnTo>
                <a:lnTo>
                  <a:pt x="12191" y="30479"/>
                </a:lnTo>
                <a:lnTo>
                  <a:pt x="7505" y="36722"/>
                </a:lnTo>
                <a:lnTo>
                  <a:pt x="1964" y="48002"/>
                </a:lnTo>
                <a:lnTo>
                  <a:pt x="0" y="60960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9" name="object 1739"/>
          <p:cNvSpPr/>
          <p:nvPr/>
        </p:nvSpPr>
        <p:spPr>
          <a:xfrm>
            <a:off x="6392731" y="2145735"/>
            <a:ext cx="72613" cy="110265"/>
          </a:xfrm>
          <a:custGeom>
            <a:avLst/>
            <a:gdLst/>
            <a:ahLst/>
            <a:cxnLst/>
            <a:rect l="l" t="t" r="r" b="b"/>
            <a:pathLst>
              <a:path w="82295" h="124967">
                <a:moveTo>
                  <a:pt x="13715" y="108203"/>
                </a:moveTo>
                <a:lnTo>
                  <a:pt x="0" y="108203"/>
                </a:lnTo>
                <a:lnTo>
                  <a:pt x="0" y="124967"/>
                </a:lnTo>
                <a:lnTo>
                  <a:pt x="82295" y="124967"/>
                </a:lnTo>
                <a:lnTo>
                  <a:pt x="82295" y="108203"/>
                </a:lnTo>
                <a:lnTo>
                  <a:pt x="67055" y="108203"/>
                </a:lnTo>
                <a:lnTo>
                  <a:pt x="64007" y="106679"/>
                </a:lnTo>
                <a:lnTo>
                  <a:pt x="62483" y="103632"/>
                </a:lnTo>
                <a:lnTo>
                  <a:pt x="62483" y="0"/>
                </a:lnTo>
                <a:lnTo>
                  <a:pt x="50291" y="0"/>
                </a:lnTo>
                <a:lnTo>
                  <a:pt x="37026" y="3130"/>
                </a:lnTo>
                <a:lnTo>
                  <a:pt x="24542" y="5529"/>
                </a:lnTo>
                <a:lnTo>
                  <a:pt x="12342" y="7073"/>
                </a:lnTo>
                <a:lnTo>
                  <a:pt x="0" y="7620"/>
                </a:lnTo>
                <a:lnTo>
                  <a:pt x="0" y="24384"/>
                </a:lnTo>
                <a:lnTo>
                  <a:pt x="19811" y="24384"/>
                </a:lnTo>
                <a:lnTo>
                  <a:pt x="19811" y="105155"/>
                </a:lnTo>
                <a:lnTo>
                  <a:pt x="16763" y="106679"/>
                </a:lnTo>
                <a:lnTo>
                  <a:pt x="13715" y="108203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0" name="object 1740"/>
          <p:cNvSpPr/>
          <p:nvPr/>
        </p:nvSpPr>
        <p:spPr>
          <a:xfrm>
            <a:off x="6321462" y="2145735"/>
            <a:ext cx="43030" cy="28238"/>
          </a:xfrm>
          <a:custGeom>
            <a:avLst/>
            <a:gdLst/>
            <a:ahLst/>
            <a:cxnLst/>
            <a:rect l="l" t="t" r="r" b="b"/>
            <a:pathLst>
              <a:path w="48767" h="32003">
                <a:moveTo>
                  <a:pt x="48767" y="16763"/>
                </a:moveTo>
                <a:lnTo>
                  <a:pt x="48767" y="12191"/>
                </a:lnTo>
                <a:lnTo>
                  <a:pt x="47243" y="7620"/>
                </a:lnTo>
                <a:lnTo>
                  <a:pt x="42672" y="4572"/>
                </a:lnTo>
                <a:lnTo>
                  <a:pt x="38100" y="1524"/>
                </a:lnTo>
                <a:lnTo>
                  <a:pt x="32003" y="0"/>
                </a:lnTo>
                <a:lnTo>
                  <a:pt x="18287" y="0"/>
                </a:lnTo>
                <a:lnTo>
                  <a:pt x="12191" y="1524"/>
                </a:lnTo>
                <a:lnTo>
                  <a:pt x="7619" y="6096"/>
                </a:lnTo>
                <a:lnTo>
                  <a:pt x="3048" y="9143"/>
                </a:lnTo>
                <a:lnTo>
                  <a:pt x="0" y="12191"/>
                </a:lnTo>
                <a:lnTo>
                  <a:pt x="0" y="19812"/>
                </a:lnTo>
                <a:lnTo>
                  <a:pt x="3048" y="24384"/>
                </a:lnTo>
                <a:lnTo>
                  <a:pt x="7619" y="27432"/>
                </a:lnTo>
                <a:lnTo>
                  <a:pt x="12191" y="30479"/>
                </a:lnTo>
                <a:lnTo>
                  <a:pt x="18287" y="32003"/>
                </a:lnTo>
                <a:lnTo>
                  <a:pt x="32003" y="32003"/>
                </a:lnTo>
                <a:lnTo>
                  <a:pt x="38100" y="30479"/>
                </a:lnTo>
                <a:lnTo>
                  <a:pt x="42672" y="27432"/>
                </a:lnTo>
                <a:lnTo>
                  <a:pt x="47243" y="24384"/>
                </a:lnTo>
                <a:lnTo>
                  <a:pt x="48767" y="19812"/>
                </a:lnTo>
                <a:lnTo>
                  <a:pt x="48767" y="16763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1" name="object 1741"/>
          <p:cNvSpPr/>
          <p:nvPr/>
        </p:nvSpPr>
        <p:spPr>
          <a:xfrm>
            <a:off x="5812715" y="2152458"/>
            <a:ext cx="101300" cy="103542"/>
          </a:xfrm>
          <a:custGeom>
            <a:avLst/>
            <a:gdLst/>
            <a:ahLst/>
            <a:cxnLst/>
            <a:rect l="l" t="t" r="r" b="b"/>
            <a:pathLst>
              <a:path w="114807" h="117348">
                <a:moveTo>
                  <a:pt x="98043" y="45719"/>
                </a:moveTo>
                <a:lnTo>
                  <a:pt x="101091" y="42671"/>
                </a:lnTo>
                <a:lnTo>
                  <a:pt x="104139" y="39623"/>
                </a:lnTo>
                <a:lnTo>
                  <a:pt x="107187" y="35051"/>
                </a:lnTo>
                <a:lnTo>
                  <a:pt x="108711" y="32003"/>
                </a:lnTo>
                <a:lnTo>
                  <a:pt x="108711" y="22859"/>
                </a:lnTo>
                <a:lnTo>
                  <a:pt x="105663" y="18287"/>
                </a:lnTo>
                <a:lnTo>
                  <a:pt x="101091" y="13715"/>
                </a:lnTo>
                <a:lnTo>
                  <a:pt x="96519" y="9143"/>
                </a:lnTo>
                <a:lnTo>
                  <a:pt x="88900" y="4571"/>
                </a:lnTo>
                <a:lnTo>
                  <a:pt x="79755" y="3047"/>
                </a:lnTo>
                <a:lnTo>
                  <a:pt x="69467" y="894"/>
                </a:lnTo>
                <a:lnTo>
                  <a:pt x="56908" y="111"/>
                </a:lnTo>
                <a:lnTo>
                  <a:pt x="0" y="0"/>
                </a:lnTo>
                <a:lnTo>
                  <a:pt x="3555" y="76715"/>
                </a:lnTo>
                <a:lnTo>
                  <a:pt x="3555" y="18287"/>
                </a:lnTo>
                <a:lnTo>
                  <a:pt x="44703" y="18287"/>
                </a:lnTo>
                <a:lnTo>
                  <a:pt x="49275" y="19811"/>
                </a:lnTo>
                <a:lnTo>
                  <a:pt x="53847" y="21335"/>
                </a:lnTo>
                <a:lnTo>
                  <a:pt x="56895" y="22859"/>
                </a:lnTo>
                <a:lnTo>
                  <a:pt x="59943" y="24383"/>
                </a:lnTo>
                <a:lnTo>
                  <a:pt x="61467" y="25907"/>
                </a:lnTo>
                <a:lnTo>
                  <a:pt x="62991" y="28955"/>
                </a:lnTo>
                <a:lnTo>
                  <a:pt x="62991" y="35051"/>
                </a:lnTo>
                <a:lnTo>
                  <a:pt x="61467" y="38099"/>
                </a:lnTo>
                <a:lnTo>
                  <a:pt x="59943" y="39623"/>
                </a:lnTo>
                <a:lnTo>
                  <a:pt x="56895" y="42671"/>
                </a:lnTo>
                <a:lnTo>
                  <a:pt x="53847" y="44195"/>
                </a:lnTo>
                <a:lnTo>
                  <a:pt x="47751" y="45719"/>
                </a:lnTo>
                <a:lnTo>
                  <a:pt x="43179" y="45719"/>
                </a:lnTo>
                <a:lnTo>
                  <a:pt x="35559" y="47243"/>
                </a:lnTo>
                <a:lnTo>
                  <a:pt x="11175" y="47243"/>
                </a:lnTo>
                <a:lnTo>
                  <a:pt x="12699" y="64007"/>
                </a:lnTo>
                <a:lnTo>
                  <a:pt x="38607" y="64007"/>
                </a:lnTo>
                <a:lnTo>
                  <a:pt x="46227" y="65531"/>
                </a:lnTo>
                <a:lnTo>
                  <a:pt x="52323" y="65531"/>
                </a:lnTo>
                <a:lnTo>
                  <a:pt x="56895" y="67055"/>
                </a:lnTo>
                <a:lnTo>
                  <a:pt x="59943" y="68579"/>
                </a:lnTo>
                <a:lnTo>
                  <a:pt x="62991" y="71627"/>
                </a:lnTo>
                <a:lnTo>
                  <a:pt x="66039" y="74675"/>
                </a:lnTo>
                <a:lnTo>
                  <a:pt x="67563" y="77723"/>
                </a:lnTo>
                <a:lnTo>
                  <a:pt x="67563" y="85343"/>
                </a:lnTo>
                <a:lnTo>
                  <a:pt x="64515" y="88391"/>
                </a:lnTo>
                <a:lnTo>
                  <a:pt x="61467" y="91439"/>
                </a:lnTo>
                <a:lnTo>
                  <a:pt x="58419" y="94487"/>
                </a:lnTo>
                <a:lnTo>
                  <a:pt x="53847" y="96011"/>
                </a:lnTo>
                <a:lnTo>
                  <a:pt x="47751" y="97535"/>
                </a:lnTo>
                <a:lnTo>
                  <a:pt x="8127" y="97535"/>
                </a:lnTo>
                <a:lnTo>
                  <a:pt x="8125" y="117348"/>
                </a:lnTo>
                <a:lnTo>
                  <a:pt x="34035" y="117347"/>
                </a:lnTo>
                <a:lnTo>
                  <a:pt x="45383" y="117170"/>
                </a:lnTo>
                <a:lnTo>
                  <a:pt x="59383" y="116359"/>
                </a:lnTo>
                <a:lnTo>
                  <a:pt x="71465" y="114895"/>
                </a:lnTo>
                <a:lnTo>
                  <a:pt x="81279" y="112775"/>
                </a:lnTo>
                <a:lnTo>
                  <a:pt x="96606" y="107427"/>
                </a:lnTo>
                <a:lnTo>
                  <a:pt x="105663" y="100583"/>
                </a:lnTo>
                <a:lnTo>
                  <a:pt x="111759" y="96011"/>
                </a:lnTo>
                <a:lnTo>
                  <a:pt x="114807" y="89915"/>
                </a:lnTo>
                <a:lnTo>
                  <a:pt x="114807" y="77723"/>
                </a:lnTo>
                <a:lnTo>
                  <a:pt x="113283" y="73151"/>
                </a:lnTo>
                <a:lnTo>
                  <a:pt x="108711" y="70103"/>
                </a:lnTo>
                <a:lnTo>
                  <a:pt x="105663" y="65531"/>
                </a:lnTo>
                <a:lnTo>
                  <a:pt x="99567" y="62483"/>
                </a:lnTo>
                <a:lnTo>
                  <a:pt x="93471" y="59435"/>
                </a:lnTo>
                <a:lnTo>
                  <a:pt x="88900" y="57911"/>
                </a:lnTo>
                <a:lnTo>
                  <a:pt x="82803" y="56387"/>
                </a:lnTo>
                <a:lnTo>
                  <a:pt x="73659" y="54863"/>
                </a:lnTo>
                <a:lnTo>
                  <a:pt x="81279" y="53339"/>
                </a:lnTo>
                <a:lnTo>
                  <a:pt x="88900" y="50291"/>
                </a:lnTo>
                <a:lnTo>
                  <a:pt x="93471" y="48767"/>
                </a:lnTo>
                <a:lnTo>
                  <a:pt x="98043" y="45719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2" name="object 1742"/>
          <p:cNvSpPr/>
          <p:nvPr/>
        </p:nvSpPr>
        <p:spPr>
          <a:xfrm>
            <a:off x="5815853" y="2194144"/>
            <a:ext cx="8067" cy="14791"/>
          </a:xfrm>
          <a:custGeom>
            <a:avLst/>
            <a:gdLst/>
            <a:ahLst/>
            <a:cxnLst/>
            <a:rect l="l" t="t" r="r" b="b"/>
            <a:pathLst>
              <a:path w="9143" h="16763">
                <a:moveTo>
                  <a:pt x="0" y="0"/>
                </a:moveTo>
                <a:lnTo>
                  <a:pt x="0" y="16763"/>
                </a:lnTo>
                <a:lnTo>
                  <a:pt x="9143" y="16763"/>
                </a:lnTo>
                <a:lnTo>
                  <a:pt x="7619" y="0"/>
                </a:lnTo>
                <a:lnTo>
                  <a:pt x="0" y="0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3" name="object 1743"/>
          <p:cNvSpPr/>
          <p:nvPr/>
        </p:nvSpPr>
        <p:spPr>
          <a:xfrm>
            <a:off x="6308014" y="2179353"/>
            <a:ext cx="72614" cy="76647"/>
          </a:xfrm>
          <a:custGeom>
            <a:avLst/>
            <a:gdLst/>
            <a:ahLst/>
            <a:cxnLst/>
            <a:rect l="l" t="t" r="r" b="b"/>
            <a:pathLst>
              <a:path w="82296" h="86867">
                <a:moveTo>
                  <a:pt x="18795" y="86867"/>
                </a:moveTo>
                <a:lnTo>
                  <a:pt x="82296" y="86867"/>
                </a:lnTo>
                <a:lnTo>
                  <a:pt x="82296" y="70103"/>
                </a:lnTo>
                <a:lnTo>
                  <a:pt x="65531" y="70103"/>
                </a:lnTo>
                <a:lnTo>
                  <a:pt x="62483" y="68579"/>
                </a:lnTo>
                <a:lnTo>
                  <a:pt x="62483" y="0"/>
                </a:lnTo>
                <a:lnTo>
                  <a:pt x="48768" y="0"/>
                </a:lnTo>
                <a:lnTo>
                  <a:pt x="44196" y="1524"/>
                </a:lnTo>
                <a:lnTo>
                  <a:pt x="39624" y="3048"/>
                </a:lnTo>
                <a:lnTo>
                  <a:pt x="36575" y="3048"/>
                </a:lnTo>
                <a:lnTo>
                  <a:pt x="32003" y="4572"/>
                </a:lnTo>
                <a:lnTo>
                  <a:pt x="25907" y="6096"/>
                </a:lnTo>
                <a:lnTo>
                  <a:pt x="19812" y="6096"/>
                </a:lnTo>
                <a:lnTo>
                  <a:pt x="13716" y="7620"/>
                </a:lnTo>
                <a:lnTo>
                  <a:pt x="0" y="7620"/>
                </a:lnTo>
                <a:lnTo>
                  <a:pt x="0" y="22860"/>
                </a:lnTo>
                <a:lnTo>
                  <a:pt x="19812" y="22860"/>
                </a:lnTo>
                <a:lnTo>
                  <a:pt x="19812" y="67055"/>
                </a:lnTo>
                <a:lnTo>
                  <a:pt x="16764" y="70103"/>
                </a:lnTo>
                <a:lnTo>
                  <a:pt x="0" y="70103"/>
                </a:lnTo>
                <a:lnTo>
                  <a:pt x="0" y="86867"/>
                </a:lnTo>
                <a:lnTo>
                  <a:pt x="18795" y="86867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4" name="object 1744"/>
          <p:cNvSpPr/>
          <p:nvPr/>
        </p:nvSpPr>
        <p:spPr>
          <a:xfrm>
            <a:off x="6181613" y="2179353"/>
            <a:ext cx="112954" cy="77992"/>
          </a:xfrm>
          <a:custGeom>
            <a:avLst/>
            <a:gdLst/>
            <a:ahLst/>
            <a:cxnLst/>
            <a:rect l="l" t="t" r="r" b="b"/>
            <a:pathLst>
              <a:path w="128015" h="88391">
                <a:moveTo>
                  <a:pt x="12206" y="55829"/>
                </a:moveTo>
                <a:lnTo>
                  <a:pt x="0" y="59436"/>
                </a:lnTo>
                <a:lnTo>
                  <a:pt x="3665" y="65194"/>
                </a:lnTo>
                <a:lnTo>
                  <a:pt x="10065" y="76031"/>
                </a:lnTo>
                <a:lnTo>
                  <a:pt x="16763" y="86867"/>
                </a:lnTo>
                <a:lnTo>
                  <a:pt x="35051" y="86867"/>
                </a:lnTo>
                <a:lnTo>
                  <a:pt x="35051" y="85343"/>
                </a:lnTo>
                <a:lnTo>
                  <a:pt x="38100" y="82296"/>
                </a:lnTo>
                <a:lnTo>
                  <a:pt x="48635" y="85756"/>
                </a:lnTo>
                <a:lnTo>
                  <a:pt x="61119" y="87794"/>
                </a:lnTo>
                <a:lnTo>
                  <a:pt x="74675" y="88391"/>
                </a:lnTo>
                <a:lnTo>
                  <a:pt x="77211" y="88363"/>
                </a:lnTo>
                <a:lnTo>
                  <a:pt x="90910" y="87214"/>
                </a:lnTo>
                <a:lnTo>
                  <a:pt x="103368" y="84588"/>
                </a:lnTo>
                <a:lnTo>
                  <a:pt x="114300" y="80772"/>
                </a:lnTo>
                <a:lnTo>
                  <a:pt x="123444" y="74675"/>
                </a:lnTo>
                <a:lnTo>
                  <a:pt x="128015" y="68579"/>
                </a:lnTo>
                <a:lnTo>
                  <a:pt x="128015" y="56387"/>
                </a:lnTo>
                <a:lnTo>
                  <a:pt x="126492" y="53339"/>
                </a:lnTo>
                <a:lnTo>
                  <a:pt x="123444" y="50291"/>
                </a:lnTo>
                <a:lnTo>
                  <a:pt x="121920" y="47243"/>
                </a:lnTo>
                <a:lnTo>
                  <a:pt x="117348" y="44196"/>
                </a:lnTo>
                <a:lnTo>
                  <a:pt x="111251" y="42672"/>
                </a:lnTo>
                <a:lnTo>
                  <a:pt x="105155" y="39624"/>
                </a:lnTo>
                <a:lnTo>
                  <a:pt x="99059" y="38100"/>
                </a:lnTo>
                <a:lnTo>
                  <a:pt x="91439" y="36575"/>
                </a:lnTo>
                <a:lnTo>
                  <a:pt x="79505" y="33592"/>
                </a:lnTo>
                <a:lnTo>
                  <a:pt x="67184" y="30512"/>
                </a:lnTo>
                <a:lnTo>
                  <a:pt x="54863" y="27432"/>
                </a:lnTo>
                <a:lnTo>
                  <a:pt x="50292" y="27432"/>
                </a:lnTo>
                <a:lnTo>
                  <a:pt x="47244" y="25908"/>
                </a:lnTo>
                <a:lnTo>
                  <a:pt x="45720" y="24384"/>
                </a:lnTo>
                <a:lnTo>
                  <a:pt x="42672" y="22860"/>
                </a:lnTo>
                <a:lnTo>
                  <a:pt x="42672" y="19812"/>
                </a:lnTo>
                <a:lnTo>
                  <a:pt x="45720" y="18287"/>
                </a:lnTo>
                <a:lnTo>
                  <a:pt x="48768" y="16763"/>
                </a:lnTo>
                <a:lnTo>
                  <a:pt x="64007" y="16763"/>
                </a:lnTo>
                <a:lnTo>
                  <a:pt x="71627" y="18287"/>
                </a:lnTo>
                <a:lnTo>
                  <a:pt x="77724" y="21336"/>
                </a:lnTo>
                <a:lnTo>
                  <a:pt x="85344" y="22860"/>
                </a:lnTo>
                <a:lnTo>
                  <a:pt x="91439" y="27432"/>
                </a:lnTo>
                <a:lnTo>
                  <a:pt x="96011" y="32003"/>
                </a:lnTo>
                <a:lnTo>
                  <a:pt x="97255" y="31785"/>
                </a:lnTo>
                <a:lnTo>
                  <a:pt x="109540" y="28799"/>
                </a:lnTo>
                <a:lnTo>
                  <a:pt x="121920" y="25908"/>
                </a:lnTo>
                <a:lnTo>
                  <a:pt x="117348" y="18287"/>
                </a:lnTo>
                <a:lnTo>
                  <a:pt x="114300" y="10667"/>
                </a:lnTo>
                <a:lnTo>
                  <a:pt x="111251" y="3048"/>
                </a:lnTo>
                <a:lnTo>
                  <a:pt x="91439" y="3048"/>
                </a:lnTo>
                <a:lnTo>
                  <a:pt x="89915" y="6096"/>
                </a:lnTo>
                <a:lnTo>
                  <a:pt x="82388" y="3171"/>
                </a:lnTo>
                <a:lnTo>
                  <a:pt x="69861" y="713"/>
                </a:lnTo>
                <a:lnTo>
                  <a:pt x="56387" y="0"/>
                </a:lnTo>
                <a:lnTo>
                  <a:pt x="55129" y="6"/>
                </a:lnTo>
                <a:lnTo>
                  <a:pt x="41004" y="1131"/>
                </a:lnTo>
                <a:lnTo>
                  <a:pt x="28516" y="4176"/>
                </a:lnTo>
                <a:lnTo>
                  <a:pt x="18287" y="9143"/>
                </a:lnTo>
                <a:lnTo>
                  <a:pt x="9144" y="13715"/>
                </a:lnTo>
                <a:lnTo>
                  <a:pt x="4572" y="19812"/>
                </a:lnTo>
                <a:lnTo>
                  <a:pt x="4572" y="32003"/>
                </a:lnTo>
                <a:lnTo>
                  <a:pt x="7620" y="36575"/>
                </a:lnTo>
                <a:lnTo>
                  <a:pt x="13715" y="41148"/>
                </a:lnTo>
                <a:lnTo>
                  <a:pt x="18221" y="43640"/>
                </a:lnTo>
                <a:lnTo>
                  <a:pt x="29378" y="47888"/>
                </a:lnTo>
                <a:lnTo>
                  <a:pt x="45720" y="51815"/>
                </a:lnTo>
                <a:lnTo>
                  <a:pt x="49609" y="53023"/>
                </a:lnTo>
                <a:lnTo>
                  <a:pt x="61661" y="55829"/>
                </a:lnTo>
                <a:lnTo>
                  <a:pt x="74675" y="57912"/>
                </a:lnTo>
                <a:lnTo>
                  <a:pt x="80772" y="59436"/>
                </a:lnTo>
                <a:lnTo>
                  <a:pt x="85344" y="60960"/>
                </a:lnTo>
                <a:lnTo>
                  <a:pt x="88392" y="64008"/>
                </a:lnTo>
                <a:lnTo>
                  <a:pt x="89915" y="67055"/>
                </a:lnTo>
                <a:lnTo>
                  <a:pt x="86868" y="70103"/>
                </a:lnTo>
                <a:lnTo>
                  <a:pt x="82296" y="71627"/>
                </a:lnTo>
                <a:lnTo>
                  <a:pt x="73881" y="71622"/>
                </a:lnTo>
                <a:lnTo>
                  <a:pt x="61839" y="70404"/>
                </a:lnTo>
                <a:lnTo>
                  <a:pt x="48768" y="67055"/>
                </a:lnTo>
                <a:lnTo>
                  <a:pt x="46722" y="66314"/>
                </a:lnTo>
                <a:lnTo>
                  <a:pt x="35338" y="59968"/>
                </a:lnTo>
                <a:lnTo>
                  <a:pt x="25907" y="51815"/>
                </a:lnTo>
                <a:lnTo>
                  <a:pt x="24292" y="52344"/>
                </a:lnTo>
                <a:lnTo>
                  <a:pt x="12206" y="55829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5" name="object 1745"/>
          <p:cNvSpPr/>
          <p:nvPr/>
        </p:nvSpPr>
        <p:spPr>
          <a:xfrm>
            <a:off x="6041763" y="2179353"/>
            <a:ext cx="127746" cy="77992"/>
          </a:xfrm>
          <a:custGeom>
            <a:avLst/>
            <a:gdLst/>
            <a:ahLst/>
            <a:cxnLst/>
            <a:rect l="l" t="t" r="r" b="b"/>
            <a:pathLst>
              <a:path w="144779" h="88391">
                <a:moveTo>
                  <a:pt x="75697" y="82082"/>
                </a:moveTo>
                <a:lnTo>
                  <a:pt x="88392" y="77724"/>
                </a:lnTo>
                <a:lnTo>
                  <a:pt x="91440" y="80772"/>
                </a:lnTo>
                <a:lnTo>
                  <a:pt x="96011" y="83820"/>
                </a:lnTo>
                <a:lnTo>
                  <a:pt x="102107" y="85343"/>
                </a:lnTo>
                <a:lnTo>
                  <a:pt x="108203" y="86867"/>
                </a:lnTo>
                <a:lnTo>
                  <a:pt x="115824" y="88391"/>
                </a:lnTo>
                <a:lnTo>
                  <a:pt x="131064" y="88391"/>
                </a:lnTo>
                <a:lnTo>
                  <a:pt x="137159" y="86867"/>
                </a:lnTo>
                <a:lnTo>
                  <a:pt x="144779" y="85343"/>
                </a:lnTo>
                <a:lnTo>
                  <a:pt x="144779" y="68579"/>
                </a:lnTo>
                <a:lnTo>
                  <a:pt x="140207" y="70103"/>
                </a:lnTo>
                <a:lnTo>
                  <a:pt x="128016" y="70103"/>
                </a:lnTo>
                <a:lnTo>
                  <a:pt x="126492" y="68579"/>
                </a:lnTo>
                <a:lnTo>
                  <a:pt x="123444" y="65532"/>
                </a:lnTo>
                <a:lnTo>
                  <a:pt x="123444" y="21336"/>
                </a:lnTo>
                <a:lnTo>
                  <a:pt x="121920" y="16763"/>
                </a:lnTo>
                <a:lnTo>
                  <a:pt x="118872" y="13715"/>
                </a:lnTo>
                <a:lnTo>
                  <a:pt x="114300" y="9143"/>
                </a:lnTo>
                <a:lnTo>
                  <a:pt x="108203" y="6096"/>
                </a:lnTo>
                <a:lnTo>
                  <a:pt x="100583" y="4572"/>
                </a:lnTo>
                <a:lnTo>
                  <a:pt x="94494" y="2822"/>
                </a:lnTo>
                <a:lnTo>
                  <a:pt x="82242" y="705"/>
                </a:lnTo>
                <a:lnTo>
                  <a:pt x="68579" y="0"/>
                </a:lnTo>
                <a:lnTo>
                  <a:pt x="59719" y="284"/>
                </a:lnTo>
                <a:lnTo>
                  <a:pt x="47144" y="1784"/>
                </a:lnTo>
                <a:lnTo>
                  <a:pt x="35051" y="4572"/>
                </a:lnTo>
                <a:lnTo>
                  <a:pt x="25907" y="6096"/>
                </a:lnTo>
                <a:lnTo>
                  <a:pt x="18288" y="9143"/>
                </a:lnTo>
                <a:lnTo>
                  <a:pt x="13716" y="13715"/>
                </a:lnTo>
                <a:lnTo>
                  <a:pt x="9144" y="16763"/>
                </a:lnTo>
                <a:lnTo>
                  <a:pt x="7620" y="19812"/>
                </a:lnTo>
                <a:lnTo>
                  <a:pt x="7620" y="27432"/>
                </a:lnTo>
                <a:lnTo>
                  <a:pt x="9144" y="30479"/>
                </a:lnTo>
                <a:lnTo>
                  <a:pt x="13716" y="32003"/>
                </a:lnTo>
                <a:lnTo>
                  <a:pt x="16764" y="33527"/>
                </a:lnTo>
                <a:lnTo>
                  <a:pt x="21335" y="35051"/>
                </a:lnTo>
                <a:lnTo>
                  <a:pt x="35051" y="35051"/>
                </a:lnTo>
                <a:lnTo>
                  <a:pt x="38100" y="33527"/>
                </a:lnTo>
                <a:lnTo>
                  <a:pt x="42672" y="32003"/>
                </a:lnTo>
                <a:lnTo>
                  <a:pt x="45720" y="28955"/>
                </a:lnTo>
                <a:lnTo>
                  <a:pt x="47244" y="25908"/>
                </a:lnTo>
                <a:lnTo>
                  <a:pt x="48768" y="22860"/>
                </a:lnTo>
                <a:lnTo>
                  <a:pt x="50292" y="21336"/>
                </a:lnTo>
                <a:lnTo>
                  <a:pt x="53340" y="18287"/>
                </a:lnTo>
                <a:lnTo>
                  <a:pt x="57911" y="18287"/>
                </a:lnTo>
                <a:lnTo>
                  <a:pt x="60959" y="16763"/>
                </a:lnTo>
                <a:lnTo>
                  <a:pt x="73151" y="16763"/>
                </a:lnTo>
                <a:lnTo>
                  <a:pt x="76200" y="18287"/>
                </a:lnTo>
                <a:lnTo>
                  <a:pt x="79248" y="19812"/>
                </a:lnTo>
                <a:lnTo>
                  <a:pt x="82296" y="22860"/>
                </a:lnTo>
                <a:lnTo>
                  <a:pt x="82296" y="35051"/>
                </a:lnTo>
                <a:lnTo>
                  <a:pt x="78679" y="35416"/>
                </a:lnTo>
                <a:lnTo>
                  <a:pt x="65308" y="36819"/>
                </a:lnTo>
                <a:lnTo>
                  <a:pt x="52798" y="38221"/>
                </a:lnTo>
                <a:lnTo>
                  <a:pt x="41148" y="39624"/>
                </a:lnTo>
                <a:lnTo>
                  <a:pt x="30479" y="41148"/>
                </a:lnTo>
                <a:lnTo>
                  <a:pt x="21335" y="42672"/>
                </a:lnTo>
                <a:lnTo>
                  <a:pt x="16764" y="45720"/>
                </a:lnTo>
                <a:lnTo>
                  <a:pt x="10668" y="48767"/>
                </a:lnTo>
                <a:lnTo>
                  <a:pt x="7620" y="50291"/>
                </a:lnTo>
                <a:lnTo>
                  <a:pt x="4572" y="53339"/>
                </a:lnTo>
                <a:lnTo>
                  <a:pt x="1524" y="57912"/>
                </a:lnTo>
                <a:lnTo>
                  <a:pt x="0" y="60960"/>
                </a:lnTo>
                <a:lnTo>
                  <a:pt x="0" y="71627"/>
                </a:lnTo>
                <a:lnTo>
                  <a:pt x="4572" y="76200"/>
                </a:lnTo>
                <a:lnTo>
                  <a:pt x="12192" y="80772"/>
                </a:lnTo>
                <a:lnTo>
                  <a:pt x="16895" y="83220"/>
                </a:lnTo>
                <a:lnTo>
                  <a:pt x="28734" y="86998"/>
                </a:lnTo>
                <a:lnTo>
                  <a:pt x="42672" y="88391"/>
                </a:lnTo>
                <a:lnTo>
                  <a:pt x="50292" y="88391"/>
                </a:lnTo>
                <a:lnTo>
                  <a:pt x="48768" y="67055"/>
                </a:lnTo>
                <a:lnTo>
                  <a:pt x="45720" y="65532"/>
                </a:lnTo>
                <a:lnTo>
                  <a:pt x="44196" y="64008"/>
                </a:lnTo>
                <a:lnTo>
                  <a:pt x="44196" y="60960"/>
                </a:lnTo>
                <a:lnTo>
                  <a:pt x="45720" y="57912"/>
                </a:lnTo>
                <a:lnTo>
                  <a:pt x="47244" y="56387"/>
                </a:lnTo>
                <a:lnTo>
                  <a:pt x="50292" y="54863"/>
                </a:lnTo>
                <a:lnTo>
                  <a:pt x="53340" y="53339"/>
                </a:lnTo>
                <a:lnTo>
                  <a:pt x="57911" y="53339"/>
                </a:lnTo>
                <a:lnTo>
                  <a:pt x="62483" y="51815"/>
                </a:lnTo>
                <a:lnTo>
                  <a:pt x="70103" y="50291"/>
                </a:lnTo>
                <a:lnTo>
                  <a:pt x="82296" y="50291"/>
                </a:lnTo>
                <a:lnTo>
                  <a:pt x="82296" y="64008"/>
                </a:lnTo>
                <a:lnTo>
                  <a:pt x="77724" y="65532"/>
                </a:lnTo>
                <a:lnTo>
                  <a:pt x="73151" y="67055"/>
                </a:lnTo>
                <a:lnTo>
                  <a:pt x="70103" y="68579"/>
                </a:lnTo>
                <a:lnTo>
                  <a:pt x="65531" y="70103"/>
                </a:lnTo>
                <a:lnTo>
                  <a:pt x="59435" y="70103"/>
                </a:lnTo>
                <a:lnTo>
                  <a:pt x="56388" y="86867"/>
                </a:lnTo>
                <a:lnTo>
                  <a:pt x="64007" y="85343"/>
                </a:lnTo>
                <a:lnTo>
                  <a:pt x="64139" y="85317"/>
                </a:lnTo>
                <a:lnTo>
                  <a:pt x="75697" y="82082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6" name="object 1746"/>
          <p:cNvSpPr/>
          <p:nvPr/>
        </p:nvSpPr>
        <p:spPr>
          <a:xfrm>
            <a:off x="6084794" y="2238519"/>
            <a:ext cx="9412" cy="18826"/>
          </a:xfrm>
          <a:custGeom>
            <a:avLst/>
            <a:gdLst/>
            <a:ahLst/>
            <a:cxnLst/>
            <a:rect l="l" t="t" r="r" b="b"/>
            <a:pathLst>
              <a:path w="10667" h="21336">
                <a:moveTo>
                  <a:pt x="0" y="0"/>
                </a:moveTo>
                <a:lnTo>
                  <a:pt x="1524" y="21336"/>
                </a:lnTo>
                <a:lnTo>
                  <a:pt x="7620" y="19812"/>
                </a:lnTo>
                <a:lnTo>
                  <a:pt x="10667" y="3048"/>
                </a:lnTo>
                <a:lnTo>
                  <a:pt x="6096" y="3048"/>
                </a:lnTo>
                <a:lnTo>
                  <a:pt x="3048" y="1524"/>
                </a:lnTo>
                <a:lnTo>
                  <a:pt x="0" y="0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7" name="object 1747"/>
          <p:cNvSpPr/>
          <p:nvPr/>
        </p:nvSpPr>
        <p:spPr>
          <a:xfrm>
            <a:off x="5932841" y="2179353"/>
            <a:ext cx="100853" cy="76647"/>
          </a:xfrm>
          <a:custGeom>
            <a:avLst/>
            <a:gdLst/>
            <a:ahLst/>
            <a:cxnLst/>
            <a:rect l="l" t="t" r="r" b="b"/>
            <a:pathLst>
              <a:path w="114300" h="86867">
                <a:moveTo>
                  <a:pt x="15240" y="70103"/>
                </a:moveTo>
                <a:lnTo>
                  <a:pt x="0" y="70103"/>
                </a:lnTo>
                <a:lnTo>
                  <a:pt x="0" y="86867"/>
                </a:lnTo>
                <a:lnTo>
                  <a:pt x="82296" y="86867"/>
                </a:lnTo>
                <a:lnTo>
                  <a:pt x="82296" y="70103"/>
                </a:lnTo>
                <a:lnTo>
                  <a:pt x="67055" y="70103"/>
                </a:lnTo>
                <a:lnTo>
                  <a:pt x="64008" y="68579"/>
                </a:lnTo>
                <a:lnTo>
                  <a:pt x="62484" y="65532"/>
                </a:lnTo>
                <a:lnTo>
                  <a:pt x="62484" y="28955"/>
                </a:lnTo>
                <a:lnTo>
                  <a:pt x="68579" y="27432"/>
                </a:lnTo>
                <a:lnTo>
                  <a:pt x="71627" y="25908"/>
                </a:lnTo>
                <a:lnTo>
                  <a:pt x="76200" y="25908"/>
                </a:lnTo>
                <a:lnTo>
                  <a:pt x="79248" y="27432"/>
                </a:lnTo>
                <a:lnTo>
                  <a:pt x="83820" y="28955"/>
                </a:lnTo>
                <a:lnTo>
                  <a:pt x="100584" y="28955"/>
                </a:lnTo>
                <a:lnTo>
                  <a:pt x="105155" y="27432"/>
                </a:lnTo>
                <a:lnTo>
                  <a:pt x="108203" y="24384"/>
                </a:lnTo>
                <a:lnTo>
                  <a:pt x="112775" y="21336"/>
                </a:lnTo>
                <a:lnTo>
                  <a:pt x="114300" y="18287"/>
                </a:lnTo>
                <a:lnTo>
                  <a:pt x="114300" y="12191"/>
                </a:lnTo>
                <a:lnTo>
                  <a:pt x="112775" y="10667"/>
                </a:lnTo>
                <a:lnTo>
                  <a:pt x="111251" y="7620"/>
                </a:lnTo>
                <a:lnTo>
                  <a:pt x="109727" y="4572"/>
                </a:lnTo>
                <a:lnTo>
                  <a:pt x="106679" y="3048"/>
                </a:lnTo>
                <a:lnTo>
                  <a:pt x="103632" y="1524"/>
                </a:lnTo>
                <a:lnTo>
                  <a:pt x="99060" y="1524"/>
                </a:lnTo>
                <a:lnTo>
                  <a:pt x="96012" y="0"/>
                </a:lnTo>
                <a:lnTo>
                  <a:pt x="86868" y="0"/>
                </a:lnTo>
                <a:lnTo>
                  <a:pt x="82296" y="1524"/>
                </a:lnTo>
                <a:lnTo>
                  <a:pt x="76200" y="3048"/>
                </a:lnTo>
                <a:lnTo>
                  <a:pt x="71627" y="4572"/>
                </a:lnTo>
                <a:lnTo>
                  <a:pt x="65532" y="7620"/>
                </a:lnTo>
                <a:lnTo>
                  <a:pt x="57912" y="12191"/>
                </a:lnTo>
                <a:lnTo>
                  <a:pt x="57912" y="0"/>
                </a:lnTo>
                <a:lnTo>
                  <a:pt x="45720" y="0"/>
                </a:lnTo>
                <a:lnTo>
                  <a:pt x="37581" y="2168"/>
                </a:lnTo>
                <a:lnTo>
                  <a:pt x="25054" y="4612"/>
                </a:lnTo>
                <a:lnTo>
                  <a:pt x="12527" y="6304"/>
                </a:lnTo>
                <a:lnTo>
                  <a:pt x="0" y="7620"/>
                </a:lnTo>
                <a:lnTo>
                  <a:pt x="0" y="22860"/>
                </a:lnTo>
                <a:lnTo>
                  <a:pt x="19812" y="22860"/>
                </a:lnTo>
                <a:lnTo>
                  <a:pt x="19812" y="67055"/>
                </a:lnTo>
                <a:lnTo>
                  <a:pt x="18288" y="70103"/>
                </a:lnTo>
                <a:lnTo>
                  <a:pt x="15240" y="70103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8" name="object 1748"/>
          <p:cNvSpPr/>
          <p:nvPr/>
        </p:nvSpPr>
        <p:spPr>
          <a:xfrm>
            <a:off x="5542658" y="2152459"/>
            <a:ext cx="113175" cy="103541"/>
          </a:xfrm>
          <a:custGeom>
            <a:avLst/>
            <a:gdLst/>
            <a:ahLst/>
            <a:cxnLst/>
            <a:rect l="l" t="t" r="r" b="b"/>
            <a:pathLst>
              <a:path w="128265" h="117347">
                <a:moveTo>
                  <a:pt x="52065" y="117347"/>
                </a:moveTo>
                <a:lnTo>
                  <a:pt x="128265" y="117347"/>
                </a:lnTo>
                <a:lnTo>
                  <a:pt x="128265" y="100583"/>
                </a:lnTo>
                <a:lnTo>
                  <a:pt x="117597" y="100583"/>
                </a:lnTo>
                <a:lnTo>
                  <a:pt x="116073" y="99059"/>
                </a:lnTo>
                <a:lnTo>
                  <a:pt x="113025" y="97535"/>
                </a:lnTo>
                <a:lnTo>
                  <a:pt x="109977" y="94487"/>
                </a:lnTo>
                <a:lnTo>
                  <a:pt x="106929" y="89915"/>
                </a:lnTo>
                <a:lnTo>
                  <a:pt x="104985" y="86675"/>
                </a:lnTo>
                <a:lnTo>
                  <a:pt x="98370" y="75656"/>
                </a:lnTo>
                <a:lnTo>
                  <a:pt x="91755" y="64658"/>
                </a:lnTo>
                <a:lnTo>
                  <a:pt x="85140" y="53696"/>
                </a:lnTo>
                <a:lnTo>
                  <a:pt x="78525" y="42787"/>
                </a:lnTo>
                <a:lnTo>
                  <a:pt x="71910" y="31947"/>
                </a:lnTo>
                <a:lnTo>
                  <a:pt x="65295" y="21191"/>
                </a:lnTo>
                <a:lnTo>
                  <a:pt x="58680" y="10537"/>
                </a:lnTo>
                <a:lnTo>
                  <a:pt x="52065" y="0"/>
                </a:lnTo>
                <a:lnTo>
                  <a:pt x="10917" y="0"/>
                </a:lnTo>
                <a:lnTo>
                  <a:pt x="16808" y="41506"/>
                </a:lnTo>
                <a:lnTo>
                  <a:pt x="23109" y="30479"/>
                </a:lnTo>
                <a:lnTo>
                  <a:pt x="28795" y="40430"/>
                </a:lnTo>
                <a:lnTo>
                  <a:pt x="35096" y="51457"/>
                </a:lnTo>
                <a:lnTo>
                  <a:pt x="41397" y="62483"/>
                </a:lnTo>
                <a:lnTo>
                  <a:pt x="4821" y="62483"/>
                </a:lnTo>
                <a:lnTo>
                  <a:pt x="0" y="79247"/>
                </a:lnTo>
                <a:lnTo>
                  <a:pt x="50541" y="79247"/>
                </a:lnTo>
                <a:lnTo>
                  <a:pt x="53589" y="83819"/>
                </a:lnTo>
                <a:lnTo>
                  <a:pt x="55113" y="86867"/>
                </a:lnTo>
                <a:lnTo>
                  <a:pt x="56637" y="89915"/>
                </a:lnTo>
                <a:lnTo>
                  <a:pt x="58161" y="92963"/>
                </a:lnTo>
                <a:lnTo>
                  <a:pt x="59685" y="96012"/>
                </a:lnTo>
                <a:lnTo>
                  <a:pt x="58161" y="99059"/>
                </a:lnTo>
                <a:lnTo>
                  <a:pt x="55113" y="100583"/>
                </a:lnTo>
                <a:lnTo>
                  <a:pt x="41397" y="100583"/>
                </a:lnTo>
                <a:lnTo>
                  <a:pt x="41397" y="117347"/>
                </a:lnTo>
                <a:lnTo>
                  <a:pt x="52065" y="117347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9" name="object 1749"/>
          <p:cNvSpPr/>
          <p:nvPr/>
        </p:nvSpPr>
        <p:spPr>
          <a:xfrm>
            <a:off x="5756686" y="2152458"/>
            <a:ext cx="63200" cy="103542"/>
          </a:xfrm>
          <a:custGeom>
            <a:avLst/>
            <a:gdLst/>
            <a:ahLst/>
            <a:cxnLst/>
            <a:rect l="l" t="t" r="r" b="b"/>
            <a:pathLst>
              <a:path w="71627" h="117348">
                <a:moveTo>
                  <a:pt x="1524" y="15239"/>
                </a:moveTo>
                <a:lnTo>
                  <a:pt x="15239" y="15239"/>
                </a:lnTo>
                <a:lnTo>
                  <a:pt x="18287" y="16763"/>
                </a:lnTo>
                <a:lnTo>
                  <a:pt x="21336" y="18287"/>
                </a:lnTo>
                <a:lnTo>
                  <a:pt x="21336" y="97535"/>
                </a:lnTo>
                <a:lnTo>
                  <a:pt x="18287" y="99059"/>
                </a:lnTo>
                <a:lnTo>
                  <a:pt x="15239" y="100583"/>
                </a:lnTo>
                <a:lnTo>
                  <a:pt x="0" y="100583"/>
                </a:lnTo>
                <a:lnTo>
                  <a:pt x="0" y="117347"/>
                </a:lnTo>
                <a:lnTo>
                  <a:pt x="71625" y="117348"/>
                </a:lnTo>
                <a:lnTo>
                  <a:pt x="71627" y="97535"/>
                </a:lnTo>
                <a:lnTo>
                  <a:pt x="68579" y="96012"/>
                </a:lnTo>
                <a:lnTo>
                  <a:pt x="67056" y="92963"/>
                </a:lnTo>
                <a:lnTo>
                  <a:pt x="67055" y="76715"/>
                </a:lnTo>
                <a:lnTo>
                  <a:pt x="63500" y="0"/>
                </a:lnTo>
                <a:lnTo>
                  <a:pt x="0" y="0"/>
                </a:lnTo>
                <a:lnTo>
                  <a:pt x="0" y="15239"/>
                </a:lnTo>
                <a:lnTo>
                  <a:pt x="1524" y="15239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0" name="object 1750"/>
          <p:cNvSpPr/>
          <p:nvPr/>
        </p:nvSpPr>
        <p:spPr>
          <a:xfrm>
            <a:off x="5483710" y="2152459"/>
            <a:ext cx="73778" cy="103541"/>
          </a:xfrm>
          <a:custGeom>
            <a:avLst/>
            <a:gdLst/>
            <a:ahLst/>
            <a:cxnLst/>
            <a:rect l="l" t="t" r="r" b="b"/>
            <a:pathLst>
              <a:path w="83615" h="117347">
                <a:moveTo>
                  <a:pt x="71628" y="100583"/>
                </a:moveTo>
                <a:lnTo>
                  <a:pt x="56387" y="100583"/>
                </a:lnTo>
                <a:lnTo>
                  <a:pt x="54863" y="99059"/>
                </a:lnTo>
                <a:lnTo>
                  <a:pt x="51816" y="97535"/>
                </a:lnTo>
                <a:lnTo>
                  <a:pt x="53339" y="94487"/>
                </a:lnTo>
                <a:lnTo>
                  <a:pt x="54863" y="91439"/>
                </a:lnTo>
                <a:lnTo>
                  <a:pt x="56387" y="86867"/>
                </a:lnTo>
                <a:lnTo>
                  <a:pt x="59436" y="83819"/>
                </a:lnTo>
                <a:lnTo>
                  <a:pt x="60960" y="79247"/>
                </a:lnTo>
                <a:lnTo>
                  <a:pt x="66806" y="79247"/>
                </a:lnTo>
                <a:lnTo>
                  <a:pt x="71628" y="62483"/>
                </a:lnTo>
                <a:lnTo>
                  <a:pt x="77314" y="52533"/>
                </a:lnTo>
                <a:lnTo>
                  <a:pt x="83615" y="41506"/>
                </a:lnTo>
                <a:lnTo>
                  <a:pt x="77724" y="0"/>
                </a:lnTo>
                <a:lnTo>
                  <a:pt x="74080" y="5606"/>
                </a:lnTo>
                <a:lnTo>
                  <a:pt x="67114" y="16335"/>
                </a:lnTo>
                <a:lnTo>
                  <a:pt x="60171" y="27064"/>
                </a:lnTo>
                <a:lnTo>
                  <a:pt x="53265" y="37793"/>
                </a:lnTo>
                <a:lnTo>
                  <a:pt x="46411" y="48523"/>
                </a:lnTo>
                <a:lnTo>
                  <a:pt x="39624" y="59252"/>
                </a:lnTo>
                <a:lnTo>
                  <a:pt x="32919" y="69981"/>
                </a:lnTo>
                <a:lnTo>
                  <a:pt x="26310" y="80710"/>
                </a:lnTo>
                <a:lnTo>
                  <a:pt x="19812" y="91439"/>
                </a:lnTo>
                <a:lnTo>
                  <a:pt x="18287" y="94487"/>
                </a:lnTo>
                <a:lnTo>
                  <a:pt x="15239" y="97535"/>
                </a:lnTo>
                <a:lnTo>
                  <a:pt x="12192" y="99059"/>
                </a:lnTo>
                <a:lnTo>
                  <a:pt x="9144" y="100583"/>
                </a:lnTo>
                <a:lnTo>
                  <a:pt x="0" y="100583"/>
                </a:lnTo>
                <a:lnTo>
                  <a:pt x="0" y="117347"/>
                </a:lnTo>
                <a:lnTo>
                  <a:pt x="71628" y="117347"/>
                </a:lnTo>
                <a:lnTo>
                  <a:pt x="71628" y="100583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1" name="object 1751"/>
          <p:cNvSpPr/>
          <p:nvPr/>
        </p:nvSpPr>
        <p:spPr>
          <a:xfrm>
            <a:off x="5333103" y="2149769"/>
            <a:ext cx="145227" cy="107576"/>
          </a:xfrm>
          <a:custGeom>
            <a:avLst/>
            <a:gdLst/>
            <a:ahLst/>
            <a:cxnLst/>
            <a:rect l="l" t="t" r="r" b="b"/>
            <a:pathLst>
              <a:path w="164591" h="121919">
                <a:moveTo>
                  <a:pt x="7620" y="73151"/>
                </a:moveTo>
                <a:lnTo>
                  <a:pt x="0" y="74675"/>
                </a:lnTo>
                <a:lnTo>
                  <a:pt x="2768" y="83902"/>
                </a:lnTo>
                <a:lnTo>
                  <a:pt x="6417" y="96067"/>
                </a:lnTo>
                <a:lnTo>
                  <a:pt x="10066" y="108231"/>
                </a:lnTo>
                <a:lnTo>
                  <a:pt x="13716" y="120395"/>
                </a:lnTo>
                <a:lnTo>
                  <a:pt x="33528" y="120395"/>
                </a:lnTo>
                <a:lnTo>
                  <a:pt x="35051" y="117348"/>
                </a:lnTo>
                <a:lnTo>
                  <a:pt x="36575" y="114300"/>
                </a:lnTo>
                <a:lnTo>
                  <a:pt x="38100" y="111251"/>
                </a:lnTo>
                <a:lnTo>
                  <a:pt x="40170" y="112261"/>
                </a:lnTo>
                <a:lnTo>
                  <a:pt x="52614" y="117305"/>
                </a:lnTo>
                <a:lnTo>
                  <a:pt x="64008" y="120395"/>
                </a:lnTo>
                <a:lnTo>
                  <a:pt x="66079" y="120715"/>
                </a:lnTo>
                <a:lnTo>
                  <a:pt x="78759" y="121769"/>
                </a:lnTo>
                <a:lnTo>
                  <a:pt x="91439" y="121919"/>
                </a:lnTo>
                <a:lnTo>
                  <a:pt x="95631" y="121879"/>
                </a:lnTo>
                <a:lnTo>
                  <a:pt x="109754" y="121058"/>
                </a:lnTo>
                <a:lnTo>
                  <a:pt x="122730" y="119090"/>
                </a:lnTo>
                <a:lnTo>
                  <a:pt x="134444" y="115860"/>
                </a:lnTo>
                <a:lnTo>
                  <a:pt x="144779" y="111251"/>
                </a:lnTo>
                <a:lnTo>
                  <a:pt x="152167" y="105987"/>
                </a:lnTo>
                <a:lnTo>
                  <a:pt x="161305" y="95935"/>
                </a:lnTo>
                <a:lnTo>
                  <a:pt x="164591" y="85343"/>
                </a:lnTo>
                <a:lnTo>
                  <a:pt x="164591" y="76200"/>
                </a:lnTo>
                <a:lnTo>
                  <a:pt x="160019" y="70103"/>
                </a:lnTo>
                <a:lnTo>
                  <a:pt x="150875" y="64007"/>
                </a:lnTo>
                <a:lnTo>
                  <a:pt x="147547" y="61675"/>
                </a:lnTo>
                <a:lnTo>
                  <a:pt x="138005" y="57003"/>
                </a:lnTo>
                <a:lnTo>
                  <a:pt x="125398" y="52774"/>
                </a:lnTo>
                <a:lnTo>
                  <a:pt x="109727" y="48767"/>
                </a:lnTo>
                <a:lnTo>
                  <a:pt x="98206" y="46969"/>
                </a:lnTo>
                <a:lnTo>
                  <a:pt x="85679" y="44651"/>
                </a:lnTo>
                <a:lnTo>
                  <a:pt x="73151" y="42671"/>
                </a:lnTo>
                <a:lnTo>
                  <a:pt x="62484" y="41148"/>
                </a:lnTo>
                <a:lnTo>
                  <a:pt x="56387" y="38100"/>
                </a:lnTo>
                <a:lnTo>
                  <a:pt x="51816" y="36575"/>
                </a:lnTo>
                <a:lnTo>
                  <a:pt x="48768" y="33527"/>
                </a:lnTo>
                <a:lnTo>
                  <a:pt x="45720" y="32003"/>
                </a:lnTo>
                <a:lnTo>
                  <a:pt x="45720" y="25907"/>
                </a:lnTo>
                <a:lnTo>
                  <a:pt x="48768" y="24383"/>
                </a:lnTo>
                <a:lnTo>
                  <a:pt x="53339" y="21336"/>
                </a:lnTo>
                <a:lnTo>
                  <a:pt x="56387" y="19812"/>
                </a:lnTo>
                <a:lnTo>
                  <a:pt x="70104" y="19812"/>
                </a:lnTo>
                <a:lnTo>
                  <a:pt x="79146" y="20133"/>
                </a:lnTo>
                <a:lnTo>
                  <a:pt x="91625" y="21987"/>
                </a:lnTo>
                <a:lnTo>
                  <a:pt x="103631" y="25907"/>
                </a:lnTo>
                <a:lnTo>
                  <a:pt x="112150" y="30074"/>
                </a:lnTo>
                <a:lnTo>
                  <a:pt x="122585" y="36916"/>
                </a:lnTo>
                <a:lnTo>
                  <a:pt x="132587" y="45719"/>
                </a:lnTo>
                <a:lnTo>
                  <a:pt x="140207" y="44195"/>
                </a:lnTo>
                <a:lnTo>
                  <a:pt x="147827" y="42671"/>
                </a:lnTo>
                <a:lnTo>
                  <a:pt x="156971" y="41148"/>
                </a:lnTo>
                <a:lnTo>
                  <a:pt x="155454" y="38019"/>
                </a:lnTo>
                <a:lnTo>
                  <a:pt x="150357" y="26376"/>
                </a:lnTo>
                <a:lnTo>
                  <a:pt x="145448" y="14546"/>
                </a:lnTo>
                <a:lnTo>
                  <a:pt x="140207" y="3048"/>
                </a:lnTo>
                <a:lnTo>
                  <a:pt x="121919" y="3048"/>
                </a:lnTo>
                <a:lnTo>
                  <a:pt x="120395" y="4571"/>
                </a:lnTo>
                <a:lnTo>
                  <a:pt x="117347" y="7619"/>
                </a:lnTo>
                <a:lnTo>
                  <a:pt x="111146" y="5664"/>
                </a:lnTo>
                <a:lnTo>
                  <a:pt x="99255" y="2656"/>
                </a:lnTo>
                <a:lnTo>
                  <a:pt x="86729" y="698"/>
                </a:lnTo>
                <a:lnTo>
                  <a:pt x="73151" y="0"/>
                </a:lnTo>
                <a:lnTo>
                  <a:pt x="60800" y="441"/>
                </a:lnTo>
                <a:lnTo>
                  <a:pt x="48145" y="1964"/>
                </a:lnTo>
                <a:lnTo>
                  <a:pt x="36575" y="4571"/>
                </a:lnTo>
                <a:lnTo>
                  <a:pt x="21578" y="11442"/>
                </a:lnTo>
                <a:lnTo>
                  <a:pt x="12192" y="18287"/>
                </a:lnTo>
                <a:lnTo>
                  <a:pt x="6096" y="22860"/>
                </a:lnTo>
                <a:lnTo>
                  <a:pt x="4572" y="28955"/>
                </a:lnTo>
                <a:lnTo>
                  <a:pt x="4572" y="39624"/>
                </a:lnTo>
                <a:lnTo>
                  <a:pt x="6096" y="44195"/>
                </a:lnTo>
                <a:lnTo>
                  <a:pt x="7620" y="47243"/>
                </a:lnTo>
                <a:lnTo>
                  <a:pt x="10668" y="51815"/>
                </a:lnTo>
                <a:lnTo>
                  <a:pt x="15239" y="54863"/>
                </a:lnTo>
                <a:lnTo>
                  <a:pt x="18287" y="57912"/>
                </a:lnTo>
                <a:lnTo>
                  <a:pt x="22860" y="59436"/>
                </a:lnTo>
                <a:lnTo>
                  <a:pt x="28956" y="62483"/>
                </a:lnTo>
                <a:lnTo>
                  <a:pt x="38100" y="65531"/>
                </a:lnTo>
                <a:lnTo>
                  <a:pt x="45720" y="67055"/>
                </a:lnTo>
                <a:lnTo>
                  <a:pt x="51816" y="68579"/>
                </a:lnTo>
                <a:lnTo>
                  <a:pt x="56387" y="70103"/>
                </a:lnTo>
                <a:lnTo>
                  <a:pt x="62008" y="70908"/>
                </a:lnTo>
                <a:lnTo>
                  <a:pt x="74894" y="72792"/>
                </a:lnTo>
                <a:lnTo>
                  <a:pt x="86867" y="74675"/>
                </a:lnTo>
                <a:lnTo>
                  <a:pt x="91146" y="75660"/>
                </a:lnTo>
                <a:lnTo>
                  <a:pt x="105452" y="79482"/>
                </a:lnTo>
                <a:lnTo>
                  <a:pt x="114299" y="82295"/>
                </a:lnTo>
                <a:lnTo>
                  <a:pt x="120395" y="85343"/>
                </a:lnTo>
                <a:lnTo>
                  <a:pt x="121919" y="88391"/>
                </a:lnTo>
                <a:lnTo>
                  <a:pt x="121919" y="96012"/>
                </a:lnTo>
                <a:lnTo>
                  <a:pt x="118871" y="97536"/>
                </a:lnTo>
                <a:lnTo>
                  <a:pt x="117347" y="99060"/>
                </a:lnTo>
                <a:lnTo>
                  <a:pt x="114299" y="100583"/>
                </a:lnTo>
                <a:lnTo>
                  <a:pt x="109727" y="102107"/>
                </a:lnTo>
                <a:lnTo>
                  <a:pt x="105155" y="102107"/>
                </a:lnTo>
                <a:lnTo>
                  <a:pt x="99059" y="103631"/>
                </a:lnTo>
                <a:lnTo>
                  <a:pt x="88611" y="103547"/>
                </a:lnTo>
                <a:lnTo>
                  <a:pt x="75516" y="102187"/>
                </a:lnTo>
                <a:lnTo>
                  <a:pt x="63251" y="99167"/>
                </a:lnTo>
                <a:lnTo>
                  <a:pt x="51816" y="94487"/>
                </a:lnTo>
                <a:lnTo>
                  <a:pt x="41419" y="88077"/>
                </a:lnTo>
                <a:lnTo>
                  <a:pt x="31806" y="79469"/>
                </a:lnTo>
                <a:lnTo>
                  <a:pt x="24384" y="70103"/>
                </a:lnTo>
                <a:lnTo>
                  <a:pt x="16763" y="71627"/>
                </a:lnTo>
                <a:lnTo>
                  <a:pt x="7620" y="73151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2" name="object 1752"/>
          <p:cNvSpPr/>
          <p:nvPr/>
        </p:nvSpPr>
        <p:spPr>
          <a:xfrm>
            <a:off x="6080759" y="2223727"/>
            <a:ext cx="33618" cy="17481"/>
          </a:xfrm>
          <a:custGeom>
            <a:avLst/>
            <a:gdLst/>
            <a:ahLst/>
            <a:cxnLst/>
            <a:rect l="l" t="t" r="r" b="b"/>
            <a:pathLst>
              <a:path w="38100" h="19812">
                <a:moveTo>
                  <a:pt x="38100" y="0"/>
                </a:moveTo>
                <a:lnTo>
                  <a:pt x="25907" y="0"/>
                </a:lnTo>
                <a:lnTo>
                  <a:pt x="18287" y="1524"/>
                </a:lnTo>
                <a:lnTo>
                  <a:pt x="13715" y="3048"/>
                </a:lnTo>
                <a:lnTo>
                  <a:pt x="9144" y="3048"/>
                </a:lnTo>
                <a:lnTo>
                  <a:pt x="6096" y="4572"/>
                </a:lnTo>
                <a:lnTo>
                  <a:pt x="3048" y="6096"/>
                </a:lnTo>
                <a:lnTo>
                  <a:pt x="1524" y="7620"/>
                </a:lnTo>
                <a:lnTo>
                  <a:pt x="0" y="10668"/>
                </a:lnTo>
                <a:lnTo>
                  <a:pt x="0" y="12192"/>
                </a:lnTo>
                <a:lnTo>
                  <a:pt x="0" y="13716"/>
                </a:lnTo>
                <a:lnTo>
                  <a:pt x="1524" y="15240"/>
                </a:lnTo>
                <a:lnTo>
                  <a:pt x="4572" y="16763"/>
                </a:lnTo>
                <a:lnTo>
                  <a:pt x="7620" y="18287"/>
                </a:lnTo>
                <a:lnTo>
                  <a:pt x="10668" y="19812"/>
                </a:lnTo>
                <a:lnTo>
                  <a:pt x="15239" y="19812"/>
                </a:lnTo>
                <a:lnTo>
                  <a:pt x="18287" y="19812"/>
                </a:lnTo>
                <a:lnTo>
                  <a:pt x="21335" y="19812"/>
                </a:lnTo>
                <a:lnTo>
                  <a:pt x="25907" y="18287"/>
                </a:lnTo>
                <a:lnTo>
                  <a:pt x="28955" y="16763"/>
                </a:lnTo>
                <a:lnTo>
                  <a:pt x="33527" y="15240"/>
                </a:lnTo>
                <a:lnTo>
                  <a:pt x="38100" y="13716"/>
                </a:lnTo>
                <a:lnTo>
                  <a:pt x="38100" y="9144"/>
                </a:lnTo>
                <a:lnTo>
                  <a:pt x="38100" y="4572"/>
                </a:lnTo>
                <a:lnTo>
                  <a:pt x="38100" y="0"/>
                </a:lnTo>
                <a:close/>
              </a:path>
            </a:pathLst>
          </a:custGeom>
          <a:ln w="4572">
            <a:solidFill>
              <a:srgbClr val="BF4F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3" name="object 1753"/>
          <p:cNvSpPr/>
          <p:nvPr/>
        </p:nvSpPr>
        <p:spPr>
          <a:xfrm>
            <a:off x="5815852" y="2208936"/>
            <a:ext cx="56478" cy="29583"/>
          </a:xfrm>
          <a:custGeom>
            <a:avLst/>
            <a:gdLst/>
            <a:ahLst/>
            <a:cxnLst/>
            <a:rect l="l" t="t" r="r" b="b"/>
            <a:pathLst>
              <a:path w="64008" h="33527">
                <a:moveTo>
                  <a:pt x="0" y="0"/>
                </a:moveTo>
                <a:lnTo>
                  <a:pt x="0" y="12707"/>
                </a:lnTo>
                <a:lnTo>
                  <a:pt x="0" y="25371"/>
                </a:lnTo>
                <a:lnTo>
                  <a:pt x="0" y="25908"/>
                </a:lnTo>
                <a:lnTo>
                  <a:pt x="0" y="28956"/>
                </a:lnTo>
                <a:lnTo>
                  <a:pt x="1524" y="32004"/>
                </a:lnTo>
                <a:lnTo>
                  <a:pt x="1524" y="33527"/>
                </a:lnTo>
                <a:lnTo>
                  <a:pt x="3048" y="33527"/>
                </a:lnTo>
                <a:lnTo>
                  <a:pt x="3048" y="33527"/>
                </a:lnTo>
                <a:lnTo>
                  <a:pt x="44196" y="33527"/>
                </a:lnTo>
                <a:lnTo>
                  <a:pt x="50292" y="32004"/>
                </a:lnTo>
                <a:lnTo>
                  <a:pt x="54864" y="30480"/>
                </a:lnTo>
                <a:lnTo>
                  <a:pt x="57912" y="27432"/>
                </a:lnTo>
                <a:lnTo>
                  <a:pt x="60960" y="24384"/>
                </a:lnTo>
                <a:lnTo>
                  <a:pt x="64008" y="21336"/>
                </a:lnTo>
                <a:lnTo>
                  <a:pt x="64008" y="16763"/>
                </a:lnTo>
                <a:lnTo>
                  <a:pt x="64008" y="13715"/>
                </a:lnTo>
                <a:lnTo>
                  <a:pt x="62484" y="10668"/>
                </a:lnTo>
                <a:lnTo>
                  <a:pt x="59436" y="7620"/>
                </a:lnTo>
                <a:lnTo>
                  <a:pt x="56388" y="4572"/>
                </a:lnTo>
                <a:lnTo>
                  <a:pt x="53340" y="3048"/>
                </a:lnTo>
                <a:lnTo>
                  <a:pt x="48768" y="1524"/>
                </a:lnTo>
                <a:lnTo>
                  <a:pt x="42672" y="1524"/>
                </a:lnTo>
                <a:lnTo>
                  <a:pt x="35052" y="0"/>
                </a:lnTo>
                <a:lnTo>
                  <a:pt x="24384" y="0"/>
                </a:lnTo>
                <a:lnTo>
                  <a:pt x="16764" y="0"/>
                </a:lnTo>
                <a:lnTo>
                  <a:pt x="9144" y="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BF4F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4" name="object 1754"/>
          <p:cNvSpPr/>
          <p:nvPr/>
        </p:nvSpPr>
        <p:spPr>
          <a:xfrm>
            <a:off x="6308014" y="2179352"/>
            <a:ext cx="72614" cy="76648"/>
          </a:xfrm>
          <a:custGeom>
            <a:avLst/>
            <a:gdLst/>
            <a:ahLst/>
            <a:cxnLst/>
            <a:rect l="l" t="t" r="r" b="b"/>
            <a:pathLst>
              <a:path w="82296" h="86868">
                <a:moveTo>
                  <a:pt x="48768" y="0"/>
                </a:moveTo>
                <a:lnTo>
                  <a:pt x="53340" y="0"/>
                </a:lnTo>
                <a:lnTo>
                  <a:pt x="57912" y="0"/>
                </a:lnTo>
                <a:lnTo>
                  <a:pt x="62483" y="0"/>
                </a:lnTo>
                <a:lnTo>
                  <a:pt x="62483" y="12996"/>
                </a:lnTo>
                <a:lnTo>
                  <a:pt x="62483" y="25917"/>
                </a:lnTo>
                <a:lnTo>
                  <a:pt x="62483" y="38683"/>
                </a:lnTo>
                <a:lnTo>
                  <a:pt x="62483" y="51220"/>
                </a:lnTo>
                <a:lnTo>
                  <a:pt x="62483" y="62484"/>
                </a:lnTo>
                <a:lnTo>
                  <a:pt x="62483" y="65532"/>
                </a:lnTo>
                <a:lnTo>
                  <a:pt x="62483" y="67055"/>
                </a:lnTo>
                <a:lnTo>
                  <a:pt x="62483" y="68579"/>
                </a:lnTo>
                <a:lnTo>
                  <a:pt x="64007" y="70103"/>
                </a:lnTo>
                <a:lnTo>
                  <a:pt x="65531" y="70103"/>
                </a:lnTo>
                <a:lnTo>
                  <a:pt x="82296" y="70103"/>
                </a:lnTo>
                <a:lnTo>
                  <a:pt x="82296" y="76200"/>
                </a:lnTo>
                <a:lnTo>
                  <a:pt x="82296" y="80772"/>
                </a:lnTo>
                <a:lnTo>
                  <a:pt x="82296" y="86867"/>
                </a:lnTo>
                <a:lnTo>
                  <a:pt x="69596" y="86867"/>
                </a:lnTo>
                <a:lnTo>
                  <a:pt x="56895" y="86867"/>
                </a:lnTo>
                <a:lnTo>
                  <a:pt x="44196" y="86868"/>
                </a:lnTo>
                <a:lnTo>
                  <a:pt x="31496" y="86867"/>
                </a:lnTo>
                <a:lnTo>
                  <a:pt x="18795" y="86867"/>
                </a:lnTo>
                <a:lnTo>
                  <a:pt x="6096" y="86867"/>
                </a:lnTo>
                <a:lnTo>
                  <a:pt x="0" y="86867"/>
                </a:lnTo>
                <a:lnTo>
                  <a:pt x="0" y="80772"/>
                </a:lnTo>
                <a:lnTo>
                  <a:pt x="0" y="76200"/>
                </a:lnTo>
                <a:lnTo>
                  <a:pt x="0" y="70103"/>
                </a:lnTo>
                <a:lnTo>
                  <a:pt x="1524" y="70103"/>
                </a:lnTo>
                <a:lnTo>
                  <a:pt x="16764" y="70103"/>
                </a:lnTo>
                <a:lnTo>
                  <a:pt x="18288" y="68579"/>
                </a:lnTo>
                <a:lnTo>
                  <a:pt x="19812" y="67055"/>
                </a:lnTo>
                <a:lnTo>
                  <a:pt x="19812" y="65532"/>
                </a:lnTo>
                <a:lnTo>
                  <a:pt x="19812" y="22860"/>
                </a:lnTo>
                <a:lnTo>
                  <a:pt x="12192" y="22860"/>
                </a:lnTo>
                <a:lnTo>
                  <a:pt x="6096" y="22860"/>
                </a:lnTo>
                <a:lnTo>
                  <a:pt x="0" y="22860"/>
                </a:lnTo>
                <a:lnTo>
                  <a:pt x="0" y="18287"/>
                </a:lnTo>
                <a:lnTo>
                  <a:pt x="0" y="13715"/>
                </a:lnTo>
                <a:lnTo>
                  <a:pt x="0" y="7620"/>
                </a:lnTo>
                <a:lnTo>
                  <a:pt x="6096" y="7620"/>
                </a:lnTo>
                <a:lnTo>
                  <a:pt x="13716" y="7620"/>
                </a:lnTo>
                <a:lnTo>
                  <a:pt x="19812" y="6096"/>
                </a:lnTo>
                <a:lnTo>
                  <a:pt x="25907" y="6096"/>
                </a:lnTo>
                <a:lnTo>
                  <a:pt x="32003" y="4572"/>
                </a:lnTo>
                <a:lnTo>
                  <a:pt x="36575" y="3048"/>
                </a:lnTo>
                <a:lnTo>
                  <a:pt x="39624" y="3048"/>
                </a:lnTo>
                <a:lnTo>
                  <a:pt x="44196" y="1524"/>
                </a:lnTo>
                <a:lnTo>
                  <a:pt x="48768" y="0"/>
                </a:lnTo>
                <a:close/>
              </a:path>
            </a:pathLst>
          </a:custGeom>
          <a:ln w="4572">
            <a:solidFill>
              <a:srgbClr val="BF4F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5" name="object 1755"/>
          <p:cNvSpPr/>
          <p:nvPr/>
        </p:nvSpPr>
        <p:spPr>
          <a:xfrm>
            <a:off x="6181613" y="2179353"/>
            <a:ext cx="112954" cy="77992"/>
          </a:xfrm>
          <a:custGeom>
            <a:avLst/>
            <a:gdLst/>
            <a:ahLst/>
            <a:cxnLst/>
            <a:rect l="l" t="t" r="r" b="b"/>
            <a:pathLst>
              <a:path w="128015" h="88391">
                <a:moveTo>
                  <a:pt x="56387" y="0"/>
                </a:moveTo>
                <a:lnTo>
                  <a:pt x="69861" y="713"/>
                </a:lnTo>
                <a:lnTo>
                  <a:pt x="82388" y="3171"/>
                </a:lnTo>
                <a:lnTo>
                  <a:pt x="89915" y="6096"/>
                </a:lnTo>
                <a:lnTo>
                  <a:pt x="91439" y="4572"/>
                </a:lnTo>
                <a:lnTo>
                  <a:pt x="91439" y="3048"/>
                </a:lnTo>
                <a:lnTo>
                  <a:pt x="92963" y="3048"/>
                </a:lnTo>
                <a:lnTo>
                  <a:pt x="99059" y="3048"/>
                </a:lnTo>
                <a:lnTo>
                  <a:pt x="105155" y="3048"/>
                </a:lnTo>
                <a:lnTo>
                  <a:pt x="111251" y="3048"/>
                </a:lnTo>
                <a:lnTo>
                  <a:pt x="114300" y="10667"/>
                </a:lnTo>
                <a:lnTo>
                  <a:pt x="117348" y="18287"/>
                </a:lnTo>
                <a:lnTo>
                  <a:pt x="121920" y="25908"/>
                </a:lnTo>
                <a:lnTo>
                  <a:pt x="109540" y="28799"/>
                </a:lnTo>
                <a:lnTo>
                  <a:pt x="97255" y="31785"/>
                </a:lnTo>
                <a:lnTo>
                  <a:pt x="96011" y="32003"/>
                </a:lnTo>
                <a:lnTo>
                  <a:pt x="91439" y="27432"/>
                </a:lnTo>
                <a:lnTo>
                  <a:pt x="85344" y="22860"/>
                </a:lnTo>
                <a:lnTo>
                  <a:pt x="77724" y="21336"/>
                </a:lnTo>
                <a:lnTo>
                  <a:pt x="71627" y="18287"/>
                </a:lnTo>
                <a:lnTo>
                  <a:pt x="64007" y="16763"/>
                </a:lnTo>
                <a:lnTo>
                  <a:pt x="56387" y="16763"/>
                </a:lnTo>
                <a:lnTo>
                  <a:pt x="51815" y="16763"/>
                </a:lnTo>
                <a:lnTo>
                  <a:pt x="48768" y="16763"/>
                </a:lnTo>
                <a:lnTo>
                  <a:pt x="45720" y="18287"/>
                </a:lnTo>
                <a:lnTo>
                  <a:pt x="44196" y="19812"/>
                </a:lnTo>
                <a:lnTo>
                  <a:pt x="42672" y="19812"/>
                </a:lnTo>
                <a:lnTo>
                  <a:pt x="42672" y="21336"/>
                </a:lnTo>
                <a:lnTo>
                  <a:pt x="42672" y="22860"/>
                </a:lnTo>
                <a:lnTo>
                  <a:pt x="44196" y="24384"/>
                </a:lnTo>
                <a:lnTo>
                  <a:pt x="45720" y="24384"/>
                </a:lnTo>
                <a:lnTo>
                  <a:pt x="47244" y="25908"/>
                </a:lnTo>
                <a:lnTo>
                  <a:pt x="50292" y="27432"/>
                </a:lnTo>
                <a:lnTo>
                  <a:pt x="54863" y="27432"/>
                </a:lnTo>
                <a:lnTo>
                  <a:pt x="67184" y="30512"/>
                </a:lnTo>
                <a:lnTo>
                  <a:pt x="79505" y="33592"/>
                </a:lnTo>
                <a:lnTo>
                  <a:pt x="91439" y="36575"/>
                </a:lnTo>
                <a:lnTo>
                  <a:pt x="99059" y="38100"/>
                </a:lnTo>
                <a:lnTo>
                  <a:pt x="105155" y="39624"/>
                </a:lnTo>
                <a:lnTo>
                  <a:pt x="111251" y="42672"/>
                </a:lnTo>
                <a:lnTo>
                  <a:pt x="117348" y="44196"/>
                </a:lnTo>
                <a:lnTo>
                  <a:pt x="121920" y="47243"/>
                </a:lnTo>
                <a:lnTo>
                  <a:pt x="123444" y="50291"/>
                </a:lnTo>
                <a:lnTo>
                  <a:pt x="126492" y="53339"/>
                </a:lnTo>
                <a:lnTo>
                  <a:pt x="128015" y="56387"/>
                </a:lnTo>
                <a:lnTo>
                  <a:pt x="128015" y="60960"/>
                </a:lnTo>
                <a:lnTo>
                  <a:pt x="128015" y="68579"/>
                </a:lnTo>
                <a:lnTo>
                  <a:pt x="123444" y="74675"/>
                </a:lnTo>
                <a:lnTo>
                  <a:pt x="114300" y="80772"/>
                </a:lnTo>
                <a:lnTo>
                  <a:pt x="103368" y="84588"/>
                </a:lnTo>
                <a:lnTo>
                  <a:pt x="90910" y="87214"/>
                </a:lnTo>
                <a:lnTo>
                  <a:pt x="77211" y="88363"/>
                </a:lnTo>
                <a:lnTo>
                  <a:pt x="74675" y="88391"/>
                </a:lnTo>
                <a:lnTo>
                  <a:pt x="61119" y="87794"/>
                </a:lnTo>
                <a:lnTo>
                  <a:pt x="48635" y="85756"/>
                </a:lnTo>
                <a:lnTo>
                  <a:pt x="38100" y="82296"/>
                </a:lnTo>
                <a:lnTo>
                  <a:pt x="36575" y="83820"/>
                </a:lnTo>
                <a:lnTo>
                  <a:pt x="35051" y="85343"/>
                </a:lnTo>
                <a:lnTo>
                  <a:pt x="35051" y="86867"/>
                </a:lnTo>
                <a:lnTo>
                  <a:pt x="28955" y="86867"/>
                </a:lnTo>
                <a:lnTo>
                  <a:pt x="22859" y="86867"/>
                </a:lnTo>
                <a:lnTo>
                  <a:pt x="16763" y="86867"/>
                </a:lnTo>
                <a:lnTo>
                  <a:pt x="10065" y="76031"/>
                </a:lnTo>
                <a:lnTo>
                  <a:pt x="3665" y="65194"/>
                </a:lnTo>
                <a:lnTo>
                  <a:pt x="0" y="59436"/>
                </a:lnTo>
                <a:lnTo>
                  <a:pt x="12206" y="55829"/>
                </a:lnTo>
                <a:lnTo>
                  <a:pt x="24292" y="52344"/>
                </a:lnTo>
                <a:lnTo>
                  <a:pt x="25907" y="51815"/>
                </a:lnTo>
                <a:lnTo>
                  <a:pt x="35338" y="59968"/>
                </a:lnTo>
                <a:lnTo>
                  <a:pt x="46722" y="66314"/>
                </a:lnTo>
                <a:lnTo>
                  <a:pt x="48768" y="67055"/>
                </a:lnTo>
                <a:lnTo>
                  <a:pt x="61839" y="70404"/>
                </a:lnTo>
                <a:lnTo>
                  <a:pt x="73881" y="71622"/>
                </a:lnTo>
                <a:lnTo>
                  <a:pt x="74675" y="71627"/>
                </a:lnTo>
                <a:lnTo>
                  <a:pt x="79248" y="71627"/>
                </a:lnTo>
                <a:lnTo>
                  <a:pt x="82296" y="71627"/>
                </a:lnTo>
                <a:lnTo>
                  <a:pt x="86868" y="70103"/>
                </a:lnTo>
                <a:lnTo>
                  <a:pt x="88392" y="68579"/>
                </a:lnTo>
                <a:lnTo>
                  <a:pt x="89915" y="67055"/>
                </a:lnTo>
                <a:lnTo>
                  <a:pt x="89915" y="65532"/>
                </a:lnTo>
                <a:lnTo>
                  <a:pt x="88392" y="64008"/>
                </a:lnTo>
                <a:lnTo>
                  <a:pt x="86868" y="62484"/>
                </a:lnTo>
                <a:lnTo>
                  <a:pt x="85344" y="60960"/>
                </a:lnTo>
                <a:lnTo>
                  <a:pt x="80772" y="59436"/>
                </a:lnTo>
                <a:lnTo>
                  <a:pt x="74675" y="57912"/>
                </a:lnTo>
                <a:lnTo>
                  <a:pt x="61661" y="55829"/>
                </a:lnTo>
                <a:lnTo>
                  <a:pt x="49609" y="53023"/>
                </a:lnTo>
                <a:lnTo>
                  <a:pt x="45720" y="51815"/>
                </a:lnTo>
                <a:lnTo>
                  <a:pt x="29378" y="47888"/>
                </a:lnTo>
                <a:lnTo>
                  <a:pt x="18221" y="43640"/>
                </a:lnTo>
                <a:lnTo>
                  <a:pt x="13715" y="41148"/>
                </a:lnTo>
                <a:lnTo>
                  <a:pt x="7620" y="36575"/>
                </a:lnTo>
                <a:lnTo>
                  <a:pt x="4572" y="32003"/>
                </a:lnTo>
                <a:lnTo>
                  <a:pt x="4572" y="25908"/>
                </a:lnTo>
                <a:lnTo>
                  <a:pt x="4572" y="19812"/>
                </a:lnTo>
                <a:lnTo>
                  <a:pt x="9144" y="13715"/>
                </a:lnTo>
                <a:lnTo>
                  <a:pt x="18287" y="9143"/>
                </a:lnTo>
                <a:lnTo>
                  <a:pt x="28516" y="4176"/>
                </a:lnTo>
                <a:lnTo>
                  <a:pt x="41004" y="1131"/>
                </a:lnTo>
                <a:lnTo>
                  <a:pt x="55129" y="6"/>
                </a:lnTo>
                <a:lnTo>
                  <a:pt x="56387" y="0"/>
                </a:lnTo>
                <a:close/>
              </a:path>
            </a:pathLst>
          </a:custGeom>
          <a:ln w="4572">
            <a:solidFill>
              <a:srgbClr val="BF4F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6" name="object 1756"/>
          <p:cNvSpPr/>
          <p:nvPr/>
        </p:nvSpPr>
        <p:spPr>
          <a:xfrm>
            <a:off x="6041763" y="2179353"/>
            <a:ext cx="127746" cy="77992"/>
          </a:xfrm>
          <a:custGeom>
            <a:avLst/>
            <a:gdLst/>
            <a:ahLst/>
            <a:cxnLst/>
            <a:rect l="l" t="t" r="r" b="b"/>
            <a:pathLst>
              <a:path w="144779" h="88391">
                <a:moveTo>
                  <a:pt x="68579" y="0"/>
                </a:moveTo>
                <a:lnTo>
                  <a:pt x="82242" y="705"/>
                </a:lnTo>
                <a:lnTo>
                  <a:pt x="94494" y="2822"/>
                </a:lnTo>
                <a:lnTo>
                  <a:pt x="100583" y="4572"/>
                </a:lnTo>
                <a:lnTo>
                  <a:pt x="108203" y="6096"/>
                </a:lnTo>
                <a:lnTo>
                  <a:pt x="114300" y="9143"/>
                </a:lnTo>
                <a:lnTo>
                  <a:pt x="118872" y="13715"/>
                </a:lnTo>
                <a:lnTo>
                  <a:pt x="121920" y="16763"/>
                </a:lnTo>
                <a:lnTo>
                  <a:pt x="123444" y="21336"/>
                </a:lnTo>
                <a:lnTo>
                  <a:pt x="123444" y="28955"/>
                </a:lnTo>
                <a:lnTo>
                  <a:pt x="123444" y="41717"/>
                </a:lnTo>
                <a:lnTo>
                  <a:pt x="123443" y="54214"/>
                </a:lnTo>
                <a:lnTo>
                  <a:pt x="123444" y="59436"/>
                </a:lnTo>
                <a:lnTo>
                  <a:pt x="123444" y="62484"/>
                </a:lnTo>
                <a:lnTo>
                  <a:pt x="123444" y="65532"/>
                </a:lnTo>
                <a:lnTo>
                  <a:pt x="124968" y="67055"/>
                </a:lnTo>
                <a:lnTo>
                  <a:pt x="126492" y="68579"/>
                </a:lnTo>
                <a:lnTo>
                  <a:pt x="128016" y="70103"/>
                </a:lnTo>
                <a:lnTo>
                  <a:pt x="131064" y="70103"/>
                </a:lnTo>
                <a:lnTo>
                  <a:pt x="132588" y="70103"/>
                </a:lnTo>
                <a:lnTo>
                  <a:pt x="135635" y="70103"/>
                </a:lnTo>
                <a:lnTo>
                  <a:pt x="137159" y="70103"/>
                </a:lnTo>
                <a:lnTo>
                  <a:pt x="140207" y="70103"/>
                </a:lnTo>
                <a:lnTo>
                  <a:pt x="144779" y="68579"/>
                </a:lnTo>
                <a:lnTo>
                  <a:pt x="144779" y="74675"/>
                </a:lnTo>
                <a:lnTo>
                  <a:pt x="144779" y="80772"/>
                </a:lnTo>
                <a:lnTo>
                  <a:pt x="144779" y="85343"/>
                </a:lnTo>
                <a:lnTo>
                  <a:pt x="137159" y="86867"/>
                </a:lnTo>
                <a:lnTo>
                  <a:pt x="131064" y="88391"/>
                </a:lnTo>
                <a:lnTo>
                  <a:pt x="123444" y="88391"/>
                </a:lnTo>
                <a:lnTo>
                  <a:pt x="115824" y="88391"/>
                </a:lnTo>
                <a:lnTo>
                  <a:pt x="108203" y="86867"/>
                </a:lnTo>
                <a:lnTo>
                  <a:pt x="102107" y="85343"/>
                </a:lnTo>
                <a:lnTo>
                  <a:pt x="96011" y="83820"/>
                </a:lnTo>
                <a:lnTo>
                  <a:pt x="91440" y="80772"/>
                </a:lnTo>
                <a:lnTo>
                  <a:pt x="88392" y="77724"/>
                </a:lnTo>
                <a:lnTo>
                  <a:pt x="75697" y="82082"/>
                </a:lnTo>
                <a:lnTo>
                  <a:pt x="64139" y="85317"/>
                </a:lnTo>
                <a:lnTo>
                  <a:pt x="64007" y="85343"/>
                </a:lnTo>
                <a:lnTo>
                  <a:pt x="56388" y="86867"/>
                </a:lnTo>
                <a:lnTo>
                  <a:pt x="50292" y="88391"/>
                </a:lnTo>
                <a:lnTo>
                  <a:pt x="42672" y="88391"/>
                </a:lnTo>
                <a:lnTo>
                  <a:pt x="28734" y="86998"/>
                </a:lnTo>
                <a:lnTo>
                  <a:pt x="16895" y="83220"/>
                </a:lnTo>
                <a:lnTo>
                  <a:pt x="12192" y="80772"/>
                </a:lnTo>
                <a:lnTo>
                  <a:pt x="4572" y="76200"/>
                </a:lnTo>
                <a:lnTo>
                  <a:pt x="0" y="71627"/>
                </a:lnTo>
                <a:lnTo>
                  <a:pt x="0" y="64008"/>
                </a:lnTo>
                <a:lnTo>
                  <a:pt x="0" y="60960"/>
                </a:lnTo>
                <a:lnTo>
                  <a:pt x="1524" y="57912"/>
                </a:lnTo>
                <a:lnTo>
                  <a:pt x="4572" y="53339"/>
                </a:lnTo>
                <a:lnTo>
                  <a:pt x="7620" y="50291"/>
                </a:lnTo>
                <a:lnTo>
                  <a:pt x="10668" y="48767"/>
                </a:lnTo>
                <a:lnTo>
                  <a:pt x="16764" y="45720"/>
                </a:lnTo>
                <a:lnTo>
                  <a:pt x="21335" y="42672"/>
                </a:lnTo>
                <a:lnTo>
                  <a:pt x="30479" y="41148"/>
                </a:lnTo>
                <a:lnTo>
                  <a:pt x="41148" y="39624"/>
                </a:lnTo>
                <a:lnTo>
                  <a:pt x="52798" y="38221"/>
                </a:lnTo>
                <a:lnTo>
                  <a:pt x="65308" y="36819"/>
                </a:lnTo>
                <a:lnTo>
                  <a:pt x="78679" y="35416"/>
                </a:lnTo>
                <a:lnTo>
                  <a:pt x="82296" y="35051"/>
                </a:lnTo>
                <a:lnTo>
                  <a:pt x="82296" y="33527"/>
                </a:lnTo>
                <a:lnTo>
                  <a:pt x="82296" y="32003"/>
                </a:lnTo>
                <a:lnTo>
                  <a:pt x="82296" y="28955"/>
                </a:lnTo>
                <a:lnTo>
                  <a:pt x="82296" y="25908"/>
                </a:lnTo>
                <a:lnTo>
                  <a:pt x="82296" y="22860"/>
                </a:lnTo>
                <a:lnTo>
                  <a:pt x="80772" y="21336"/>
                </a:lnTo>
                <a:lnTo>
                  <a:pt x="79248" y="19812"/>
                </a:lnTo>
                <a:lnTo>
                  <a:pt x="77724" y="18287"/>
                </a:lnTo>
                <a:lnTo>
                  <a:pt x="76200" y="18287"/>
                </a:lnTo>
                <a:lnTo>
                  <a:pt x="73151" y="16763"/>
                </a:lnTo>
                <a:lnTo>
                  <a:pt x="70103" y="16763"/>
                </a:lnTo>
                <a:lnTo>
                  <a:pt x="65531" y="16763"/>
                </a:lnTo>
                <a:lnTo>
                  <a:pt x="62483" y="16763"/>
                </a:lnTo>
                <a:lnTo>
                  <a:pt x="60959" y="16763"/>
                </a:lnTo>
                <a:lnTo>
                  <a:pt x="57911" y="18287"/>
                </a:lnTo>
                <a:lnTo>
                  <a:pt x="56388" y="18287"/>
                </a:lnTo>
                <a:lnTo>
                  <a:pt x="53340" y="18287"/>
                </a:lnTo>
                <a:lnTo>
                  <a:pt x="51816" y="19812"/>
                </a:lnTo>
                <a:lnTo>
                  <a:pt x="50292" y="21336"/>
                </a:lnTo>
                <a:lnTo>
                  <a:pt x="48768" y="22860"/>
                </a:lnTo>
                <a:lnTo>
                  <a:pt x="47244" y="25908"/>
                </a:lnTo>
                <a:lnTo>
                  <a:pt x="45720" y="28955"/>
                </a:lnTo>
                <a:lnTo>
                  <a:pt x="42672" y="32003"/>
                </a:lnTo>
                <a:lnTo>
                  <a:pt x="38100" y="33527"/>
                </a:lnTo>
                <a:lnTo>
                  <a:pt x="35051" y="35051"/>
                </a:lnTo>
                <a:lnTo>
                  <a:pt x="32003" y="35051"/>
                </a:lnTo>
                <a:lnTo>
                  <a:pt x="27431" y="35051"/>
                </a:lnTo>
                <a:lnTo>
                  <a:pt x="21335" y="35051"/>
                </a:lnTo>
                <a:lnTo>
                  <a:pt x="16764" y="33527"/>
                </a:lnTo>
                <a:lnTo>
                  <a:pt x="13716" y="32003"/>
                </a:lnTo>
                <a:lnTo>
                  <a:pt x="9144" y="30479"/>
                </a:lnTo>
                <a:lnTo>
                  <a:pt x="7620" y="27432"/>
                </a:lnTo>
                <a:lnTo>
                  <a:pt x="7620" y="22860"/>
                </a:lnTo>
                <a:lnTo>
                  <a:pt x="7620" y="19812"/>
                </a:lnTo>
                <a:lnTo>
                  <a:pt x="9144" y="16763"/>
                </a:lnTo>
                <a:lnTo>
                  <a:pt x="13716" y="13715"/>
                </a:lnTo>
                <a:lnTo>
                  <a:pt x="18288" y="9143"/>
                </a:lnTo>
                <a:lnTo>
                  <a:pt x="25907" y="6096"/>
                </a:lnTo>
                <a:lnTo>
                  <a:pt x="35051" y="4572"/>
                </a:lnTo>
                <a:lnTo>
                  <a:pt x="47144" y="1784"/>
                </a:lnTo>
                <a:lnTo>
                  <a:pt x="59719" y="284"/>
                </a:lnTo>
                <a:lnTo>
                  <a:pt x="68579" y="0"/>
                </a:lnTo>
                <a:close/>
              </a:path>
            </a:pathLst>
          </a:custGeom>
          <a:ln w="4572">
            <a:solidFill>
              <a:srgbClr val="BF4F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7" name="object 1757"/>
          <p:cNvSpPr/>
          <p:nvPr/>
        </p:nvSpPr>
        <p:spPr>
          <a:xfrm>
            <a:off x="5932841" y="2179352"/>
            <a:ext cx="100853" cy="76648"/>
          </a:xfrm>
          <a:custGeom>
            <a:avLst/>
            <a:gdLst/>
            <a:ahLst/>
            <a:cxnLst/>
            <a:rect l="l" t="t" r="r" b="b"/>
            <a:pathLst>
              <a:path w="114300" h="86868">
                <a:moveTo>
                  <a:pt x="45720" y="0"/>
                </a:moveTo>
                <a:lnTo>
                  <a:pt x="50292" y="0"/>
                </a:lnTo>
                <a:lnTo>
                  <a:pt x="53340" y="0"/>
                </a:lnTo>
                <a:lnTo>
                  <a:pt x="57912" y="0"/>
                </a:lnTo>
                <a:lnTo>
                  <a:pt x="57912" y="4572"/>
                </a:lnTo>
                <a:lnTo>
                  <a:pt x="57912" y="9143"/>
                </a:lnTo>
                <a:lnTo>
                  <a:pt x="57912" y="12191"/>
                </a:lnTo>
                <a:lnTo>
                  <a:pt x="65532" y="7620"/>
                </a:lnTo>
                <a:lnTo>
                  <a:pt x="71627" y="4572"/>
                </a:lnTo>
                <a:lnTo>
                  <a:pt x="76200" y="3048"/>
                </a:lnTo>
                <a:lnTo>
                  <a:pt x="82296" y="1524"/>
                </a:lnTo>
                <a:lnTo>
                  <a:pt x="86868" y="0"/>
                </a:lnTo>
                <a:lnTo>
                  <a:pt x="91440" y="0"/>
                </a:lnTo>
                <a:lnTo>
                  <a:pt x="96012" y="0"/>
                </a:lnTo>
                <a:lnTo>
                  <a:pt x="99060" y="1524"/>
                </a:lnTo>
                <a:lnTo>
                  <a:pt x="103632" y="1524"/>
                </a:lnTo>
                <a:lnTo>
                  <a:pt x="106679" y="3048"/>
                </a:lnTo>
                <a:lnTo>
                  <a:pt x="109727" y="4572"/>
                </a:lnTo>
                <a:lnTo>
                  <a:pt x="111251" y="7620"/>
                </a:lnTo>
                <a:lnTo>
                  <a:pt x="112775" y="10667"/>
                </a:lnTo>
                <a:lnTo>
                  <a:pt x="114300" y="12191"/>
                </a:lnTo>
                <a:lnTo>
                  <a:pt x="114300" y="15239"/>
                </a:lnTo>
                <a:lnTo>
                  <a:pt x="114300" y="18287"/>
                </a:lnTo>
                <a:lnTo>
                  <a:pt x="112775" y="21336"/>
                </a:lnTo>
                <a:lnTo>
                  <a:pt x="108203" y="24384"/>
                </a:lnTo>
                <a:lnTo>
                  <a:pt x="105155" y="27432"/>
                </a:lnTo>
                <a:lnTo>
                  <a:pt x="100584" y="28955"/>
                </a:lnTo>
                <a:lnTo>
                  <a:pt x="92964" y="28955"/>
                </a:lnTo>
                <a:lnTo>
                  <a:pt x="91440" y="28955"/>
                </a:lnTo>
                <a:lnTo>
                  <a:pt x="89916" y="28955"/>
                </a:lnTo>
                <a:lnTo>
                  <a:pt x="88392" y="28955"/>
                </a:lnTo>
                <a:lnTo>
                  <a:pt x="86868" y="28955"/>
                </a:lnTo>
                <a:lnTo>
                  <a:pt x="83820" y="28955"/>
                </a:lnTo>
                <a:lnTo>
                  <a:pt x="79248" y="27432"/>
                </a:lnTo>
                <a:lnTo>
                  <a:pt x="77724" y="27432"/>
                </a:lnTo>
                <a:lnTo>
                  <a:pt x="76200" y="25908"/>
                </a:lnTo>
                <a:lnTo>
                  <a:pt x="74675" y="25908"/>
                </a:lnTo>
                <a:lnTo>
                  <a:pt x="71627" y="25908"/>
                </a:lnTo>
                <a:lnTo>
                  <a:pt x="68579" y="27432"/>
                </a:lnTo>
                <a:lnTo>
                  <a:pt x="62484" y="28955"/>
                </a:lnTo>
                <a:lnTo>
                  <a:pt x="62484" y="67055"/>
                </a:lnTo>
                <a:lnTo>
                  <a:pt x="64008" y="68579"/>
                </a:lnTo>
                <a:lnTo>
                  <a:pt x="65532" y="68579"/>
                </a:lnTo>
                <a:lnTo>
                  <a:pt x="67055" y="70103"/>
                </a:lnTo>
                <a:lnTo>
                  <a:pt x="82296" y="70103"/>
                </a:lnTo>
                <a:lnTo>
                  <a:pt x="82296" y="76200"/>
                </a:lnTo>
                <a:lnTo>
                  <a:pt x="82296" y="80772"/>
                </a:lnTo>
                <a:lnTo>
                  <a:pt x="82296" y="86867"/>
                </a:lnTo>
                <a:lnTo>
                  <a:pt x="69596" y="86867"/>
                </a:lnTo>
                <a:lnTo>
                  <a:pt x="56896" y="86867"/>
                </a:lnTo>
                <a:lnTo>
                  <a:pt x="44196" y="86868"/>
                </a:lnTo>
                <a:lnTo>
                  <a:pt x="31496" y="86867"/>
                </a:lnTo>
                <a:lnTo>
                  <a:pt x="18796" y="86867"/>
                </a:lnTo>
                <a:lnTo>
                  <a:pt x="6096" y="86867"/>
                </a:lnTo>
                <a:lnTo>
                  <a:pt x="0" y="86867"/>
                </a:lnTo>
                <a:lnTo>
                  <a:pt x="0" y="80772"/>
                </a:lnTo>
                <a:lnTo>
                  <a:pt x="0" y="76200"/>
                </a:lnTo>
                <a:lnTo>
                  <a:pt x="0" y="70103"/>
                </a:lnTo>
                <a:lnTo>
                  <a:pt x="3048" y="70103"/>
                </a:lnTo>
                <a:lnTo>
                  <a:pt x="18288" y="70103"/>
                </a:lnTo>
                <a:lnTo>
                  <a:pt x="18288" y="68579"/>
                </a:lnTo>
                <a:lnTo>
                  <a:pt x="19812" y="68579"/>
                </a:lnTo>
                <a:lnTo>
                  <a:pt x="19812" y="67055"/>
                </a:lnTo>
                <a:lnTo>
                  <a:pt x="19812" y="65532"/>
                </a:lnTo>
                <a:lnTo>
                  <a:pt x="19812" y="62484"/>
                </a:lnTo>
                <a:lnTo>
                  <a:pt x="19811" y="49664"/>
                </a:lnTo>
                <a:lnTo>
                  <a:pt x="19812" y="37182"/>
                </a:lnTo>
                <a:lnTo>
                  <a:pt x="19812" y="24436"/>
                </a:lnTo>
                <a:lnTo>
                  <a:pt x="19812" y="22860"/>
                </a:lnTo>
                <a:lnTo>
                  <a:pt x="13716" y="22860"/>
                </a:lnTo>
                <a:lnTo>
                  <a:pt x="7620" y="22860"/>
                </a:lnTo>
                <a:lnTo>
                  <a:pt x="0" y="22860"/>
                </a:lnTo>
                <a:lnTo>
                  <a:pt x="0" y="18287"/>
                </a:lnTo>
                <a:lnTo>
                  <a:pt x="0" y="12191"/>
                </a:lnTo>
                <a:lnTo>
                  <a:pt x="0" y="7620"/>
                </a:lnTo>
                <a:lnTo>
                  <a:pt x="12527" y="6304"/>
                </a:lnTo>
                <a:lnTo>
                  <a:pt x="25054" y="4612"/>
                </a:lnTo>
                <a:lnTo>
                  <a:pt x="37581" y="2168"/>
                </a:lnTo>
                <a:lnTo>
                  <a:pt x="45720" y="0"/>
                </a:lnTo>
                <a:close/>
              </a:path>
            </a:pathLst>
          </a:custGeom>
          <a:ln w="4572">
            <a:solidFill>
              <a:srgbClr val="BF4F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8" name="object 1758"/>
          <p:cNvSpPr/>
          <p:nvPr/>
        </p:nvSpPr>
        <p:spPr>
          <a:xfrm>
            <a:off x="5546911" y="2179352"/>
            <a:ext cx="32272" cy="28238"/>
          </a:xfrm>
          <a:custGeom>
            <a:avLst/>
            <a:gdLst/>
            <a:ahLst/>
            <a:cxnLst/>
            <a:rect l="l" t="t" r="r" b="b"/>
            <a:pathLst>
              <a:path w="36575" h="32003">
                <a:moveTo>
                  <a:pt x="18287" y="0"/>
                </a:moveTo>
                <a:lnTo>
                  <a:pt x="11987" y="11026"/>
                </a:lnTo>
                <a:lnTo>
                  <a:pt x="5686" y="22053"/>
                </a:lnTo>
                <a:lnTo>
                  <a:pt x="0" y="32003"/>
                </a:lnTo>
                <a:lnTo>
                  <a:pt x="12699" y="32003"/>
                </a:lnTo>
                <a:lnTo>
                  <a:pt x="25400" y="32003"/>
                </a:lnTo>
                <a:lnTo>
                  <a:pt x="36575" y="32003"/>
                </a:lnTo>
                <a:lnTo>
                  <a:pt x="30275" y="20977"/>
                </a:lnTo>
                <a:lnTo>
                  <a:pt x="23974" y="9950"/>
                </a:lnTo>
                <a:lnTo>
                  <a:pt x="18287" y="0"/>
                </a:lnTo>
                <a:close/>
              </a:path>
            </a:pathLst>
          </a:custGeom>
          <a:ln w="4572">
            <a:solidFill>
              <a:srgbClr val="BF4F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9" name="object 1759"/>
          <p:cNvSpPr/>
          <p:nvPr/>
        </p:nvSpPr>
        <p:spPr>
          <a:xfrm>
            <a:off x="5815852" y="2168595"/>
            <a:ext cx="52443" cy="25549"/>
          </a:xfrm>
          <a:custGeom>
            <a:avLst/>
            <a:gdLst/>
            <a:ahLst/>
            <a:cxnLst/>
            <a:rect l="l" t="t" r="r" b="b"/>
            <a:pathLst>
              <a:path w="59435" h="28955">
                <a:moveTo>
                  <a:pt x="0" y="0"/>
                </a:moveTo>
                <a:lnTo>
                  <a:pt x="0" y="12653"/>
                </a:lnTo>
                <a:lnTo>
                  <a:pt x="0" y="25523"/>
                </a:lnTo>
                <a:lnTo>
                  <a:pt x="0" y="28955"/>
                </a:lnTo>
                <a:lnTo>
                  <a:pt x="7619" y="28955"/>
                </a:lnTo>
                <a:lnTo>
                  <a:pt x="13715" y="28955"/>
                </a:lnTo>
                <a:lnTo>
                  <a:pt x="21335" y="28955"/>
                </a:lnTo>
                <a:lnTo>
                  <a:pt x="32003" y="28955"/>
                </a:lnTo>
                <a:lnTo>
                  <a:pt x="39623" y="27431"/>
                </a:lnTo>
                <a:lnTo>
                  <a:pt x="44195" y="27431"/>
                </a:lnTo>
                <a:lnTo>
                  <a:pt x="50291" y="25907"/>
                </a:lnTo>
                <a:lnTo>
                  <a:pt x="53339" y="24383"/>
                </a:lnTo>
                <a:lnTo>
                  <a:pt x="56387" y="21335"/>
                </a:lnTo>
                <a:lnTo>
                  <a:pt x="57911" y="19812"/>
                </a:lnTo>
                <a:lnTo>
                  <a:pt x="59435" y="16763"/>
                </a:lnTo>
                <a:lnTo>
                  <a:pt x="59435" y="13715"/>
                </a:lnTo>
                <a:lnTo>
                  <a:pt x="59435" y="10667"/>
                </a:lnTo>
                <a:lnTo>
                  <a:pt x="57911" y="7619"/>
                </a:lnTo>
                <a:lnTo>
                  <a:pt x="56387" y="6095"/>
                </a:lnTo>
                <a:lnTo>
                  <a:pt x="53339" y="4571"/>
                </a:lnTo>
                <a:lnTo>
                  <a:pt x="50291" y="3047"/>
                </a:lnTo>
                <a:lnTo>
                  <a:pt x="45719" y="1524"/>
                </a:lnTo>
                <a:lnTo>
                  <a:pt x="41147" y="0"/>
                </a:lnTo>
                <a:lnTo>
                  <a:pt x="33527" y="0"/>
                </a:lnTo>
                <a:lnTo>
                  <a:pt x="21335" y="0"/>
                </a:lnTo>
                <a:lnTo>
                  <a:pt x="13715" y="0"/>
                </a:lnTo>
                <a:lnTo>
                  <a:pt x="7619" y="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BF4F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0" name="object 1760"/>
          <p:cNvSpPr/>
          <p:nvPr/>
        </p:nvSpPr>
        <p:spPr>
          <a:xfrm>
            <a:off x="5756685" y="2152458"/>
            <a:ext cx="157330" cy="103542"/>
          </a:xfrm>
          <a:custGeom>
            <a:avLst/>
            <a:gdLst/>
            <a:ahLst/>
            <a:cxnLst/>
            <a:rect l="l" t="t" r="r" b="b"/>
            <a:pathLst>
              <a:path w="178307" h="117348">
                <a:moveTo>
                  <a:pt x="0" y="0"/>
                </a:moveTo>
                <a:lnTo>
                  <a:pt x="12700" y="0"/>
                </a:lnTo>
                <a:lnTo>
                  <a:pt x="25400" y="0"/>
                </a:lnTo>
                <a:lnTo>
                  <a:pt x="38099" y="0"/>
                </a:lnTo>
                <a:lnTo>
                  <a:pt x="50800" y="0"/>
                </a:lnTo>
                <a:lnTo>
                  <a:pt x="63500" y="0"/>
                </a:lnTo>
                <a:lnTo>
                  <a:pt x="76199" y="0"/>
                </a:lnTo>
                <a:lnTo>
                  <a:pt x="88900" y="0"/>
                </a:lnTo>
                <a:lnTo>
                  <a:pt x="101600" y="0"/>
                </a:lnTo>
                <a:lnTo>
                  <a:pt x="105156" y="0"/>
                </a:lnTo>
                <a:lnTo>
                  <a:pt x="120408" y="111"/>
                </a:lnTo>
                <a:lnTo>
                  <a:pt x="132967" y="894"/>
                </a:lnTo>
                <a:lnTo>
                  <a:pt x="143256" y="3048"/>
                </a:lnTo>
                <a:lnTo>
                  <a:pt x="152400" y="4572"/>
                </a:lnTo>
                <a:lnTo>
                  <a:pt x="160019" y="9144"/>
                </a:lnTo>
                <a:lnTo>
                  <a:pt x="164591" y="13716"/>
                </a:lnTo>
                <a:lnTo>
                  <a:pt x="169163" y="18288"/>
                </a:lnTo>
                <a:lnTo>
                  <a:pt x="172211" y="22860"/>
                </a:lnTo>
                <a:lnTo>
                  <a:pt x="172211" y="27432"/>
                </a:lnTo>
                <a:lnTo>
                  <a:pt x="172211" y="32004"/>
                </a:lnTo>
                <a:lnTo>
                  <a:pt x="170687" y="35052"/>
                </a:lnTo>
                <a:lnTo>
                  <a:pt x="167639" y="39624"/>
                </a:lnTo>
                <a:lnTo>
                  <a:pt x="164591" y="42672"/>
                </a:lnTo>
                <a:lnTo>
                  <a:pt x="161543" y="45720"/>
                </a:lnTo>
                <a:lnTo>
                  <a:pt x="156971" y="48768"/>
                </a:lnTo>
                <a:lnTo>
                  <a:pt x="152400" y="50292"/>
                </a:lnTo>
                <a:lnTo>
                  <a:pt x="144780" y="53340"/>
                </a:lnTo>
                <a:lnTo>
                  <a:pt x="137160" y="54864"/>
                </a:lnTo>
                <a:lnTo>
                  <a:pt x="146304" y="56388"/>
                </a:lnTo>
                <a:lnTo>
                  <a:pt x="152400" y="57912"/>
                </a:lnTo>
                <a:lnTo>
                  <a:pt x="156971" y="59436"/>
                </a:lnTo>
                <a:lnTo>
                  <a:pt x="163067" y="62484"/>
                </a:lnTo>
                <a:lnTo>
                  <a:pt x="169163" y="65532"/>
                </a:lnTo>
                <a:lnTo>
                  <a:pt x="172211" y="70104"/>
                </a:lnTo>
                <a:lnTo>
                  <a:pt x="176783" y="73152"/>
                </a:lnTo>
                <a:lnTo>
                  <a:pt x="178307" y="77724"/>
                </a:lnTo>
                <a:lnTo>
                  <a:pt x="178307" y="83820"/>
                </a:lnTo>
                <a:lnTo>
                  <a:pt x="178307" y="89916"/>
                </a:lnTo>
                <a:lnTo>
                  <a:pt x="175259" y="96012"/>
                </a:lnTo>
                <a:lnTo>
                  <a:pt x="169163" y="100584"/>
                </a:lnTo>
                <a:lnTo>
                  <a:pt x="160106" y="107427"/>
                </a:lnTo>
                <a:lnTo>
                  <a:pt x="146943" y="112150"/>
                </a:lnTo>
                <a:lnTo>
                  <a:pt x="134965" y="114895"/>
                </a:lnTo>
                <a:lnTo>
                  <a:pt x="122883" y="116359"/>
                </a:lnTo>
                <a:lnTo>
                  <a:pt x="108883" y="117170"/>
                </a:lnTo>
                <a:lnTo>
                  <a:pt x="97536" y="117348"/>
                </a:lnTo>
                <a:lnTo>
                  <a:pt x="84513" y="117348"/>
                </a:lnTo>
                <a:lnTo>
                  <a:pt x="71625" y="117348"/>
                </a:lnTo>
                <a:lnTo>
                  <a:pt x="58852" y="117348"/>
                </a:lnTo>
                <a:lnTo>
                  <a:pt x="46173" y="117348"/>
                </a:lnTo>
                <a:lnTo>
                  <a:pt x="33568" y="117348"/>
                </a:lnTo>
                <a:lnTo>
                  <a:pt x="21018" y="117348"/>
                </a:lnTo>
                <a:lnTo>
                  <a:pt x="8502" y="117348"/>
                </a:lnTo>
                <a:lnTo>
                  <a:pt x="0" y="117348"/>
                </a:lnTo>
                <a:lnTo>
                  <a:pt x="0" y="111252"/>
                </a:lnTo>
                <a:lnTo>
                  <a:pt x="0" y="106680"/>
                </a:lnTo>
                <a:lnTo>
                  <a:pt x="0" y="100584"/>
                </a:lnTo>
                <a:lnTo>
                  <a:pt x="1524" y="100584"/>
                </a:lnTo>
                <a:lnTo>
                  <a:pt x="4572" y="100584"/>
                </a:lnTo>
                <a:lnTo>
                  <a:pt x="7620" y="100584"/>
                </a:lnTo>
                <a:lnTo>
                  <a:pt x="12191" y="100584"/>
                </a:lnTo>
                <a:lnTo>
                  <a:pt x="15239" y="100584"/>
                </a:lnTo>
                <a:lnTo>
                  <a:pt x="16763" y="100584"/>
                </a:lnTo>
                <a:lnTo>
                  <a:pt x="18287" y="99060"/>
                </a:lnTo>
                <a:lnTo>
                  <a:pt x="19812" y="99060"/>
                </a:lnTo>
                <a:lnTo>
                  <a:pt x="21336" y="97536"/>
                </a:lnTo>
                <a:lnTo>
                  <a:pt x="21336" y="96012"/>
                </a:lnTo>
                <a:lnTo>
                  <a:pt x="21336" y="94488"/>
                </a:lnTo>
                <a:lnTo>
                  <a:pt x="21336" y="91440"/>
                </a:lnTo>
                <a:lnTo>
                  <a:pt x="21336" y="78309"/>
                </a:lnTo>
                <a:lnTo>
                  <a:pt x="21336" y="65456"/>
                </a:lnTo>
                <a:lnTo>
                  <a:pt x="21336" y="52813"/>
                </a:lnTo>
                <a:lnTo>
                  <a:pt x="21335" y="40314"/>
                </a:lnTo>
                <a:lnTo>
                  <a:pt x="21336" y="27892"/>
                </a:lnTo>
                <a:lnTo>
                  <a:pt x="21336" y="25908"/>
                </a:lnTo>
                <a:lnTo>
                  <a:pt x="21336" y="21336"/>
                </a:lnTo>
                <a:lnTo>
                  <a:pt x="21336" y="19812"/>
                </a:lnTo>
                <a:lnTo>
                  <a:pt x="21336" y="18288"/>
                </a:lnTo>
                <a:lnTo>
                  <a:pt x="19812" y="18288"/>
                </a:lnTo>
                <a:lnTo>
                  <a:pt x="18287" y="16764"/>
                </a:lnTo>
                <a:lnTo>
                  <a:pt x="16763" y="16764"/>
                </a:lnTo>
                <a:lnTo>
                  <a:pt x="15239" y="15240"/>
                </a:lnTo>
                <a:lnTo>
                  <a:pt x="0" y="15240"/>
                </a:lnTo>
                <a:lnTo>
                  <a:pt x="0" y="10668"/>
                </a:lnTo>
                <a:lnTo>
                  <a:pt x="0" y="4572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BF4F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1" name="object 1761"/>
          <p:cNvSpPr/>
          <p:nvPr/>
        </p:nvSpPr>
        <p:spPr>
          <a:xfrm>
            <a:off x="5483710" y="2152458"/>
            <a:ext cx="172122" cy="103542"/>
          </a:xfrm>
          <a:custGeom>
            <a:avLst/>
            <a:gdLst/>
            <a:ahLst/>
            <a:cxnLst/>
            <a:rect l="l" t="t" r="r" b="b"/>
            <a:pathLst>
              <a:path w="195072" h="117348">
                <a:moveTo>
                  <a:pt x="77724" y="0"/>
                </a:moveTo>
                <a:lnTo>
                  <a:pt x="90424" y="0"/>
                </a:lnTo>
                <a:lnTo>
                  <a:pt x="103124" y="0"/>
                </a:lnTo>
                <a:lnTo>
                  <a:pt x="115824" y="0"/>
                </a:lnTo>
                <a:lnTo>
                  <a:pt x="118872" y="0"/>
                </a:lnTo>
                <a:lnTo>
                  <a:pt x="125486" y="10537"/>
                </a:lnTo>
                <a:lnTo>
                  <a:pt x="132101" y="21191"/>
                </a:lnTo>
                <a:lnTo>
                  <a:pt x="138716" y="31947"/>
                </a:lnTo>
                <a:lnTo>
                  <a:pt x="145331" y="42787"/>
                </a:lnTo>
                <a:lnTo>
                  <a:pt x="151946" y="53696"/>
                </a:lnTo>
                <a:lnTo>
                  <a:pt x="158561" y="64658"/>
                </a:lnTo>
                <a:lnTo>
                  <a:pt x="165176" y="75656"/>
                </a:lnTo>
                <a:lnTo>
                  <a:pt x="171791" y="86675"/>
                </a:lnTo>
                <a:lnTo>
                  <a:pt x="173736" y="89915"/>
                </a:lnTo>
                <a:lnTo>
                  <a:pt x="176784" y="94487"/>
                </a:lnTo>
                <a:lnTo>
                  <a:pt x="179832" y="97535"/>
                </a:lnTo>
                <a:lnTo>
                  <a:pt x="182880" y="99059"/>
                </a:lnTo>
                <a:lnTo>
                  <a:pt x="184404" y="100583"/>
                </a:lnTo>
                <a:lnTo>
                  <a:pt x="188975" y="100583"/>
                </a:lnTo>
                <a:lnTo>
                  <a:pt x="195072" y="100583"/>
                </a:lnTo>
                <a:lnTo>
                  <a:pt x="195072" y="106679"/>
                </a:lnTo>
                <a:lnTo>
                  <a:pt x="195072" y="111251"/>
                </a:lnTo>
                <a:lnTo>
                  <a:pt x="195072" y="117347"/>
                </a:lnTo>
                <a:lnTo>
                  <a:pt x="182371" y="117348"/>
                </a:lnTo>
                <a:lnTo>
                  <a:pt x="169671" y="117347"/>
                </a:lnTo>
                <a:lnTo>
                  <a:pt x="156972" y="117347"/>
                </a:lnTo>
                <a:lnTo>
                  <a:pt x="144272" y="117347"/>
                </a:lnTo>
                <a:lnTo>
                  <a:pt x="131571" y="117347"/>
                </a:lnTo>
                <a:lnTo>
                  <a:pt x="118872" y="117347"/>
                </a:lnTo>
                <a:lnTo>
                  <a:pt x="108204" y="117347"/>
                </a:lnTo>
                <a:lnTo>
                  <a:pt x="108204" y="111251"/>
                </a:lnTo>
                <a:lnTo>
                  <a:pt x="108204" y="106679"/>
                </a:lnTo>
                <a:lnTo>
                  <a:pt x="108204" y="100583"/>
                </a:lnTo>
                <a:lnTo>
                  <a:pt x="109728" y="100583"/>
                </a:lnTo>
                <a:lnTo>
                  <a:pt x="111251" y="100583"/>
                </a:lnTo>
                <a:lnTo>
                  <a:pt x="112775" y="100583"/>
                </a:lnTo>
                <a:lnTo>
                  <a:pt x="117348" y="100583"/>
                </a:lnTo>
                <a:lnTo>
                  <a:pt x="121920" y="100583"/>
                </a:lnTo>
                <a:lnTo>
                  <a:pt x="123444" y="99059"/>
                </a:lnTo>
                <a:lnTo>
                  <a:pt x="124968" y="99059"/>
                </a:lnTo>
                <a:lnTo>
                  <a:pt x="126492" y="97535"/>
                </a:lnTo>
                <a:lnTo>
                  <a:pt x="126492" y="96012"/>
                </a:lnTo>
                <a:lnTo>
                  <a:pt x="124968" y="92963"/>
                </a:lnTo>
                <a:lnTo>
                  <a:pt x="123444" y="89915"/>
                </a:lnTo>
                <a:lnTo>
                  <a:pt x="121920" y="86867"/>
                </a:lnTo>
                <a:lnTo>
                  <a:pt x="120396" y="83819"/>
                </a:lnTo>
                <a:lnTo>
                  <a:pt x="117348" y="79247"/>
                </a:lnTo>
                <a:lnTo>
                  <a:pt x="104973" y="79248"/>
                </a:lnTo>
                <a:lnTo>
                  <a:pt x="92495" y="79248"/>
                </a:lnTo>
                <a:lnTo>
                  <a:pt x="79807" y="79247"/>
                </a:lnTo>
                <a:lnTo>
                  <a:pt x="66806" y="79247"/>
                </a:lnTo>
                <a:lnTo>
                  <a:pt x="60960" y="79247"/>
                </a:lnTo>
                <a:lnTo>
                  <a:pt x="59436" y="83819"/>
                </a:lnTo>
                <a:lnTo>
                  <a:pt x="56387" y="86867"/>
                </a:lnTo>
                <a:lnTo>
                  <a:pt x="54863" y="91439"/>
                </a:lnTo>
                <a:lnTo>
                  <a:pt x="53339" y="94487"/>
                </a:lnTo>
                <a:lnTo>
                  <a:pt x="51816" y="96012"/>
                </a:lnTo>
                <a:lnTo>
                  <a:pt x="51816" y="97535"/>
                </a:lnTo>
                <a:lnTo>
                  <a:pt x="53339" y="97535"/>
                </a:lnTo>
                <a:lnTo>
                  <a:pt x="53339" y="99059"/>
                </a:lnTo>
                <a:lnTo>
                  <a:pt x="54863" y="99059"/>
                </a:lnTo>
                <a:lnTo>
                  <a:pt x="56387" y="100583"/>
                </a:lnTo>
                <a:lnTo>
                  <a:pt x="59436" y="100583"/>
                </a:lnTo>
                <a:lnTo>
                  <a:pt x="60960" y="100583"/>
                </a:lnTo>
                <a:lnTo>
                  <a:pt x="64008" y="100583"/>
                </a:lnTo>
                <a:lnTo>
                  <a:pt x="71628" y="100583"/>
                </a:lnTo>
                <a:lnTo>
                  <a:pt x="71628" y="106679"/>
                </a:lnTo>
                <a:lnTo>
                  <a:pt x="71628" y="111251"/>
                </a:lnTo>
                <a:lnTo>
                  <a:pt x="71628" y="117347"/>
                </a:lnTo>
                <a:lnTo>
                  <a:pt x="58784" y="117347"/>
                </a:lnTo>
                <a:lnTo>
                  <a:pt x="46126" y="117347"/>
                </a:lnTo>
                <a:lnTo>
                  <a:pt x="33552" y="117347"/>
                </a:lnTo>
                <a:lnTo>
                  <a:pt x="20959" y="117347"/>
                </a:lnTo>
                <a:lnTo>
                  <a:pt x="8246" y="117347"/>
                </a:lnTo>
                <a:lnTo>
                  <a:pt x="0" y="117347"/>
                </a:lnTo>
                <a:lnTo>
                  <a:pt x="0" y="111251"/>
                </a:lnTo>
                <a:lnTo>
                  <a:pt x="0" y="106679"/>
                </a:lnTo>
                <a:lnTo>
                  <a:pt x="0" y="100583"/>
                </a:lnTo>
                <a:lnTo>
                  <a:pt x="4572" y="100583"/>
                </a:lnTo>
                <a:lnTo>
                  <a:pt x="7620" y="100583"/>
                </a:lnTo>
                <a:lnTo>
                  <a:pt x="9144" y="100583"/>
                </a:lnTo>
                <a:lnTo>
                  <a:pt x="12192" y="99059"/>
                </a:lnTo>
                <a:lnTo>
                  <a:pt x="13716" y="99059"/>
                </a:lnTo>
                <a:lnTo>
                  <a:pt x="15239" y="97535"/>
                </a:lnTo>
                <a:lnTo>
                  <a:pt x="16763" y="96012"/>
                </a:lnTo>
                <a:lnTo>
                  <a:pt x="18287" y="94487"/>
                </a:lnTo>
                <a:lnTo>
                  <a:pt x="19812" y="91439"/>
                </a:lnTo>
                <a:lnTo>
                  <a:pt x="26310" y="80710"/>
                </a:lnTo>
                <a:lnTo>
                  <a:pt x="32919" y="69981"/>
                </a:lnTo>
                <a:lnTo>
                  <a:pt x="39624" y="59252"/>
                </a:lnTo>
                <a:lnTo>
                  <a:pt x="46411" y="48523"/>
                </a:lnTo>
                <a:lnTo>
                  <a:pt x="53265" y="37793"/>
                </a:lnTo>
                <a:lnTo>
                  <a:pt x="60171" y="27064"/>
                </a:lnTo>
                <a:lnTo>
                  <a:pt x="67114" y="16335"/>
                </a:lnTo>
                <a:lnTo>
                  <a:pt x="74080" y="5606"/>
                </a:lnTo>
                <a:lnTo>
                  <a:pt x="77724" y="0"/>
                </a:lnTo>
                <a:close/>
              </a:path>
            </a:pathLst>
          </a:custGeom>
          <a:ln w="4571">
            <a:solidFill>
              <a:srgbClr val="BF4F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2" name="object 1762"/>
          <p:cNvSpPr/>
          <p:nvPr/>
        </p:nvSpPr>
        <p:spPr>
          <a:xfrm>
            <a:off x="5333103" y="2149769"/>
            <a:ext cx="145227" cy="107576"/>
          </a:xfrm>
          <a:custGeom>
            <a:avLst/>
            <a:gdLst/>
            <a:ahLst/>
            <a:cxnLst/>
            <a:rect l="l" t="t" r="r" b="b"/>
            <a:pathLst>
              <a:path w="164591" h="121919">
                <a:moveTo>
                  <a:pt x="73151" y="0"/>
                </a:moveTo>
                <a:lnTo>
                  <a:pt x="86729" y="698"/>
                </a:lnTo>
                <a:lnTo>
                  <a:pt x="99255" y="2656"/>
                </a:lnTo>
                <a:lnTo>
                  <a:pt x="111146" y="5664"/>
                </a:lnTo>
                <a:lnTo>
                  <a:pt x="117347" y="7619"/>
                </a:lnTo>
                <a:lnTo>
                  <a:pt x="118871" y="6095"/>
                </a:lnTo>
                <a:lnTo>
                  <a:pt x="120395" y="4571"/>
                </a:lnTo>
                <a:lnTo>
                  <a:pt x="121919" y="3048"/>
                </a:lnTo>
                <a:lnTo>
                  <a:pt x="128015" y="3048"/>
                </a:lnTo>
                <a:lnTo>
                  <a:pt x="134111" y="3048"/>
                </a:lnTo>
                <a:lnTo>
                  <a:pt x="140207" y="3048"/>
                </a:lnTo>
                <a:lnTo>
                  <a:pt x="145448" y="14546"/>
                </a:lnTo>
                <a:lnTo>
                  <a:pt x="150357" y="26376"/>
                </a:lnTo>
                <a:lnTo>
                  <a:pt x="155454" y="38019"/>
                </a:lnTo>
                <a:lnTo>
                  <a:pt x="156971" y="41148"/>
                </a:lnTo>
                <a:lnTo>
                  <a:pt x="147827" y="42671"/>
                </a:lnTo>
                <a:lnTo>
                  <a:pt x="140207" y="44195"/>
                </a:lnTo>
                <a:lnTo>
                  <a:pt x="132587" y="45719"/>
                </a:lnTo>
                <a:lnTo>
                  <a:pt x="122585" y="36916"/>
                </a:lnTo>
                <a:lnTo>
                  <a:pt x="112150" y="30074"/>
                </a:lnTo>
                <a:lnTo>
                  <a:pt x="103631" y="25907"/>
                </a:lnTo>
                <a:lnTo>
                  <a:pt x="91625" y="21987"/>
                </a:lnTo>
                <a:lnTo>
                  <a:pt x="79146" y="20133"/>
                </a:lnTo>
                <a:lnTo>
                  <a:pt x="70104" y="19812"/>
                </a:lnTo>
                <a:lnTo>
                  <a:pt x="62484" y="19812"/>
                </a:lnTo>
                <a:lnTo>
                  <a:pt x="56387" y="19812"/>
                </a:lnTo>
                <a:lnTo>
                  <a:pt x="53339" y="21336"/>
                </a:lnTo>
                <a:lnTo>
                  <a:pt x="48768" y="24383"/>
                </a:lnTo>
                <a:lnTo>
                  <a:pt x="45720" y="25907"/>
                </a:lnTo>
                <a:lnTo>
                  <a:pt x="45720" y="28955"/>
                </a:lnTo>
                <a:lnTo>
                  <a:pt x="45720" y="32003"/>
                </a:lnTo>
                <a:lnTo>
                  <a:pt x="48768" y="33527"/>
                </a:lnTo>
                <a:lnTo>
                  <a:pt x="51816" y="36575"/>
                </a:lnTo>
                <a:lnTo>
                  <a:pt x="56387" y="38100"/>
                </a:lnTo>
                <a:lnTo>
                  <a:pt x="62484" y="41148"/>
                </a:lnTo>
                <a:lnTo>
                  <a:pt x="73151" y="42671"/>
                </a:lnTo>
                <a:lnTo>
                  <a:pt x="85679" y="44651"/>
                </a:lnTo>
                <a:lnTo>
                  <a:pt x="98206" y="46969"/>
                </a:lnTo>
                <a:lnTo>
                  <a:pt x="109727" y="48767"/>
                </a:lnTo>
                <a:lnTo>
                  <a:pt x="125398" y="52774"/>
                </a:lnTo>
                <a:lnTo>
                  <a:pt x="138005" y="57003"/>
                </a:lnTo>
                <a:lnTo>
                  <a:pt x="147547" y="61675"/>
                </a:lnTo>
                <a:lnTo>
                  <a:pt x="150875" y="64007"/>
                </a:lnTo>
                <a:lnTo>
                  <a:pt x="160019" y="70103"/>
                </a:lnTo>
                <a:lnTo>
                  <a:pt x="164591" y="76200"/>
                </a:lnTo>
                <a:lnTo>
                  <a:pt x="164591" y="85343"/>
                </a:lnTo>
                <a:lnTo>
                  <a:pt x="161305" y="95935"/>
                </a:lnTo>
                <a:lnTo>
                  <a:pt x="152167" y="105987"/>
                </a:lnTo>
                <a:lnTo>
                  <a:pt x="144779" y="111251"/>
                </a:lnTo>
                <a:lnTo>
                  <a:pt x="134444" y="115860"/>
                </a:lnTo>
                <a:lnTo>
                  <a:pt x="122730" y="119090"/>
                </a:lnTo>
                <a:lnTo>
                  <a:pt x="109754" y="121058"/>
                </a:lnTo>
                <a:lnTo>
                  <a:pt x="95631" y="121879"/>
                </a:lnTo>
                <a:lnTo>
                  <a:pt x="91439" y="121919"/>
                </a:lnTo>
                <a:lnTo>
                  <a:pt x="78759" y="121769"/>
                </a:lnTo>
                <a:lnTo>
                  <a:pt x="66079" y="120715"/>
                </a:lnTo>
                <a:lnTo>
                  <a:pt x="52614" y="117305"/>
                </a:lnTo>
                <a:lnTo>
                  <a:pt x="40170" y="112261"/>
                </a:lnTo>
                <a:lnTo>
                  <a:pt x="38100" y="111251"/>
                </a:lnTo>
                <a:lnTo>
                  <a:pt x="36575" y="114300"/>
                </a:lnTo>
                <a:lnTo>
                  <a:pt x="35051" y="117348"/>
                </a:lnTo>
                <a:lnTo>
                  <a:pt x="33528" y="120395"/>
                </a:lnTo>
                <a:lnTo>
                  <a:pt x="25908" y="120395"/>
                </a:lnTo>
                <a:lnTo>
                  <a:pt x="19812" y="120395"/>
                </a:lnTo>
                <a:lnTo>
                  <a:pt x="13716" y="120395"/>
                </a:lnTo>
                <a:lnTo>
                  <a:pt x="10066" y="108231"/>
                </a:lnTo>
                <a:lnTo>
                  <a:pt x="6417" y="96067"/>
                </a:lnTo>
                <a:lnTo>
                  <a:pt x="2768" y="83902"/>
                </a:lnTo>
                <a:lnTo>
                  <a:pt x="0" y="74675"/>
                </a:lnTo>
                <a:lnTo>
                  <a:pt x="7620" y="73151"/>
                </a:lnTo>
                <a:lnTo>
                  <a:pt x="16763" y="71627"/>
                </a:lnTo>
                <a:lnTo>
                  <a:pt x="24384" y="70103"/>
                </a:lnTo>
                <a:lnTo>
                  <a:pt x="31806" y="79469"/>
                </a:lnTo>
                <a:lnTo>
                  <a:pt x="41419" y="88077"/>
                </a:lnTo>
                <a:lnTo>
                  <a:pt x="51816" y="94487"/>
                </a:lnTo>
                <a:lnTo>
                  <a:pt x="63251" y="99167"/>
                </a:lnTo>
                <a:lnTo>
                  <a:pt x="75516" y="102187"/>
                </a:lnTo>
                <a:lnTo>
                  <a:pt x="88611" y="103547"/>
                </a:lnTo>
                <a:lnTo>
                  <a:pt x="92963" y="103631"/>
                </a:lnTo>
                <a:lnTo>
                  <a:pt x="99059" y="103631"/>
                </a:lnTo>
                <a:lnTo>
                  <a:pt x="105155" y="102107"/>
                </a:lnTo>
                <a:lnTo>
                  <a:pt x="109727" y="102107"/>
                </a:lnTo>
                <a:lnTo>
                  <a:pt x="114299" y="100583"/>
                </a:lnTo>
                <a:lnTo>
                  <a:pt x="117347" y="99060"/>
                </a:lnTo>
                <a:lnTo>
                  <a:pt x="118871" y="97536"/>
                </a:lnTo>
                <a:lnTo>
                  <a:pt x="121919" y="96012"/>
                </a:lnTo>
                <a:lnTo>
                  <a:pt x="121919" y="92963"/>
                </a:lnTo>
                <a:lnTo>
                  <a:pt x="121919" y="91439"/>
                </a:lnTo>
                <a:lnTo>
                  <a:pt x="121919" y="88391"/>
                </a:lnTo>
                <a:lnTo>
                  <a:pt x="120395" y="85343"/>
                </a:lnTo>
                <a:lnTo>
                  <a:pt x="114299" y="82295"/>
                </a:lnTo>
                <a:lnTo>
                  <a:pt x="105452" y="79482"/>
                </a:lnTo>
                <a:lnTo>
                  <a:pt x="91146" y="75660"/>
                </a:lnTo>
                <a:lnTo>
                  <a:pt x="86867" y="74675"/>
                </a:lnTo>
                <a:lnTo>
                  <a:pt x="74894" y="72792"/>
                </a:lnTo>
                <a:lnTo>
                  <a:pt x="62008" y="70908"/>
                </a:lnTo>
                <a:lnTo>
                  <a:pt x="56387" y="70103"/>
                </a:lnTo>
                <a:lnTo>
                  <a:pt x="51816" y="68579"/>
                </a:lnTo>
                <a:lnTo>
                  <a:pt x="45720" y="67055"/>
                </a:lnTo>
                <a:lnTo>
                  <a:pt x="38100" y="65531"/>
                </a:lnTo>
                <a:lnTo>
                  <a:pt x="28956" y="62483"/>
                </a:lnTo>
                <a:lnTo>
                  <a:pt x="22860" y="59436"/>
                </a:lnTo>
                <a:lnTo>
                  <a:pt x="18287" y="57912"/>
                </a:lnTo>
                <a:lnTo>
                  <a:pt x="15239" y="54863"/>
                </a:lnTo>
                <a:lnTo>
                  <a:pt x="10668" y="51815"/>
                </a:lnTo>
                <a:lnTo>
                  <a:pt x="7620" y="47243"/>
                </a:lnTo>
                <a:lnTo>
                  <a:pt x="6096" y="44195"/>
                </a:lnTo>
                <a:lnTo>
                  <a:pt x="4572" y="39624"/>
                </a:lnTo>
                <a:lnTo>
                  <a:pt x="4572" y="35051"/>
                </a:lnTo>
                <a:lnTo>
                  <a:pt x="4572" y="28955"/>
                </a:lnTo>
                <a:lnTo>
                  <a:pt x="6096" y="22860"/>
                </a:lnTo>
                <a:lnTo>
                  <a:pt x="12192" y="18287"/>
                </a:lnTo>
                <a:lnTo>
                  <a:pt x="21578" y="11442"/>
                </a:lnTo>
                <a:lnTo>
                  <a:pt x="33704" y="5800"/>
                </a:lnTo>
                <a:lnTo>
                  <a:pt x="36575" y="4571"/>
                </a:lnTo>
                <a:lnTo>
                  <a:pt x="48145" y="1964"/>
                </a:lnTo>
                <a:lnTo>
                  <a:pt x="60800" y="441"/>
                </a:lnTo>
                <a:lnTo>
                  <a:pt x="73151" y="0"/>
                </a:lnTo>
                <a:close/>
              </a:path>
            </a:pathLst>
          </a:custGeom>
          <a:ln w="4572">
            <a:solidFill>
              <a:srgbClr val="BF4F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3" name="object 1763"/>
          <p:cNvSpPr/>
          <p:nvPr/>
        </p:nvSpPr>
        <p:spPr>
          <a:xfrm>
            <a:off x="5156947" y="2149769"/>
            <a:ext cx="165398" cy="107576"/>
          </a:xfrm>
          <a:custGeom>
            <a:avLst/>
            <a:gdLst/>
            <a:ahLst/>
            <a:cxnLst/>
            <a:rect l="l" t="t" r="r" b="b"/>
            <a:pathLst>
              <a:path w="187451" h="121919">
                <a:moveTo>
                  <a:pt x="92963" y="0"/>
                </a:moveTo>
                <a:lnTo>
                  <a:pt x="106908" y="615"/>
                </a:lnTo>
                <a:lnTo>
                  <a:pt x="119736" y="2348"/>
                </a:lnTo>
                <a:lnTo>
                  <a:pt x="131617" y="5027"/>
                </a:lnTo>
                <a:lnTo>
                  <a:pt x="140207" y="7619"/>
                </a:lnTo>
                <a:lnTo>
                  <a:pt x="141731" y="6095"/>
                </a:lnTo>
                <a:lnTo>
                  <a:pt x="143255" y="4571"/>
                </a:lnTo>
                <a:lnTo>
                  <a:pt x="144779" y="3048"/>
                </a:lnTo>
                <a:lnTo>
                  <a:pt x="150875" y="3048"/>
                </a:lnTo>
                <a:lnTo>
                  <a:pt x="156972" y="3048"/>
                </a:lnTo>
                <a:lnTo>
                  <a:pt x="163067" y="3048"/>
                </a:lnTo>
                <a:lnTo>
                  <a:pt x="168225" y="14653"/>
                </a:lnTo>
                <a:lnTo>
                  <a:pt x="173383" y="26258"/>
                </a:lnTo>
                <a:lnTo>
                  <a:pt x="178541" y="37864"/>
                </a:lnTo>
                <a:lnTo>
                  <a:pt x="181355" y="44195"/>
                </a:lnTo>
                <a:lnTo>
                  <a:pt x="173736" y="45719"/>
                </a:lnTo>
                <a:lnTo>
                  <a:pt x="164591" y="47243"/>
                </a:lnTo>
                <a:lnTo>
                  <a:pt x="156972" y="48767"/>
                </a:lnTo>
                <a:lnTo>
                  <a:pt x="146830" y="38809"/>
                </a:lnTo>
                <a:lnTo>
                  <a:pt x="137542" y="30807"/>
                </a:lnTo>
                <a:lnTo>
                  <a:pt x="132587" y="27431"/>
                </a:lnTo>
                <a:lnTo>
                  <a:pt x="121316" y="22240"/>
                </a:lnTo>
                <a:lnTo>
                  <a:pt x="108683" y="20085"/>
                </a:lnTo>
                <a:lnTo>
                  <a:pt x="100583" y="19812"/>
                </a:lnTo>
                <a:lnTo>
                  <a:pt x="91439" y="19812"/>
                </a:lnTo>
                <a:lnTo>
                  <a:pt x="83819" y="19812"/>
                </a:lnTo>
                <a:lnTo>
                  <a:pt x="76200" y="22860"/>
                </a:lnTo>
                <a:lnTo>
                  <a:pt x="68579" y="25907"/>
                </a:lnTo>
                <a:lnTo>
                  <a:pt x="62483" y="30479"/>
                </a:lnTo>
                <a:lnTo>
                  <a:pt x="57912" y="36575"/>
                </a:lnTo>
                <a:lnTo>
                  <a:pt x="53339" y="42671"/>
                </a:lnTo>
                <a:lnTo>
                  <a:pt x="51815" y="50291"/>
                </a:lnTo>
                <a:lnTo>
                  <a:pt x="51815" y="57912"/>
                </a:lnTo>
                <a:lnTo>
                  <a:pt x="53799" y="70829"/>
                </a:lnTo>
                <a:lnTo>
                  <a:pt x="60067" y="82003"/>
                </a:lnTo>
                <a:lnTo>
                  <a:pt x="67055" y="88391"/>
                </a:lnTo>
                <a:lnTo>
                  <a:pt x="77253" y="95442"/>
                </a:lnTo>
                <a:lnTo>
                  <a:pt x="88797" y="99976"/>
                </a:lnTo>
                <a:lnTo>
                  <a:pt x="102197" y="101993"/>
                </a:lnTo>
                <a:lnTo>
                  <a:pt x="106679" y="102107"/>
                </a:lnTo>
                <a:lnTo>
                  <a:pt x="119200" y="101240"/>
                </a:lnTo>
                <a:lnTo>
                  <a:pt x="131442" y="98223"/>
                </a:lnTo>
                <a:lnTo>
                  <a:pt x="137160" y="96012"/>
                </a:lnTo>
                <a:lnTo>
                  <a:pt x="148525" y="90527"/>
                </a:lnTo>
                <a:lnTo>
                  <a:pt x="159473" y="83876"/>
                </a:lnTo>
                <a:lnTo>
                  <a:pt x="167639" y="77724"/>
                </a:lnTo>
                <a:lnTo>
                  <a:pt x="173736" y="80771"/>
                </a:lnTo>
                <a:lnTo>
                  <a:pt x="181355" y="83819"/>
                </a:lnTo>
                <a:lnTo>
                  <a:pt x="187451" y="86867"/>
                </a:lnTo>
                <a:lnTo>
                  <a:pt x="176884" y="96326"/>
                </a:lnTo>
                <a:lnTo>
                  <a:pt x="166317" y="103716"/>
                </a:lnTo>
                <a:lnTo>
                  <a:pt x="155750" y="109257"/>
                </a:lnTo>
                <a:lnTo>
                  <a:pt x="139505" y="115655"/>
                </a:lnTo>
                <a:lnTo>
                  <a:pt x="127589" y="118815"/>
                </a:lnTo>
                <a:lnTo>
                  <a:pt x="115026" y="120829"/>
                </a:lnTo>
                <a:lnTo>
                  <a:pt x="101718" y="121797"/>
                </a:lnTo>
                <a:lnTo>
                  <a:pt x="94487" y="121919"/>
                </a:lnTo>
                <a:lnTo>
                  <a:pt x="80543" y="121304"/>
                </a:lnTo>
                <a:lnTo>
                  <a:pt x="67715" y="119571"/>
                </a:lnTo>
                <a:lnTo>
                  <a:pt x="55834" y="116892"/>
                </a:lnTo>
                <a:lnTo>
                  <a:pt x="47243" y="114300"/>
                </a:lnTo>
                <a:lnTo>
                  <a:pt x="34231" y="108436"/>
                </a:lnTo>
                <a:lnTo>
                  <a:pt x="23626" y="101731"/>
                </a:lnTo>
                <a:lnTo>
                  <a:pt x="15147" y="93345"/>
                </a:lnTo>
                <a:lnTo>
                  <a:pt x="13715" y="91439"/>
                </a:lnTo>
                <a:lnTo>
                  <a:pt x="5272" y="80440"/>
                </a:lnTo>
                <a:lnTo>
                  <a:pt x="790" y="68621"/>
                </a:lnTo>
                <a:lnTo>
                  <a:pt x="0" y="60960"/>
                </a:lnTo>
                <a:lnTo>
                  <a:pt x="1964" y="48002"/>
                </a:lnTo>
                <a:lnTo>
                  <a:pt x="7505" y="36722"/>
                </a:lnTo>
                <a:lnTo>
                  <a:pt x="12191" y="30479"/>
                </a:lnTo>
                <a:lnTo>
                  <a:pt x="21271" y="21667"/>
                </a:lnTo>
                <a:lnTo>
                  <a:pt x="31527" y="14700"/>
                </a:lnTo>
                <a:lnTo>
                  <a:pt x="43239" y="8738"/>
                </a:lnTo>
                <a:lnTo>
                  <a:pt x="57881" y="4330"/>
                </a:lnTo>
                <a:lnTo>
                  <a:pt x="70214" y="1855"/>
                </a:lnTo>
                <a:lnTo>
                  <a:pt x="82889" y="367"/>
                </a:lnTo>
                <a:lnTo>
                  <a:pt x="92963" y="0"/>
                </a:lnTo>
                <a:close/>
              </a:path>
            </a:pathLst>
          </a:custGeom>
          <a:ln w="4572">
            <a:solidFill>
              <a:srgbClr val="BF4F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4" name="object 1764"/>
          <p:cNvSpPr/>
          <p:nvPr/>
        </p:nvSpPr>
        <p:spPr>
          <a:xfrm>
            <a:off x="6392731" y="2145734"/>
            <a:ext cx="72613" cy="110266"/>
          </a:xfrm>
          <a:custGeom>
            <a:avLst/>
            <a:gdLst/>
            <a:ahLst/>
            <a:cxnLst/>
            <a:rect l="l" t="t" r="r" b="b"/>
            <a:pathLst>
              <a:path w="82295" h="124968">
                <a:moveTo>
                  <a:pt x="50291" y="0"/>
                </a:moveTo>
                <a:lnTo>
                  <a:pt x="53339" y="0"/>
                </a:lnTo>
                <a:lnTo>
                  <a:pt x="57911" y="0"/>
                </a:lnTo>
                <a:lnTo>
                  <a:pt x="62483" y="0"/>
                </a:lnTo>
                <a:lnTo>
                  <a:pt x="62483" y="12892"/>
                </a:lnTo>
                <a:lnTo>
                  <a:pt x="62483" y="105155"/>
                </a:lnTo>
                <a:lnTo>
                  <a:pt x="64007" y="105155"/>
                </a:lnTo>
                <a:lnTo>
                  <a:pt x="64007" y="106679"/>
                </a:lnTo>
                <a:lnTo>
                  <a:pt x="65531" y="106679"/>
                </a:lnTo>
                <a:lnTo>
                  <a:pt x="67055" y="108203"/>
                </a:lnTo>
                <a:lnTo>
                  <a:pt x="82295" y="108203"/>
                </a:lnTo>
                <a:lnTo>
                  <a:pt x="82295" y="114300"/>
                </a:lnTo>
                <a:lnTo>
                  <a:pt x="82295" y="118872"/>
                </a:lnTo>
                <a:lnTo>
                  <a:pt x="82295" y="124967"/>
                </a:lnTo>
                <a:lnTo>
                  <a:pt x="69595" y="124968"/>
                </a:lnTo>
                <a:lnTo>
                  <a:pt x="56895" y="124967"/>
                </a:lnTo>
                <a:lnTo>
                  <a:pt x="44195" y="124968"/>
                </a:lnTo>
                <a:lnTo>
                  <a:pt x="31495" y="124967"/>
                </a:lnTo>
                <a:lnTo>
                  <a:pt x="18795" y="124967"/>
                </a:lnTo>
                <a:lnTo>
                  <a:pt x="6095" y="124968"/>
                </a:lnTo>
                <a:lnTo>
                  <a:pt x="0" y="124967"/>
                </a:lnTo>
                <a:lnTo>
                  <a:pt x="0" y="118872"/>
                </a:lnTo>
                <a:lnTo>
                  <a:pt x="0" y="114300"/>
                </a:lnTo>
                <a:lnTo>
                  <a:pt x="0" y="108203"/>
                </a:lnTo>
                <a:lnTo>
                  <a:pt x="1524" y="108203"/>
                </a:lnTo>
                <a:lnTo>
                  <a:pt x="15239" y="108203"/>
                </a:lnTo>
                <a:lnTo>
                  <a:pt x="16763" y="106679"/>
                </a:lnTo>
                <a:lnTo>
                  <a:pt x="18287" y="106679"/>
                </a:lnTo>
                <a:lnTo>
                  <a:pt x="19811" y="105155"/>
                </a:lnTo>
                <a:lnTo>
                  <a:pt x="19811" y="102108"/>
                </a:lnTo>
                <a:lnTo>
                  <a:pt x="19811" y="99060"/>
                </a:lnTo>
                <a:lnTo>
                  <a:pt x="19811" y="86501"/>
                </a:lnTo>
                <a:lnTo>
                  <a:pt x="19811" y="73769"/>
                </a:lnTo>
                <a:lnTo>
                  <a:pt x="19811" y="60952"/>
                </a:lnTo>
                <a:lnTo>
                  <a:pt x="19811" y="48140"/>
                </a:lnTo>
                <a:lnTo>
                  <a:pt x="19811" y="35424"/>
                </a:lnTo>
                <a:lnTo>
                  <a:pt x="19811" y="24384"/>
                </a:lnTo>
                <a:lnTo>
                  <a:pt x="13715" y="24384"/>
                </a:lnTo>
                <a:lnTo>
                  <a:pt x="7619" y="24384"/>
                </a:lnTo>
                <a:lnTo>
                  <a:pt x="0" y="24384"/>
                </a:lnTo>
                <a:lnTo>
                  <a:pt x="0" y="18287"/>
                </a:lnTo>
                <a:lnTo>
                  <a:pt x="0" y="13715"/>
                </a:lnTo>
                <a:lnTo>
                  <a:pt x="0" y="7620"/>
                </a:lnTo>
                <a:lnTo>
                  <a:pt x="12342" y="7073"/>
                </a:lnTo>
                <a:lnTo>
                  <a:pt x="24542" y="5529"/>
                </a:lnTo>
                <a:lnTo>
                  <a:pt x="37026" y="3130"/>
                </a:lnTo>
                <a:lnTo>
                  <a:pt x="50291" y="0"/>
                </a:lnTo>
                <a:close/>
              </a:path>
            </a:pathLst>
          </a:custGeom>
          <a:ln w="4572">
            <a:solidFill>
              <a:srgbClr val="BF4F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5" name="object 1765"/>
          <p:cNvSpPr/>
          <p:nvPr/>
        </p:nvSpPr>
        <p:spPr>
          <a:xfrm>
            <a:off x="6321462" y="2145735"/>
            <a:ext cx="43030" cy="28238"/>
          </a:xfrm>
          <a:custGeom>
            <a:avLst/>
            <a:gdLst/>
            <a:ahLst/>
            <a:cxnLst/>
            <a:rect l="l" t="t" r="r" b="b"/>
            <a:pathLst>
              <a:path w="48767" h="32003">
                <a:moveTo>
                  <a:pt x="24383" y="0"/>
                </a:moveTo>
                <a:lnTo>
                  <a:pt x="32003" y="0"/>
                </a:lnTo>
                <a:lnTo>
                  <a:pt x="38100" y="1524"/>
                </a:lnTo>
                <a:lnTo>
                  <a:pt x="42672" y="4572"/>
                </a:lnTo>
                <a:lnTo>
                  <a:pt x="47243" y="7620"/>
                </a:lnTo>
                <a:lnTo>
                  <a:pt x="48767" y="12191"/>
                </a:lnTo>
                <a:lnTo>
                  <a:pt x="48767" y="16763"/>
                </a:lnTo>
                <a:lnTo>
                  <a:pt x="48767" y="19812"/>
                </a:lnTo>
                <a:lnTo>
                  <a:pt x="47243" y="24384"/>
                </a:lnTo>
                <a:lnTo>
                  <a:pt x="42672" y="27432"/>
                </a:lnTo>
                <a:lnTo>
                  <a:pt x="38100" y="30479"/>
                </a:lnTo>
                <a:lnTo>
                  <a:pt x="32003" y="32003"/>
                </a:lnTo>
                <a:lnTo>
                  <a:pt x="24383" y="32003"/>
                </a:lnTo>
                <a:lnTo>
                  <a:pt x="18287" y="32003"/>
                </a:lnTo>
                <a:lnTo>
                  <a:pt x="12191" y="30479"/>
                </a:lnTo>
                <a:lnTo>
                  <a:pt x="7619" y="27432"/>
                </a:lnTo>
                <a:lnTo>
                  <a:pt x="3048" y="24384"/>
                </a:lnTo>
                <a:lnTo>
                  <a:pt x="0" y="19812"/>
                </a:lnTo>
                <a:lnTo>
                  <a:pt x="0" y="16763"/>
                </a:lnTo>
                <a:lnTo>
                  <a:pt x="0" y="12191"/>
                </a:lnTo>
                <a:lnTo>
                  <a:pt x="3048" y="9143"/>
                </a:lnTo>
                <a:lnTo>
                  <a:pt x="7619" y="6096"/>
                </a:lnTo>
                <a:lnTo>
                  <a:pt x="12191" y="1524"/>
                </a:lnTo>
                <a:lnTo>
                  <a:pt x="18287" y="0"/>
                </a:lnTo>
                <a:lnTo>
                  <a:pt x="24383" y="0"/>
                </a:lnTo>
                <a:close/>
              </a:path>
            </a:pathLst>
          </a:custGeom>
          <a:ln w="4572">
            <a:solidFill>
              <a:srgbClr val="BF4F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6" name="object 1766"/>
          <p:cNvSpPr/>
          <p:nvPr/>
        </p:nvSpPr>
        <p:spPr>
          <a:xfrm>
            <a:off x="5515983" y="1728876"/>
            <a:ext cx="1102658" cy="221876"/>
          </a:xfrm>
          <a:custGeom>
            <a:avLst/>
            <a:gdLst/>
            <a:ahLst/>
            <a:cxnLst/>
            <a:rect l="l" t="t" r="r" b="b"/>
            <a:pathLst>
              <a:path w="1249679" h="251460">
                <a:moveTo>
                  <a:pt x="0" y="251460"/>
                </a:moveTo>
                <a:lnTo>
                  <a:pt x="1249679" y="251460"/>
                </a:lnTo>
                <a:lnTo>
                  <a:pt x="1249679" y="0"/>
                </a:lnTo>
                <a:lnTo>
                  <a:pt x="0" y="0"/>
                </a:lnTo>
                <a:lnTo>
                  <a:pt x="0" y="2514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7" name="object 1767"/>
          <p:cNvSpPr/>
          <p:nvPr/>
        </p:nvSpPr>
        <p:spPr>
          <a:xfrm>
            <a:off x="5514638" y="1727531"/>
            <a:ext cx="1106692" cy="221876"/>
          </a:xfrm>
          <a:custGeom>
            <a:avLst/>
            <a:gdLst/>
            <a:ahLst/>
            <a:cxnLst/>
            <a:rect l="l" t="t" r="r" b="b"/>
            <a:pathLst>
              <a:path w="1254251" h="251459">
                <a:moveTo>
                  <a:pt x="1524" y="251459"/>
                </a:moveTo>
                <a:lnTo>
                  <a:pt x="1524" y="4572"/>
                </a:lnTo>
                <a:lnTo>
                  <a:pt x="3048" y="1524"/>
                </a:lnTo>
                <a:lnTo>
                  <a:pt x="1251203" y="1524"/>
                </a:lnTo>
                <a:lnTo>
                  <a:pt x="1254251" y="0"/>
                </a:lnTo>
                <a:lnTo>
                  <a:pt x="0" y="0"/>
                </a:lnTo>
                <a:lnTo>
                  <a:pt x="1524" y="2514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8" name="object 1768"/>
          <p:cNvSpPr/>
          <p:nvPr/>
        </p:nvSpPr>
        <p:spPr>
          <a:xfrm>
            <a:off x="5514638" y="1727531"/>
            <a:ext cx="1106692" cy="225910"/>
          </a:xfrm>
          <a:custGeom>
            <a:avLst/>
            <a:gdLst/>
            <a:ahLst/>
            <a:cxnLst/>
            <a:rect l="l" t="t" r="r" b="b"/>
            <a:pathLst>
              <a:path w="1254251" h="256031">
                <a:moveTo>
                  <a:pt x="1254251" y="256031"/>
                </a:moveTo>
                <a:lnTo>
                  <a:pt x="1254251" y="0"/>
                </a:lnTo>
                <a:lnTo>
                  <a:pt x="1251203" y="1524"/>
                </a:lnTo>
                <a:lnTo>
                  <a:pt x="3048" y="1524"/>
                </a:lnTo>
                <a:lnTo>
                  <a:pt x="1524" y="4572"/>
                </a:lnTo>
                <a:lnTo>
                  <a:pt x="1524" y="251459"/>
                </a:lnTo>
                <a:lnTo>
                  <a:pt x="0" y="0"/>
                </a:lnTo>
                <a:lnTo>
                  <a:pt x="0" y="256031"/>
                </a:lnTo>
                <a:lnTo>
                  <a:pt x="1254251" y="256031"/>
                </a:lnTo>
                <a:lnTo>
                  <a:pt x="3048" y="254507"/>
                </a:lnTo>
                <a:lnTo>
                  <a:pt x="3048" y="4571"/>
                </a:lnTo>
                <a:lnTo>
                  <a:pt x="1252727" y="4572"/>
                </a:lnTo>
                <a:lnTo>
                  <a:pt x="1252727" y="251459"/>
                </a:lnTo>
                <a:lnTo>
                  <a:pt x="1251203" y="254507"/>
                </a:lnTo>
                <a:lnTo>
                  <a:pt x="1254251" y="2560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9" name="object 1769"/>
          <p:cNvSpPr/>
          <p:nvPr/>
        </p:nvSpPr>
        <p:spPr>
          <a:xfrm>
            <a:off x="5517328" y="1731565"/>
            <a:ext cx="1104003" cy="221876"/>
          </a:xfrm>
          <a:custGeom>
            <a:avLst/>
            <a:gdLst/>
            <a:ahLst/>
            <a:cxnLst/>
            <a:rect l="l" t="t" r="r" b="b"/>
            <a:pathLst>
              <a:path w="1251203" h="251460">
                <a:moveTo>
                  <a:pt x="1249679" y="0"/>
                </a:moveTo>
                <a:lnTo>
                  <a:pt x="1248156" y="0"/>
                </a:lnTo>
                <a:lnTo>
                  <a:pt x="1248156" y="246887"/>
                </a:lnTo>
                <a:lnTo>
                  <a:pt x="0" y="246887"/>
                </a:lnTo>
                <a:lnTo>
                  <a:pt x="0" y="249936"/>
                </a:lnTo>
                <a:lnTo>
                  <a:pt x="1251203" y="251460"/>
                </a:lnTo>
                <a:lnTo>
                  <a:pt x="1248155" y="249936"/>
                </a:lnTo>
                <a:lnTo>
                  <a:pt x="1249679" y="246888"/>
                </a:lnTo>
                <a:lnTo>
                  <a:pt x="12496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0" name="object 1770"/>
          <p:cNvSpPr/>
          <p:nvPr/>
        </p:nvSpPr>
        <p:spPr>
          <a:xfrm>
            <a:off x="5918050" y="1845916"/>
            <a:ext cx="106679" cy="49704"/>
          </a:xfrm>
          <a:custGeom>
            <a:avLst/>
            <a:gdLst/>
            <a:ahLst/>
            <a:cxnLst/>
            <a:rect l="l" t="t" r="r" b="b"/>
            <a:pathLst>
              <a:path w="120903" h="56331">
                <a:moveTo>
                  <a:pt x="19811" y="7563"/>
                </a:moveTo>
                <a:lnTo>
                  <a:pt x="13795" y="11228"/>
                </a:lnTo>
                <a:lnTo>
                  <a:pt x="3336" y="20825"/>
                </a:lnTo>
                <a:lnTo>
                  <a:pt x="0" y="30423"/>
                </a:lnTo>
                <a:lnTo>
                  <a:pt x="0" y="36519"/>
                </a:lnTo>
                <a:lnTo>
                  <a:pt x="4572" y="42615"/>
                </a:lnTo>
                <a:lnTo>
                  <a:pt x="15239" y="48711"/>
                </a:lnTo>
                <a:lnTo>
                  <a:pt x="19250" y="50729"/>
                </a:lnTo>
                <a:lnTo>
                  <a:pt x="30166" y="54147"/>
                </a:lnTo>
                <a:lnTo>
                  <a:pt x="42976" y="55861"/>
                </a:lnTo>
                <a:lnTo>
                  <a:pt x="57911" y="56331"/>
                </a:lnTo>
                <a:lnTo>
                  <a:pt x="58398" y="56331"/>
                </a:lnTo>
                <a:lnTo>
                  <a:pt x="69991" y="56128"/>
                </a:lnTo>
                <a:lnTo>
                  <a:pt x="83819" y="54807"/>
                </a:lnTo>
                <a:lnTo>
                  <a:pt x="97944" y="52198"/>
                </a:lnTo>
                <a:lnTo>
                  <a:pt x="109727" y="48711"/>
                </a:lnTo>
                <a:lnTo>
                  <a:pt x="109727" y="53283"/>
                </a:lnTo>
                <a:lnTo>
                  <a:pt x="120903" y="53283"/>
                </a:lnTo>
                <a:lnTo>
                  <a:pt x="109727" y="18231"/>
                </a:lnTo>
                <a:lnTo>
                  <a:pt x="109727" y="27375"/>
                </a:lnTo>
                <a:lnTo>
                  <a:pt x="108353" y="27918"/>
                </a:lnTo>
                <a:lnTo>
                  <a:pt x="96562" y="31992"/>
                </a:lnTo>
                <a:lnTo>
                  <a:pt x="83819" y="34995"/>
                </a:lnTo>
                <a:lnTo>
                  <a:pt x="69948" y="37135"/>
                </a:lnTo>
                <a:lnTo>
                  <a:pt x="57911" y="38043"/>
                </a:lnTo>
                <a:lnTo>
                  <a:pt x="48767" y="38043"/>
                </a:lnTo>
                <a:lnTo>
                  <a:pt x="41148" y="36519"/>
                </a:lnTo>
                <a:lnTo>
                  <a:pt x="36575" y="34995"/>
                </a:lnTo>
                <a:lnTo>
                  <a:pt x="33527" y="33471"/>
                </a:lnTo>
                <a:lnTo>
                  <a:pt x="32003" y="30423"/>
                </a:lnTo>
                <a:lnTo>
                  <a:pt x="32003" y="27375"/>
                </a:lnTo>
                <a:lnTo>
                  <a:pt x="40843" y="0"/>
                </a:lnTo>
                <a:lnTo>
                  <a:pt x="29606" y="3159"/>
                </a:lnTo>
                <a:lnTo>
                  <a:pt x="19811" y="7563"/>
                </a:lnTo>
                <a:close/>
              </a:path>
            </a:pathLst>
          </a:custGeom>
          <a:solidFill>
            <a:srgbClr val="66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1" name="object 1771"/>
          <p:cNvSpPr/>
          <p:nvPr/>
        </p:nvSpPr>
        <p:spPr>
          <a:xfrm>
            <a:off x="5624482" y="1794472"/>
            <a:ext cx="99931" cy="98458"/>
          </a:xfrm>
          <a:custGeom>
            <a:avLst/>
            <a:gdLst/>
            <a:ahLst/>
            <a:cxnLst/>
            <a:rect l="l" t="t" r="r" b="b"/>
            <a:pathLst>
              <a:path w="113255" h="111586">
                <a:moveTo>
                  <a:pt x="50771" y="111586"/>
                </a:moveTo>
                <a:lnTo>
                  <a:pt x="53161" y="111585"/>
                </a:lnTo>
                <a:lnTo>
                  <a:pt x="66659" y="111349"/>
                </a:lnTo>
                <a:lnTo>
                  <a:pt x="78203" y="110062"/>
                </a:lnTo>
                <a:lnTo>
                  <a:pt x="85823" y="108538"/>
                </a:lnTo>
                <a:lnTo>
                  <a:pt x="93443" y="105490"/>
                </a:lnTo>
                <a:lnTo>
                  <a:pt x="98015" y="102442"/>
                </a:lnTo>
                <a:lnTo>
                  <a:pt x="102587" y="100918"/>
                </a:lnTo>
                <a:lnTo>
                  <a:pt x="105635" y="97870"/>
                </a:lnTo>
                <a:lnTo>
                  <a:pt x="108683" y="94822"/>
                </a:lnTo>
                <a:lnTo>
                  <a:pt x="111731" y="91774"/>
                </a:lnTo>
                <a:lnTo>
                  <a:pt x="113255" y="87202"/>
                </a:lnTo>
                <a:lnTo>
                  <a:pt x="113255" y="75010"/>
                </a:lnTo>
                <a:lnTo>
                  <a:pt x="111731" y="70438"/>
                </a:lnTo>
                <a:lnTo>
                  <a:pt x="105635" y="64342"/>
                </a:lnTo>
                <a:lnTo>
                  <a:pt x="101063" y="59770"/>
                </a:lnTo>
                <a:lnTo>
                  <a:pt x="93443" y="55198"/>
                </a:lnTo>
                <a:lnTo>
                  <a:pt x="84299" y="52150"/>
                </a:lnTo>
                <a:lnTo>
                  <a:pt x="88871" y="49102"/>
                </a:lnTo>
                <a:lnTo>
                  <a:pt x="93443" y="46054"/>
                </a:lnTo>
                <a:lnTo>
                  <a:pt x="96491" y="41482"/>
                </a:lnTo>
                <a:lnTo>
                  <a:pt x="98015" y="38434"/>
                </a:lnTo>
                <a:lnTo>
                  <a:pt x="99539" y="33862"/>
                </a:lnTo>
                <a:lnTo>
                  <a:pt x="99539" y="29290"/>
                </a:lnTo>
                <a:lnTo>
                  <a:pt x="99343" y="26913"/>
                </a:lnTo>
                <a:lnTo>
                  <a:pt x="94223" y="16671"/>
                </a:lnTo>
                <a:lnTo>
                  <a:pt x="82775" y="6430"/>
                </a:lnTo>
                <a:lnTo>
                  <a:pt x="75781" y="3392"/>
                </a:lnTo>
                <a:lnTo>
                  <a:pt x="64229" y="0"/>
                </a:lnTo>
                <a:lnTo>
                  <a:pt x="55343" y="18622"/>
                </a:lnTo>
                <a:lnTo>
                  <a:pt x="59915" y="20146"/>
                </a:lnTo>
                <a:lnTo>
                  <a:pt x="66011" y="23194"/>
                </a:lnTo>
                <a:lnTo>
                  <a:pt x="67535" y="26242"/>
                </a:lnTo>
                <a:lnTo>
                  <a:pt x="67535" y="33862"/>
                </a:lnTo>
                <a:lnTo>
                  <a:pt x="66011" y="36910"/>
                </a:lnTo>
                <a:lnTo>
                  <a:pt x="59915" y="38434"/>
                </a:lnTo>
                <a:lnTo>
                  <a:pt x="53821" y="41029"/>
                </a:lnTo>
                <a:lnTo>
                  <a:pt x="60070" y="66638"/>
                </a:lnTo>
                <a:lnTo>
                  <a:pt x="70583" y="70438"/>
                </a:lnTo>
                <a:lnTo>
                  <a:pt x="78203" y="73486"/>
                </a:lnTo>
                <a:lnTo>
                  <a:pt x="81251" y="78058"/>
                </a:lnTo>
                <a:lnTo>
                  <a:pt x="81251" y="84154"/>
                </a:lnTo>
                <a:lnTo>
                  <a:pt x="79727" y="87202"/>
                </a:lnTo>
                <a:lnTo>
                  <a:pt x="75155" y="88726"/>
                </a:lnTo>
                <a:lnTo>
                  <a:pt x="74665" y="89036"/>
                </a:lnTo>
                <a:lnTo>
                  <a:pt x="64601" y="92232"/>
                </a:lnTo>
                <a:lnTo>
                  <a:pt x="49247" y="93298"/>
                </a:lnTo>
                <a:lnTo>
                  <a:pt x="7083" y="93298"/>
                </a:lnTo>
                <a:lnTo>
                  <a:pt x="0" y="111586"/>
                </a:lnTo>
                <a:lnTo>
                  <a:pt x="50771" y="111586"/>
                </a:lnTo>
                <a:close/>
              </a:path>
            </a:pathLst>
          </a:custGeom>
          <a:solidFill>
            <a:srgbClr val="66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2" name="object 1772"/>
          <p:cNvSpPr/>
          <p:nvPr/>
        </p:nvSpPr>
        <p:spPr>
          <a:xfrm>
            <a:off x="6435762" y="1785353"/>
            <a:ext cx="133125" cy="107576"/>
          </a:xfrm>
          <a:custGeom>
            <a:avLst/>
            <a:gdLst/>
            <a:ahLst/>
            <a:cxnLst/>
            <a:rect l="l" t="t" r="r" b="b"/>
            <a:pathLst>
              <a:path w="150875" h="121920">
                <a:moveTo>
                  <a:pt x="116663" y="121919"/>
                </a:moveTo>
                <a:lnTo>
                  <a:pt x="141732" y="121920"/>
                </a:lnTo>
                <a:lnTo>
                  <a:pt x="144779" y="120396"/>
                </a:lnTo>
                <a:lnTo>
                  <a:pt x="149351" y="117348"/>
                </a:lnTo>
                <a:lnTo>
                  <a:pt x="150875" y="115824"/>
                </a:lnTo>
                <a:lnTo>
                  <a:pt x="150875" y="109728"/>
                </a:lnTo>
                <a:lnTo>
                  <a:pt x="149351" y="108204"/>
                </a:lnTo>
                <a:lnTo>
                  <a:pt x="144779" y="105156"/>
                </a:lnTo>
                <a:lnTo>
                  <a:pt x="141732" y="103632"/>
                </a:lnTo>
                <a:lnTo>
                  <a:pt x="91440" y="103632"/>
                </a:lnTo>
                <a:lnTo>
                  <a:pt x="91440" y="0"/>
                </a:lnTo>
                <a:lnTo>
                  <a:pt x="19812" y="0"/>
                </a:lnTo>
                <a:lnTo>
                  <a:pt x="16764" y="1524"/>
                </a:lnTo>
                <a:lnTo>
                  <a:pt x="13716" y="4572"/>
                </a:lnTo>
                <a:lnTo>
                  <a:pt x="12192" y="6096"/>
                </a:lnTo>
                <a:lnTo>
                  <a:pt x="12192" y="12192"/>
                </a:lnTo>
                <a:lnTo>
                  <a:pt x="13716" y="15240"/>
                </a:lnTo>
                <a:lnTo>
                  <a:pt x="16764" y="16764"/>
                </a:lnTo>
                <a:lnTo>
                  <a:pt x="19812" y="18287"/>
                </a:lnTo>
                <a:lnTo>
                  <a:pt x="59436" y="18287"/>
                </a:lnTo>
                <a:lnTo>
                  <a:pt x="59436" y="103632"/>
                </a:lnTo>
                <a:lnTo>
                  <a:pt x="7620" y="103632"/>
                </a:lnTo>
                <a:lnTo>
                  <a:pt x="4572" y="105156"/>
                </a:lnTo>
                <a:lnTo>
                  <a:pt x="1524" y="108204"/>
                </a:lnTo>
                <a:lnTo>
                  <a:pt x="0" y="109728"/>
                </a:lnTo>
                <a:lnTo>
                  <a:pt x="0" y="115824"/>
                </a:lnTo>
                <a:lnTo>
                  <a:pt x="1524" y="117348"/>
                </a:lnTo>
                <a:lnTo>
                  <a:pt x="4572" y="120396"/>
                </a:lnTo>
                <a:lnTo>
                  <a:pt x="7620" y="121920"/>
                </a:lnTo>
                <a:lnTo>
                  <a:pt x="116663" y="121919"/>
                </a:lnTo>
                <a:close/>
              </a:path>
            </a:pathLst>
          </a:custGeom>
          <a:solidFill>
            <a:srgbClr val="66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3" name="object 1773"/>
          <p:cNvSpPr/>
          <p:nvPr/>
        </p:nvSpPr>
        <p:spPr>
          <a:xfrm>
            <a:off x="6308014" y="1794094"/>
            <a:ext cx="33618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1082">
            <a:solidFill>
              <a:srgbClr val="6633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4" name="object 1774"/>
          <p:cNvSpPr/>
          <p:nvPr/>
        </p:nvSpPr>
        <p:spPr>
          <a:xfrm>
            <a:off x="5568426" y="1792077"/>
            <a:ext cx="112728" cy="100853"/>
          </a:xfrm>
          <a:custGeom>
            <a:avLst/>
            <a:gdLst/>
            <a:ahLst/>
            <a:cxnLst/>
            <a:rect l="l" t="t" r="r" b="b"/>
            <a:pathLst>
              <a:path w="127758" h="114300">
                <a:moveTo>
                  <a:pt x="1524" y="15239"/>
                </a:moveTo>
                <a:lnTo>
                  <a:pt x="4572" y="16763"/>
                </a:lnTo>
                <a:lnTo>
                  <a:pt x="7620" y="18287"/>
                </a:lnTo>
                <a:lnTo>
                  <a:pt x="12192" y="19812"/>
                </a:lnTo>
                <a:lnTo>
                  <a:pt x="25908" y="19812"/>
                </a:lnTo>
                <a:lnTo>
                  <a:pt x="25908" y="96012"/>
                </a:lnTo>
                <a:lnTo>
                  <a:pt x="7620" y="96012"/>
                </a:lnTo>
                <a:lnTo>
                  <a:pt x="4572" y="97536"/>
                </a:lnTo>
                <a:lnTo>
                  <a:pt x="1524" y="100584"/>
                </a:lnTo>
                <a:lnTo>
                  <a:pt x="0" y="102108"/>
                </a:lnTo>
                <a:lnTo>
                  <a:pt x="0" y="108203"/>
                </a:lnTo>
                <a:lnTo>
                  <a:pt x="1524" y="109727"/>
                </a:lnTo>
                <a:lnTo>
                  <a:pt x="4572" y="112775"/>
                </a:lnTo>
                <a:lnTo>
                  <a:pt x="7620" y="114300"/>
                </a:lnTo>
                <a:lnTo>
                  <a:pt x="63528" y="114300"/>
                </a:lnTo>
                <a:lnTo>
                  <a:pt x="70612" y="96012"/>
                </a:lnTo>
                <a:lnTo>
                  <a:pt x="57912" y="96012"/>
                </a:lnTo>
                <a:lnTo>
                  <a:pt x="57912" y="67056"/>
                </a:lnTo>
                <a:lnTo>
                  <a:pt x="99060" y="67056"/>
                </a:lnTo>
                <a:lnTo>
                  <a:pt x="111088" y="67465"/>
                </a:lnTo>
                <a:lnTo>
                  <a:pt x="123598" y="69351"/>
                </a:lnTo>
                <a:lnTo>
                  <a:pt x="117349" y="43742"/>
                </a:lnTo>
                <a:lnTo>
                  <a:pt x="105666" y="46458"/>
                </a:lnTo>
                <a:lnTo>
                  <a:pt x="91439" y="47244"/>
                </a:lnTo>
                <a:lnTo>
                  <a:pt x="57912" y="47244"/>
                </a:lnTo>
                <a:lnTo>
                  <a:pt x="57912" y="19812"/>
                </a:lnTo>
                <a:lnTo>
                  <a:pt x="109727" y="19812"/>
                </a:lnTo>
                <a:lnTo>
                  <a:pt x="118872" y="21336"/>
                </a:lnTo>
                <a:lnTo>
                  <a:pt x="127758" y="2713"/>
                </a:lnTo>
                <a:lnTo>
                  <a:pt x="114849" y="678"/>
                </a:lnTo>
                <a:lnTo>
                  <a:pt x="100584" y="0"/>
                </a:lnTo>
                <a:lnTo>
                  <a:pt x="12192" y="0"/>
                </a:lnTo>
                <a:lnTo>
                  <a:pt x="7620" y="1524"/>
                </a:lnTo>
                <a:lnTo>
                  <a:pt x="4572" y="3048"/>
                </a:lnTo>
                <a:lnTo>
                  <a:pt x="1524" y="4572"/>
                </a:lnTo>
                <a:lnTo>
                  <a:pt x="0" y="6096"/>
                </a:lnTo>
                <a:lnTo>
                  <a:pt x="0" y="12191"/>
                </a:lnTo>
                <a:lnTo>
                  <a:pt x="1524" y="15239"/>
                </a:lnTo>
                <a:close/>
              </a:path>
            </a:pathLst>
          </a:custGeom>
          <a:solidFill>
            <a:srgbClr val="66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5" name="object 1775"/>
          <p:cNvSpPr/>
          <p:nvPr/>
        </p:nvSpPr>
        <p:spPr>
          <a:xfrm>
            <a:off x="5749962" y="1814937"/>
            <a:ext cx="145227" cy="77992"/>
          </a:xfrm>
          <a:custGeom>
            <a:avLst/>
            <a:gdLst/>
            <a:ahLst/>
            <a:cxnLst/>
            <a:rect l="l" t="t" r="r" b="b"/>
            <a:pathLst>
              <a:path w="164591" h="88391">
                <a:moveTo>
                  <a:pt x="83562" y="34343"/>
                </a:moveTo>
                <a:lnTo>
                  <a:pt x="95090" y="29176"/>
                </a:lnTo>
                <a:lnTo>
                  <a:pt x="105156" y="24383"/>
                </a:lnTo>
                <a:lnTo>
                  <a:pt x="112776" y="21336"/>
                </a:lnTo>
                <a:lnTo>
                  <a:pt x="120396" y="19812"/>
                </a:lnTo>
                <a:lnTo>
                  <a:pt x="128016" y="19812"/>
                </a:lnTo>
                <a:lnTo>
                  <a:pt x="131064" y="21336"/>
                </a:lnTo>
                <a:lnTo>
                  <a:pt x="135636" y="22859"/>
                </a:lnTo>
                <a:lnTo>
                  <a:pt x="140208" y="25907"/>
                </a:lnTo>
                <a:lnTo>
                  <a:pt x="144780" y="27431"/>
                </a:lnTo>
                <a:lnTo>
                  <a:pt x="152400" y="27431"/>
                </a:lnTo>
                <a:lnTo>
                  <a:pt x="156972" y="25907"/>
                </a:lnTo>
                <a:lnTo>
                  <a:pt x="160020" y="24383"/>
                </a:lnTo>
                <a:lnTo>
                  <a:pt x="163067" y="22859"/>
                </a:lnTo>
                <a:lnTo>
                  <a:pt x="164591" y="19812"/>
                </a:lnTo>
                <a:lnTo>
                  <a:pt x="164591" y="13715"/>
                </a:lnTo>
                <a:lnTo>
                  <a:pt x="161543" y="10667"/>
                </a:lnTo>
                <a:lnTo>
                  <a:pt x="155448" y="7619"/>
                </a:lnTo>
                <a:lnTo>
                  <a:pt x="149464" y="5171"/>
                </a:lnTo>
                <a:lnTo>
                  <a:pt x="137359" y="1393"/>
                </a:lnTo>
                <a:lnTo>
                  <a:pt x="124968" y="0"/>
                </a:lnTo>
                <a:lnTo>
                  <a:pt x="117348" y="0"/>
                </a:lnTo>
                <a:lnTo>
                  <a:pt x="111252" y="1524"/>
                </a:lnTo>
                <a:lnTo>
                  <a:pt x="103632" y="3048"/>
                </a:lnTo>
                <a:lnTo>
                  <a:pt x="97115" y="4813"/>
                </a:lnTo>
                <a:lnTo>
                  <a:pt x="85629" y="9164"/>
                </a:lnTo>
                <a:lnTo>
                  <a:pt x="71628" y="15239"/>
                </a:lnTo>
                <a:lnTo>
                  <a:pt x="71628" y="3048"/>
                </a:lnTo>
                <a:lnTo>
                  <a:pt x="15240" y="3048"/>
                </a:lnTo>
                <a:lnTo>
                  <a:pt x="12192" y="6095"/>
                </a:lnTo>
                <a:lnTo>
                  <a:pt x="9144" y="7619"/>
                </a:lnTo>
                <a:lnTo>
                  <a:pt x="7620" y="9143"/>
                </a:lnTo>
                <a:lnTo>
                  <a:pt x="7620" y="15239"/>
                </a:lnTo>
                <a:lnTo>
                  <a:pt x="9144" y="18287"/>
                </a:lnTo>
                <a:lnTo>
                  <a:pt x="12192" y="19812"/>
                </a:lnTo>
                <a:lnTo>
                  <a:pt x="15240" y="21336"/>
                </a:lnTo>
                <a:lnTo>
                  <a:pt x="21336" y="22859"/>
                </a:lnTo>
                <a:lnTo>
                  <a:pt x="39624" y="22859"/>
                </a:lnTo>
                <a:lnTo>
                  <a:pt x="39624" y="70103"/>
                </a:lnTo>
                <a:lnTo>
                  <a:pt x="7620" y="70103"/>
                </a:lnTo>
                <a:lnTo>
                  <a:pt x="4572" y="71627"/>
                </a:lnTo>
                <a:lnTo>
                  <a:pt x="1524" y="74675"/>
                </a:lnTo>
                <a:lnTo>
                  <a:pt x="0" y="76200"/>
                </a:lnTo>
                <a:lnTo>
                  <a:pt x="0" y="82295"/>
                </a:lnTo>
                <a:lnTo>
                  <a:pt x="1524" y="83819"/>
                </a:lnTo>
                <a:lnTo>
                  <a:pt x="4572" y="86867"/>
                </a:lnTo>
                <a:lnTo>
                  <a:pt x="7620" y="88391"/>
                </a:lnTo>
                <a:lnTo>
                  <a:pt x="129540" y="88391"/>
                </a:lnTo>
                <a:lnTo>
                  <a:pt x="132587" y="86867"/>
                </a:lnTo>
                <a:lnTo>
                  <a:pt x="135636" y="83819"/>
                </a:lnTo>
                <a:lnTo>
                  <a:pt x="138684" y="82295"/>
                </a:lnTo>
                <a:lnTo>
                  <a:pt x="138684" y="76200"/>
                </a:lnTo>
                <a:lnTo>
                  <a:pt x="135636" y="74675"/>
                </a:lnTo>
                <a:lnTo>
                  <a:pt x="132587" y="71627"/>
                </a:lnTo>
                <a:lnTo>
                  <a:pt x="129540" y="70103"/>
                </a:lnTo>
                <a:lnTo>
                  <a:pt x="71628" y="70103"/>
                </a:lnTo>
                <a:lnTo>
                  <a:pt x="71628" y="39624"/>
                </a:lnTo>
                <a:lnTo>
                  <a:pt x="83562" y="34343"/>
                </a:lnTo>
                <a:close/>
              </a:path>
            </a:pathLst>
          </a:custGeom>
          <a:solidFill>
            <a:srgbClr val="66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6" name="object 1776"/>
          <p:cNvSpPr/>
          <p:nvPr/>
        </p:nvSpPr>
        <p:spPr>
          <a:xfrm>
            <a:off x="5931497" y="1814937"/>
            <a:ext cx="134471" cy="77992"/>
          </a:xfrm>
          <a:custGeom>
            <a:avLst/>
            <a:gdLst/>
            <a:ahLst/>
            <a:cxnLst/>
            <a:rect l="l" t="t" r="r" b="b"/>
            <a:pathLst>
              <a:path w="152400" h="88391">
                <a:moveTo>
                  <a:pt x="1524" y="19812"/>
                </a:moveTo>
                <a:lnTo>
                  <a:pt x="4572" y="21336"/>
                </a:lnTo>
                <a:lnTo>
                  <a:pt x="7620" y="22859"/>
                </a:lnTo>
                <a:lnTo>
                  <a:pt x="10668" y="24383"/>
                </a:lnTo>
                <a:lnTo>
                  <a:pt x="22860" y="24383"/>
                </a:lnTo>
                <a:lnTo>
                  <a:pt x="28956" y="22859"/>
                </a:lnTo>
                <a:lnTo>
                  <a:pt x="42168" y="21496"/>
                </a:lnTo>
                <a:lnTo>
                  <a:pt x="54945" y="20296"/>
                </a:lnTo>
                <a:lnTo>
                  <a:pt x="65532" y="19812"/>
                </a:lnTo>
                <a:lnTo>
                  <a:pt x="76200" y="19812"/>
                </a:lnTo>
                <a:lnTo>
                  <a:pt x="83820" y="21336"/>
                </a:lnTo>
                <a:lnTo>
                  <a:pt x="88392" y="22859"/>
                </a:lnTo>
                <a:lnTo>
                  <a:pt x="92964" y="24383"/>
                </a:lnTo>
                <a:lnTo>
                  <a:pt x="94488" y="25907"/>
                </a:lnTo>
                <a:lnTo>
                  <a:pt x="94488" y="33527"/>
                </a:lnTo>
                <a:lnTo>
                  <a:pt x="85636" y="33301"/>
                </a:lnTo>
                <a:lnTo>
                  <a:pt x="72484" y="32493"/>
                </a:lnTo>
                <a:lnTo>
                  <a:pt x="60960" y="32003"/>
                </a:lnTo>
                <a:lnTo>
                  <a:pt x="52800" y="32126"/>
                </a:lnTo>
                <a:lnTo>
                  <a:pt x="38381" y="33094"/>
                </a:lnTo>
                <a:lnTo>
                  <a:pt x="25603" y="35108"/>
                </a:lnTo>
                <a:lnTo>
                  <a:pt x="16764" y="62483"/>
                </a:lnTo>
                <a:lnTo>
                  <a:pt x="19812" y="59436"/>
                </a:lnTo>
                <a:lnTo>
                  <a:pt x="25908" y="57912"/>
                </a:lnTo>
                <a:lnTo>
                  <a:pt x="33215" y="54987"/>
                </a:lnTo>
                <a:lnTo>
                  <a:pt x="45292" y="52529"/>
                </a:lnTo>
                <a:lnTo>
                  <a:pt x="59436" y="51815"/>
                </a:lnTo>
                <a:lnTo>
                  <a:pt x="68586" y="51848"/>
                </a:lnTo>
                <a:lnTo>
                  <a:pt x="81320" y="52211"/>
                </a:lnTo>
                <a:lnTo>
                  <a:pt x="94488" y="53339"/>
                </a:lnTo>
                <a:lnTo>
                  <a:pt x="105664" y="88391"/>
                </a:lnTo>
                <a:lnTo>
                  <a:pt x="144779" y="88391"/>
                </a:lnTo>
                <a:lnTo>
                  <a:pt x="147827" y="86867"/>
                </a:lnTo>
                <a:lnTo>
                  <a:pt x="150875" y="83819"/>
                </a:lnTo>
                <a:lnTo>
                  <a:pt x="152400" y="82295"/>
                </a:lnTo>
                <a:lnTo>
                  <a:pt x="152400" y="76200"/>
                </a:lnTo>
                <a:lnTo>
                  <a:pt x="150875" y="74675"/>
                </a:lnTo>
                <a:lnTo>
                  <a:pt x="147827" y="71627"/>
                </a:lnTo>
                <a:lnTo>
                  <a:pt x="144779" y="70103"/>
                </a:lnTo>
                <a:lnTo>
                  <a:pt x="126492" y="70103"/>
                </a:lnTo>
                <a:lnTo>
                  <a:pt x="126417" y="27239"/>
                </a:lnTo>
                <a:lnTo>
                  <a:pt x="121546" y="16492"/>
                </a:lnTo>
                <a:lnTo>
                  <a:pt x="109727" y="7619"/>
                </a:lnTo>
                <a:lnTo>
                  <a:pt x="103596" y="5331"/>
                </a:lnTo>
                <a:lnTo>
                  <a:pt x="92459" y="2495"/>
                </a:lnTo>
                <a:lnTo>
                  <a:pt x="79263" y="655"/>
                </a:lnTo>
                <a:lnTo>
                  <a:pt x="64008" y="0"/>
                </a:lnTo>
                <a:lnTo>
                  <a:pt x="50292" y="0"/>
                </a:lnTo>
                <a:lnTo>
                  <a:pt x="41148" y="1524"/>
                </a:lnTo>
                <a:lnTo>
                  <a:pt x="33527" y="1524"/>
                </a:lnTo>
                <a:lnTo>
                  <a:pt x="25908" y="3048"/>
                </a:lnTo>
                <a:lnTo>
                  <a:pt x="18288" y="4571"/>
                </a:lnTo>
                <a:lnTo>
                  <a:pt x="12192" y="6095"/>
                </a:lnTo>
                <a:lnTo>
                  <a:pt x="7620" y="6095"/>
                </a:lnTo>
                <a:lnTo>
                  <a:pt x="4572" y="7619"/>
                </a:lnTo>
                <a:lnTo>
                  <a:pt x="1524" y="10667"/>
                </a:lnTo>
                <a:lnTo>
                  <a:pt x="0" y="13715"/>
                </a:lnTo>
                <a:lnTo>
                  <a:pt x="0" y="16763"/>
                </a:lnTo>
                <a:lnTo>
                  <a:pt x="1524" y="19812"/>
                </a:lnTo>
                <a:close/>
              </a:path>
            </a:pathLst>
          </a:custGeom>
          <a:solidFill>
            <a:srgbClr val="66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7" name="object 1777"/>
          <p:cNvSpPr/>
          <p:nvPr/>
        </p:nvSpPr>
        <p:spPr>
          <a:xfrm>
            <a:off x="6264984" y="1817626"/>
            <a:ext cx="131780" cy="75303"/>
          </a:xfrm>
          <a:custGeom>
            <a:avLst/>
            <a:gdLst/>
            <a:ahLst/>
            <a:cxnLst/>
            <a:rect l="l" t="t" r="r" b="b"/>
            <a:pathLst>
              <a:path w="149351" h="85343">
                <a:moveTo>
                  <a:pt x="116663" y="85343"/>
                </a:moveTo>
                <a:lnTo>
                  <a:pt x="141732" y="85343"/>
                </a:lnTo>
                <a:lnTo>
                  <a:pt x="144780" y="83819"/>
                </a:lnTo>
                <a:lnTo>
                  <a:pt x="147827" y="80771"/>
                </a:lnTo>
                <a:lnTo>
                  <a:pt x="149351" y="79247"/>
                </a:lnTo>
                <a:lnTo>
                  <a:pt x="149351" y="73151"/>
                </a:lnTo>
                <a:lnTo>
                  <a:pt x="147827" y="71627"/>
                </a:lnTo>
                <a:lnTo>
                  <a:pt x="144780" y="68579"/>
                </a:lnTo>
                <a:lnTo>
                  <a:pt x="141732" y="67055"/>
                </a:lnTo>
                <a:lnTo>
                  <a:pt x="91440" y="67055"/>
                </a:lnTo>
                <a:lnTo>
                  <a:pt x="91440" y="0"/>
                </a:lnTo>
                <a:lnTo>
                  <a:pt x="19812" y="0"/>
                </a:lnTo>
                <a:lnTo>
                  <a:pt x="16764" y="3047"/>
                </a:lnTo>
                <a:lnTo>
                  <a:pt x="13716" y="4571"/>
                </a:lnTo>
                <a:lnTo>
                  <a:pt x="12192" y="6095"/>
                </a:lnTo>
                <a:lnTo>
                  <a:pt x="12192" y="12191"/>
                </a:lnTo>
                <a:lnTo>
                  <a:pt x="13716" y="15239"/>
                </a:lnTo>
                <a:lnTo>
                  <a:pt x="16764" y="16763"/>
                </a:lnTo>
                <a:lnTo>
                  <a:pt x="19812" y="18287"/>
                </a:lnTo>
                <a:lnTo>
                  <a:pt x="25908" y="19811"/>
                </a:lnTo>
                <a:lnTo>
                  <a:pt x="59436" y="19811"/>
                </a:lnTo>
                <a:lnTo>
                  <a:pt x="59436" y="67055"/>
                </a:lnTo>
                <a:lnTo>
                  <a:pt x="7620" y="67055"/>
                </a:lnTo>
                <a:lnTo>
                  <a:pt x="4572" y="68579"/>
                </a:lnTo>
                <a:lnTo>
                  <a:pt x="1524" y="71627"/>
                </a:lnTo>
                <a:lnTo>
                  <a:pt x="0" y="73151"/>
                </a:lnTo>
                <a:lnTo>
                  <a:pt x="0" y="79247"/>
                </a:lnTo>
                <a:lnTo>
                  <a:pt x="1524" y="80771"/>
                </a:lnTo>
                <a:lnTo>
                  <a:pt x="4572" y="83819"/>
                </a:lnTo>
                <a:lnTo>
                  <a:pt x="7620" y="85343"/>
                </a:lnTo>
                <a:lnTo>
                  <a:pt x="116663" y="85343"/>
                </a:lnTo>
                <a:close/>
              </a:path>
            </a:pathLst>
          </a:custGeom>
          <a:solidFill>
            <a:srgbClr val="66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8" name="object 1778"/>
          <p:cNvSpPr/>
          <p:nvPr/>
        </p:nvSpPr>
        <p:spPr>
          <a:xfrm>
            <a:off x="6096896" y="1814937"/>
            <a:ext cx="127747" cy="80681"/>
          </a:xfrm>
          <a:custGeom>
            <a:avLst/>
            <a:gdLst/>
            <a:ahLst/>
            <a:cxnLst/>
            <a:rect l="l" t="t" r="r" b="b"/>
            <a:pathLst>
              <a:path w="144780" h="91439">
                <a:moveTo>
                  <a:pt x="39624" y="24383"/>
                </a:moveTo>
                <a:lnTo>
                  <a:pt x="42672" y="22859"/>
                </a:lnTo>
                <a:lnTo>
                  <a:pt x="45667" y="22279"/>
                </a:lnTo>
                <a:lnTo>
                  <a:pt x="57287" y="20555"/>
                </a:lnTo>
                <a:lnTo>
                  <a:pt x="71627" y="19812"/>
                </a:lnTo>
                <a:lnTo>
                  <a:pt x="83820" y="19812"/>
                </a:lnTo>
                <a:lnTo>
                  <a:pt x="89916" y="21336"/>
                </a:lnTo>
                <a:lnTo>
                  <a:pt x="96012" y="22859"/>
                </a:lnTo>
                <a:lnTo>
                  <a:pt x="100584" y="24383"/>
                </a:lnTo>
                <a:lnTo>
                  <a:pt x="106680" y="25907"/>
                </a:lnTo>
                <a:lnTo>
                  <a:pt x="106680" y="27431"/>
                </a:lnTo>
                <a:lnTo>
                  <a:pt x="109727" y="30479"/>
                </a:lnTo>
                <a:lnTo>
                  <a:pt x="111251" y="32003"/>
                </a:lnTo>
                <a:lnTo>
                  <a:pt x="114300" y="33527"/>
                </a:lnTo>
                <a:lnTo>
                  <a:pt x="128016" y="33527"/>
                </a:lnTo>
                <a:lnTo>
                  <a:pt x="132588" y="32003"/>
                </a:lnTo>
                <a:lnTo>
                  <a:pt x="135636" y="28955"/>
                </a:lnTo>
                <a:lnTo>
                  <a:pt x="137160" y="27431"/>
                </a:lnTo>
                <a:lnTo>
                  <a:pt x="137160" y="7619"/>
                </a:lnTo>
                <a:lnTo>
                  <a:pt x="134112" y="6095"/>
                </a:lnTo>
                <a:lnTo>
                  <a:pt x="131064" y="4571"/>
                </a:lnTo>
                <a:lnTo>
                  <a:pt x="126492" y="3048"/>
                </a:lnTo>
                <a:lnTo>
                  <a:pt x="117348" y="3048"/>
                </a:lnTo>
                <a:lnTo>
                  <a:pt x="115824" y="4571"/>
                </a:lnTo>
                <a:lnTo>
                  <a:pt x="112775" y="6095"/>
                </a:lnTo>
                <a:lnTo>
                  <a:pt x="106680" y="3048"/>
                </a:lnTo>
                <a:lnTo>
                  <a:pt x="99060" y="3048"/>
                </a:lnTo>
                <a:lnTo>
                  <a:pt x="92964" y="1524"/>
                </a:lnTo>
                <a:lnTo>
                  <a:pt x="86868" y="0"/>
                </a:lnTo>
                <a:lnTo>
                  <a:pt x="71232" y="0"/>
                </a:lnTo>
                <a:lnTo>
                  <a:pt x="56218" y="592"/>
                </a:lnTo>
                <a:lnTo>
                  <a:pt x="42897" y="2314"/>
                </a:lnTo>
                <a:lnTo>
                  <a:pt x="31270" y="5164"/>
                </a:lnTo>
                <a:lnTo>
                  <a:pt x="21336" y="9143"/>
                </a:lnTo>
                <a:lnTo>
                  <a:pt x="10668" y="13715"/>
                </a:lnTo>
                <a:lnTo>
                  <a:pt x="6096" y="19812"/>
                </a:lnTo>
                <a:lnTo>
                  <a:pt x="6096" y="33527"/>
                </a:lnTo>
                <a:lnTo>
                  <a:pt x="10668" y="39624"/>
                </a:lnTo>
                <a:lnTo>
                  <a:pt x="19812" y="44195"/>
                </a:lnTo>
                <a:lnTo>
                  <a:pt x="19954" y="44280"/>
                </a:lnTo>
                <a:lnTo>
                  <a:pt x="27411" y="47392"/>
                </a:lnTo>
                <a:lnTo>
                  <a:pt x="38255" y="49939"/>
                </a:lnTo>
                <a:lnTo>
                  <a:pt x="52486" y="51921"/>
                </a:lnTo>
                <a:lnTo>
                  <a:pt x="70104" y="53339"/>
                </a:lnTo>
                <a:lnTo>
                  <a:pt x="81745" y="54480"/>
                </a:lnTo>
                <a:lnTo>
                  <a:pt x="95425" y="56196"/>
                </a:lnTo>
                <a:lnTo>
                  <a:pt x="103632" y="57912"/>
                </a:lnTo>
                <a:lnTo>
                  <a:pt x="109727" y="59436"/>
                </a:lnTo>
                <a:lnTo>
                  <a:pt x="112775" y="60959"/>
                </a:lnTo>
                <a:lnTo>
                  <a:pt x="112775" y="64007"/>
                </a:lnTo>
                <a:lnTo>
                  <a:pt x="111251" y="67055"/>
                </a:lnTo>
                <a:lnTo>
                  <a:pt x="106680" y="68579"/>
                </a:lnTo>
                <a:lnTo>
                  <a:pt x="100173" y="70575"/>
                </a:lnTo>
                <a:lnTo>
                  <a:pt x="87790" y="72507"/>
                </a:lnTo>
                <a:lnTo>
                  <a:pt x="73151" y="73151"/>
                </a:lnTo>
                <a:lnTo>
                  <a:pt x="64008" y="73151"/>
                </a:lnTo>
                <a:lnTo>
                  <a:pt x="56388" y="71627"/>
                </a:lnTo>
                <a:lnTo>
                  <a:pt x="48768" y="70103"/>
                </a:lnTo>
                <a:lnTo>
                  <a:pt x="42672" y="68579"/>
                </a:lnTo>
                <a:lnTo>
                  <a:pt x="36575" y="67055"/>
                </a:lnTo>
                <a:lnTo>
                  <a:pt x="32004" y="65531"/>
                </a:lnTo>
                <a:lnTo>
                  <a:pt x="30480" y="62483"/>
                </a:lnTo>
                <a:lnTo>
                  <a:pt x="28956" y="59436"/>
                </a:lnTo>
                <a:lnTo>
                  <a:pt x="25908" y="57912"/>
                </a:lnTo>
                <a:lnTo>
                  <a:pt x="22860" y="56387"/>
                </a:lnTo>
                <a:lnTo>
                  <a:pt x="10668" y="56387"/>
                </a:lnTo>
                <a:lnTo>
                  <a:pt x="7620" y="57912"/>
                </a:lnTo>
                <a:lnTo>
                  <a:pt x="4572" y="59436"/>
                </a:lnTo>
                <a:lnTo>
                  <a:pt x="1524" y="60959"/>
                </a:lnTo>
                <a:lnTo>
                  <a:pt x="0" y="64007"/>
                </a:lnTo>
                <a:lnTo>
                  <a:pt x="0" y="80771"/>
                </a:lnTo>
                <a:lnTo>
                  <a:pt x="1524" y="83819"/>
                </a:lnTo>
                <a:lnTo>
                  <a:pt x="4572" y="85343"/>
                </a:lnTo>
                <a:lnTo>
                  <a:pt x="7620" y="88391"/>
                </a:lnTo>
                <a:lnTo>
                  <a:pt x="22860" y="88391"/>
                </a:lnTo>
                <a:lnTo>
                  <a:pt x="25908" y="86867"/>
                </a:lnTo>
                <a:lnTo>
                  <a:pt x="27432" y="86867"/>
                </a:lnTo>
                <a:lnTo>
                  <a:pt x="33527" y="88391"/>
                </a:lnTo>
                <a:lnTo>
                  <a:pt x="41148" y="89915"/>
                </a:lnTo>
                <a:lnTo>
                  <a:pt x="48768" y="89915"/>
                </a:lnTo>
                <a:lnTo>
                  <a:pt x="56388" y="91439"/>
                </a:lnTo>
                <a:lnTo>
                  <a:pt x="80628" y="91327"/>
                </a:lnTo>
                <a:lnTo>
                  <a:pt x="94864" y="90425"/>
                </a:lnTo>
                <a:lnTo>
                  <a:pt x="107896" y="88619"/>
                </a:lnTo>
                <a:lnTo>
                  <a:pt x="119521" y="85909"/>
                </a:lnTo>
                <a:lnTo>
                  <a:pt x="129540" y="82295"/>
                </a:lnTo>
                <a:lnTo>
                  <a:pt x="140208" y="77724"/>
                </a:lnTo>
                <a:lnTo>
                  <a:pt x="144780" y="71627"/>
                </a:lnTo>
                <a:lnTo>
                  <a:pt x="144780" y="59436"/>
                </a:lnTo>
                <a:lnTo>
                  <a:pt x="141732" y="54863"/>
                </a:lnTo>
                <a:lnTo>
                  <a:pt x="135636" y="50291"/>
                </a:lnTo>
                <a:lnTo>
                  <a:pt x="124606" y="43556"/>
                </a:lnTo>
                <a:lnTo>
                  <a:pt x="111251" y="39624"/>
                </a:lnTo>
                <a:lnTo>
                  <a:pt x="106944" y="38951"/>
                </a:lnTo>
                <a:lnTo>
                  <a:pt x="96650" y="37533"/>
                </a:lnTo>
                <a:lnTo>
                  <a:pt x="83494" y="35795"/>
                </a:lnTo>
                <a:lnTo>
                  <a:pt x="67056" y="33527"/>
                </a:lnTo>
                <a:lnTo>
                  <a:pt x="54864" y="33527"/>
                </a:lnTo>
                <a:lnTo>
                  <a:pt x="47244" y="32003"/>
                </a:lnTo>
                <a:lnTo>
                  <a:pt x="44196" y="30479"/>
                </a:lnTo>
                <a:lnTo>
                  <a:pt x="39624" y="30479"/>
                </a:lnTo>
                <a:lnTo>
                  <a:pt x="38100" y="27431"/>
                </a:lnTo>
                <a:lnTo>
                  <a:pt x="39624" y="24383"/>
                </a:lnTo>
                <a:close/>
              </a:path>
            </a:pathLst>
          </a:custGeom>
          <a:solidFill>
            <a:srgbClr val="66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9" name="object 1779"/>
          <p:cNvSpPr/>
          <p:nvPr/>
        </p:nvSpPr>
        <p:spPr>
          <a:xfrm>
            <a:off x="6679153" y="1923859"/>
            <a:ext cx="1449593" cy="11403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0" name="object 1780"/>
          <p:cNvSpPr/>
          <p:nvPr/>
        </p:nvSpPr>
        <p:spPr>
          <a:xfrm>
            <a:off x="4900108" y="866919"/>
            <a:ext cx="3334870" cy="250115"/>
          </a:xfrm>
          <a:custGeom>
            <a:avLst/>
            <a:gdLst/>
            <a:ahLst/>
            <a:cxnLst/>
            <a:rect l="l" t="t" r="r" b="b"/>
            <a:pathLst>
              <a:path w="3779519" h="283464">
                <a:moveTo>
                  <a:pt x="3779519" y="0"/>
                </a:moveTo>
                <a:lnTo>
                  <a:pt x="0" y="0"/>
                </a:lnTo>
                <a:lnTo>
                  <a:pt x="0" y="283464"/>
                </a:lnTo>
                <a:lnTo>
                  <a:pt x="3779519" y="283464"/>
                </a:lnTo>
                <a:lnTo>
                  <a:pt x="3779519" y="0"/>
                </a:lnTo>
                <a:close/>
              </a:path>
            </a:pathLst>
          </a:custGeom>
          <a:solidFill>
            <a:srgbClr val="1F49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1" name="object 1781"/>
          <p:cNvSpPr/>
          <p:nvPr/>
        </p:nvSpPr>
        <p:spPr>
          <a:xfrm>
            <a:off x="4978101" y="895159"/>
            <a:ext cx="178845" cy="1936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7" name="object 1787"/>
          <p:cNvSpPr/>
          <p:nvPr/>
        </p:nvSpPr>
        <p:spPr>
          <a:xfrm>
            <a:off x="4900108" y="866920"/>
            <a:ext cx="3333525" cy="2501152"/>
          </a:xfrm>
          <a:custGeom>
            <a:avLst/>
            <a:gdLst/>
            <a:ahLst/>
            <a:cxnLst/>
            <a:rect l="l" t="t" r="r" b="b"/>
            <a:pathLst>
              <a:path w="3777995" h="2834639">
                <a:moveTo>
                  <a:pt x="0" y="2834639"/>
                </a:moveTo>
                <a:lnTo>
                  <a:pt x="3777995" y="2834639"/>
                </a:lnTo>
                <a:lnTo>
                  <a:pt x="3777995" y="0"/>
                </a:lnTo>
                <a:lnTo>
                  <a:pt x="0" y="0"/>
                </a:lnTo>
                <a:lnTo>
                  <a:pt x="0" y="2834639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907677" y="3849478"/>
            <a:ext cx="3336214" cy="25024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934570" y="6229606"/>
            <a:ext cx="1718533" cy="121024"/>
          </a:xfrm>
          <a:custGeom>
            <a:avLst/>
            <a:gdLst/>
            <a:ahLst/>
            <a:cxnLst/>
            <a:rect l="l" t="t" r="r" b="b"/>
            <a:pathLst>
              <a:path w="1947671" h="137159">
                <a:moveTo>
                  <a:pt x="0" y="137159"/>
                </a:moveTo>
                <a:lnTo>
                  <a:pt x="1947671" y="137159"/>
                </a:lnTo>
                <a:lnTo>
                  <a:pt x="1947671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75B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3232672" y="6220194"/>
            <a:ext cx="1011218" cy="131780"/>
          </a:xfrm>
          <a:custGeom>
            <a:avLst/>
            <a:gdLst/>
            <a:ahLst/>
            <a:cxnLst/>
            <a:rect l="l" t="t" r="r" b="b"/>
            <a:pathLst>
              <a:path w="1146047" h="149351">
                <a:moveTo>
                  <a:pt x="1146047" y="0"/>
                </a:moveTo>
                <a:lnTo>
                  <a:pt x="0" y="0"/>
                </a:lnTo>
                <a:lnTo>
                  <a:pt x="112775" y="149352"/>
                </a:lnTo>
                <a:lnTo>
                  <a:pt x="1033271" y="149352"/>
                </a:lnTo>
                <a:lnTo>
                  <a:pt x="1146047" y="0"/>
                </a:lnTo>
                <a:close/>
              </a:path>
            </a:pathLst>
          </a:custGeom>
          <a:solidFill>
            <a:srgbClr val="182F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907677" y="6220194"/>
            <a:ext cx="3336215" cy="1317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2854810" y="5543806"/>
            <a:ext cx="5378" cy="4034"/>
          </a:xfrm>
          <a:custGeom>
            <a:avLst/>
            <a:gdLst/>
            <a:ahLst/>
            <a:cxnLst/>
            <a:rect l="l" t="t" r="r" b="b"/>
            <a:pathLst>
              <a:path w="6095" h="4572">
                <a:moveTo>
                  <a:pt x="1524" y="1524"/>
                </a:moveTo>
                <a:lnTo>
                  <a:pt x="1524" y="0"/>
                </a:lnTo>
                <a:lnTo>
                  <a:pt x="0" y="0"/>
                </a:lnTo>
                <a:lnTo>
                  <a:pt x="0" y="4572"/>
                </a:lnTo>
                <a:lnTo>
                  <a:pt x="6095" y="4572"/>
                </a:lnTo>
                <a:lnTo>
                  <a:pt x="3048" y="0"/>
                </a:lnTo>
                <a:lnTo>
                  <a:pt x="1524" y="0"/>
                </a:lnTo>
                <a:lnTo>
                  <a:pt x="1524" y="15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2856155" y="5535739"/>
            <a:ext cx="4033" cy="12101"/>
          </a:xfrm>
          <a:custGeom>
            <a:avLst/>
            <a:gdLst/>
            <a:ahLst/>
            <a:cxnLst/>
            <a:rect l="l" t="t" r="r" b="b"/>
            <a:pathLst>
              <a:path w="4571" h="13715">
                <a:moveTo>
                  <a:pt x="1524" y="9143"/>
                </a:moveTo>
                <a:lnTo>
                  <a:pt x="4571" y="13715"/>
                </a:lnTo>
                <a:lnTo>
                  <a:pt x="4571" y="0"/>
                </a:lnTo>
                <a:lnTo>
                  <a:pt x="0" y="0"/>
                </a:lnTo>
                <a:lnTo>
                  <a:pt x="0" y="9143"/>
                </a:lnTo>
                <a:lnTo>
                  <a:pt x="1524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2830606" y="5545823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2806401" y="5545823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2780851" y="5545823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2756647" y="5545823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2732441" y="5545823"/>
            <a:ext cx="14792" cy="0"/>
          </a:xfrm>
          <a:custGeom>
            <a:avLst/>
            <a:gdLst/>
            <a:ahLst/>
            <a:cxnLst/>
            <a:rect l="l" t="t" r="r" b="b"/>
            <a:pathLst>
              <a:path w="16764">
                <a:moveTo>
                  <a:pt x="0" y="0"/>
                </a:moveTo>
                <a:lnTo>
                  <a:pt x="16764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2708237" y="5545823"/>
            <a:ext cx="14792" cy="0"/>
          </a:xfrm>
          <a:custGeom>
            <a:avLst/>
            <a:gdLst/>
            <a:ahLst/>
            <a:cxnLst/>
            <a:rect l="l" t="t" r="r" b="b"/>
            <a:pathLst>
              <a:path w="16764">
                <a:moveTo>
                  <a:pt x="0" y="0"/>
                </a:moveTo>
                <a:lnTo>
                  <a:pt x="16764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2684032" y="5545823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2659828" y="5545823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2635623" y="5545823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2611418" y="5545823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2587214" y="5545823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2563009" y="5545823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2538804" y="5545823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2513255" y="5545823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2489050" y="5545823"/>
            <a:ext cx="14792" cy="0"/>
          </a:xfrm>
          <a:custGeom>
            <a:avLst/>
            <a:gdLst/>
            <a:ahLst/>
            <a:cxnLst/>
            <a:rect l="l" t="t" r="r" b="b"/>
            <a:pathLst>
              <a:path w="16764">
                <a:moveTo>
                  <a:pt x="0" y="0"/>
                </a:moveTo>
                <a:lnTo>
                  <a:pt x="16764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2464845" y="5545823"/>
            <a:ext cx="14792" cy="0"/>
          </a:xfrm>
          <a:custGeom>
            <a:avLst/>
            <a:gdLst/>
            <a:ahLst/>
            <a:cxnLst/>
            <a:rect l="l" t="t" r="r" b="b"/>
            <a:pathLst>
              <a:path w="16764">
                <a:moveTo>
                  <a:pt x="0" y="0"/>
                </a:moveTo>
                <a:lnTo>
                  <a:pt x="16764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2440641" y="5545823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2416436" y="5545823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2392231" y="5545823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2368027" y="5545823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2343822" y="5545823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2319617" y="5545823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2295413" y="5545823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2271207" y="5545823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2247003" y="5545823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2221453" y="5545823"/>
            <a:ext cx="14792" cy="0"/>
          </a:xfrm>
          <a:custGeom>
            <a:avLst/>
            <a:gdLst/>
            <a:ahLst/>
            <a:cxnLst/>
            <a:rect l="l" t="t" r="r" b="b"/>
            <a:pathLst>
              <a:path w="16764">
                <a:moveTo>
                  <a:pt x="0" y="0"/>
                </a:moveTo>
                <a:lnTo>
                  <a:pt x="16764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2197249" y="5545823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2173044" y="5545823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2148840" y="5545823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2124635" y="5545823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2100430" y="5545823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2076226" y="5545823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2052020" y="5545823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2027816" y="5545823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2003611" y="5545823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1979406" y="5545823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1955202" y="5545823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1929652" y="5545823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1905448" y="5545823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1881243" y="5545823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1857038" y="5545823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1832834" y="5545823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1808629" y="5545823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1784424" y="5545823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1760219" y="5545823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1736014" y="5545823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1711810" y="5545823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1687606" y="5545823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1663401" y="5545823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1637851" y="5545823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1613647" y="5545823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1589442" y="5545823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1565237" y="5545823"/>
            <a:ext cx="14792" cy="0"/>
          </a:xfrm>
          <a:custGeom>
            <a:avLst/>
            <a:gdLst/>
            <a:ahLst/>
            <a:cxnLst/>
            <a:rect l="l" t="t" r="r" b="b"/>
            <a:pathLst>
              <a:path w="16764">
                <a:moveTo>
                  <a:pt x="0" y="0"/>
                </a:moveTo>
                <a:lnTo>
                  <a:pt x="16764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1541032" y="5545823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1516828" y="5545823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1492623" y="5545823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1468418" y="5545823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1444213" y="5545823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1420009" y="5545823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1395804" y="5545823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1371599" y="5545823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1346050" y="5545823"/>
            <a:ext cx="14792" cy="0"/>
          </a:xfrm>
          <a:custGeom>
            <a:avLst/>
            <a:gdLst/>
            <a:ahLst/>
            <a:cxnLst/>
            <a:rect l="l" t="t" r="r" b="b"/>
            <a:pathLst>
              <a:path w="16764">
                <a:moveTo>
                  <a:pt x="0" y="0"/>
                </a:moveTo>
                <a:lnTo>
                  <a:pt x="16764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1321845" y="5545823"/>
            <a:ext cx="14792" cy="0"/>
          </a:xfrm>
          <a:custGeom>
            <a:avLst/>
            <a:gdLst/>
            <a:ahLst/>
            <a:cxnLst/>
            <a:rect l="l" t="t" r="r" b="b"/>
            <a:pathLst>
              <a:path w="16764">
                <a:moveTo>
                  <a:pt x="0" y="0"/>
                </a:moveTo>
                <a:lnTo>
                  <a:pt x="16764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1297641" y="5545823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1273436" y="5545823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1249231" y="5545823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1225026" y="5545823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1200822" y="5545823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1176617" y="5545823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1152412" y="5545823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1128207" y="5545823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1104003" y="5545823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1078454" y="5545823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1054249" y="5545823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1030044" y="5545823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1005839" y="5545823"/>
            <a:ext cx="14792" cy="0"/>
          </a:xfrm>
          <a:custGeom>
            <a:avLst/>
            <a:gdLst/>
            <a:ahLst/>
            <a:cxnLst/>
            <a:rect l="l" t="t" r="r" b="b"/>
            <a:pathLst>
              <a:path w="16764">
                <a:moveTo>
                  <a:pt x="0" y="0"/>
                </a:moveTo>
                <a:lnTo>
                  <a:pt x="16764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985669" y="5543807"/>
            <a:ext cx="9413" cy="4033"/>
          </a:xfrm>
          <a:custGeom>
            <a:avLst/>
            <a:gdLst/>
            <a:ahLst/>
            <a:cxnLst/>
            <a:rect l="l" t="t" r="r" b="b"/>
            <a:pathLst>
              <a:path w="10668" h="4572">
                <a:moveTo>
                  <a:pt x="10668" y="4572"/>
                </a:moveTo>
                <a:lnTo>
                  <a:pt x="10668" y="0"/>
                </a:lnTo>
                <a:lnTo>
                  <a:pt x="1523" y="0"/>
                </a:lnTo>
                <a:lnTo>
                  <a:pt x="1524" y="1524"/>
                </a:lnTo>
                <a:lnTo>
                  <a:pt x="0" y="1523"/>
                </a:lnTo>
                <a:lnTo>
                  <a:pt x="0" y="4572"/>
                </a:lnTo>
                <a:lnTo>
                  <a:pt x="10668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982980" y="5514223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982980" y="5490018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982980" y="5465813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982980" y="5441609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982980" y="5417404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982980" y="5393199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982980" y="5368322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80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982980" y="5344117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80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982980" y="5319913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80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982980" y="5295708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803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982980" y="5270831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982980" y="5246626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982980" y="5222421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982980" y="5198217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982980" y="5174012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982980" y="5149807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982980" y="5125603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982980" y="5101398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982980" y="5076521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80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982980" y="5052316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803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982980" y="5028111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803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982980" y="5003234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982980" y="4979030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982980" y="4954825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982980" y="4930620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982980" y="4906416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982980" y="4882211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982980" y="4858006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982980" y="4833801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992392" y="4823044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1016597" y="4823044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1040802" y="4823044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1065006" y="4823044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1089211" y="4823044"/>
            <a:ext cx="14792" cy="0"/>
          </a:xfrm>
          <a:custGeom>
            <a:avLst/>
            <a:gdLst/>
            <a:ahLst/>
            <a:cxnLst/>
            <a:rect l="l" t="t" r="r" b="b"/>
            <a:pathLst>
              <a:path w="16764">
                <a:moveTo>
                  <a:pt x="0" y="0"/>
                </a:moveTo>
                <a:lnTo>
                  <a:pt x="16764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1113416" y="4823044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1137621" y="4823044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1161825" y="4823044"/>
            <a:ext cx="14792" cy="0"/>
          </a:xfrm>
          <a:custGeom>
            <a:avLst/>
            <a:gdLst/>
            <a:ahLst/>
            <a:cxnLst/>
            <a:rect l="l" t="t" r="r" b="b"/>
            <a:pathLst>
              <a:path w="16764">
                <a:moveTo>
                  <a:pt x="0" y="0"/>
                </a:moveTo>
                <a:lnTo>
                  <a:pt x="16764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1187374" y="4823044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1211579" y="4823044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1235784" y="4823044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1259989" y="4823044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1284193" y="4823044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1308398" y="4823044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1332603" y="4823044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1356808" y="4823044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1381012" y="4823044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1405217" y="4823044"/>
            <a:ext cx="14792" cy="0"/>
          </a:xfrm>
          <a:custGeom>
            <a:avLst/>
            <a:gdLst/>
            <a:ahLst/>
            <a:cxnLst/>
            <a:rect l="l" t="t" r="r" b="b"/>
            <a:pathLst>
              <a:path w="16764">
                <a:moveTo>
                  <a:pt x="0" y="0"/>
                </a:moveTo>
                <a:lnTo>
                  <a:pt x="16764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1429421" y="4823044"/>
            <a:ext cx="14792" cy="0"/>
          </a:xfrm>
          <a:custGeom>
            <a:avLst/>
            <a:gdLst/>
            <a:ahLst/>
            <a:cxnLst/>
            <a:rect l="l" t="t" r="r" b="b"/>
            <a:pathLst>
              <a:path w="16764">
                <a:moveTo>
                  <a:pt x="0" y="0"/>
                </a:moveTo>
                <a:lnTo>
                  <a:pt x="16764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1454971" y="4823044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1479176" y="4823044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1503380" y="4823044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2622176" y="4823044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2646381" y="4823044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2670586" y="4823044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2694790" y="4823044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2718995" y="4823044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2743199" y="4823044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2767404" y="4823044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2791608" y="4823044"/>
            <a:ext cx="14792" cy="0"/>
          </a:xfrm>
          <a:custGeom>
            <a:avLst/>
            <a:gdLst/>
            <a:ahLst/>
            <a:cxnLst/>
            <a:rect l="l" t="t" r="r" b="b"/>
            <a:pathLst>
              <a:path w="16764">
                <a:moveTo>
                  <a:pt x="0" y="0"/>
                </a:moveTo>
                <a:lnTo>
                  <a:pt x="16764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2815814" y="4823044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2840018" y="4823044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2856155" y="4836491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2856155" y="4861368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80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2856155" y="4885573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803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2856155" y="4909777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803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2856155" y="4933982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80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2856155" y="4958859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2856155" y="4983064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2856155" y="5007269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2856155" y="5031473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2856155" y="5055678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2856155" y="5079883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2856155" y="5104087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2856155" y="5128964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803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2856155" y="5153169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803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2856155" y="5177374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80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2856155" y="5201579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80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2856155" y="5226456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2856155" y="5250660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2856155" y="5274865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2856155" y="5299070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2856155" y="5323274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2856155" y="5347479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2856155" y="5371684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2856155" y="5395889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2856155" y="5420766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80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2856155" y="5444970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80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2856155" y="5469175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80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2856155" y="5493380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80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2856155" y="5518257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982980" y="5531704"/>
            <a:ext cx="4033" cy="13447"/>
          </a:xfrm>
          <a:custGeom>
            <a:avLst/>
            <a:gdLst/>
            <a:ahLst/>
            <a:cxnLst/>
            <a:rect l="l" t="t" r="r" b="b"/>
            <a:pathLst>
              <a:path w="4571" h="15239">
                <a:moveTo>
                  <a:pt x="3047" y="13716"/>
                </a:moveTo>
                <a:lnTo>
                  <a:pt x="4571" y="15240"/>
                </a:lnTo>
                <a:lnTo>
                  <a:pt x="4571" y="0"/>
                </a:lnTo>
                <a:lnTo>
                  <a:pt x="0" y="0"/>
                </a:lnTo>
                <a:lnTo>
                  <a:pt x="0" y="15240"/>
                </a:lnTo>
                <a:lnTo>
                  <a:pt x="4571" y="15240"/>
                </a:lnTo>
                <a:lnTo>
                  <a:pt x="3047" y="137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3895612" y="4564861"/>
            <a:ext cx="51099" cy="47064"/>
          </a:xfrm>
          <a:custGeom>
            <a:avLst/>
            <a:gdLst/>
            <a:ahLst/>
            <a:cxnLst/>
            <a:rect l="l" t="t" r="r" b="b"/>
            <a:pathLst>
              <a:path w="57912" h="53339">
                <a:moveTo>
                  <a:pt x="28955" y="0"/>
                </a:moveTo>
                <a:lnTo>
                  <a:pt x="21336" y="0"/>
                </a:lnTo>
                <a:lnTo>
                  <a:pt x="13715" y="3047"/>
                </a:lnTo>
                <a:lnTo>
                  <a:pt x="9143" y="7619"/>
                </a:lnTo>
                <a:lnTo>
                  <a:pt x="3048" y="13715"/>
                </a:lnTo>
                <a:lnTo>
                  <a:pt x="0" y="19812"/>
                </a:lnTo>
                <a:lnTo>
                  <a:pt x="0" y="27431"/>
                </a:lnTo>
                <a:lnTo>
                  <a:pt x="0" y="33527"/>
                </a:lnTo>
                <a:lnTo>
                  <a:pt x="3048" y="39623"/>
                </a:lnTo>
                <a:lnTo>
                  <a:pt x="9143" y="44195"/>
                </a:lnTo>
                <a:lnTo>
                  <a:pt x="13715" y="50291"/>
                </a:lnTo>
                <a:lnTo>
                  <a:pt x="21336" y="53339"/>
                </a:lnTo>
                <a:lnTo>
                  <a:pt x="28955" y="53339"/>
                </a:lnTo>
                <a:lnTo>
                  <a:pt x="38100" y="53339"/>
                </a:lnTo>
                <a:lnTo>
                  <a:pt x="44196" y="50291"/>
                </a:lnTo>
                <a:lnTo>
                  <a:pt x="50291" y="44195"/>
                </a:lnTo>
                <a:lnTo>
                  <a:pt x="56387" y="39623"/>
                </a:lnTo>
                <a:lnTo>
                  <a:pt x="57912" y="33527"/>
                </a:lnTo>
                <a:lnTo>
                  <a:pt x="57912" y="27431"/>
                </a:lnTo>
                <a:lnTo>
                  <a:pt x="57912" y="21335"/>
                </a:lnTo>
                <a:lnTo>
                  <a:pt x="56387" y="15239"/>
                </a:lnTo>
                <a:lnTo>
                  <a:pt x="51815" y="10667"/>
                </a:lnTo>
                <a:lnTo>
                  <a:pt x="45719" y="3047"/>
                </a:lnTo>
                <a:lnTo>
                  <a:pt x="38100" y="0"/>
                </a:lnTo>
                <a:lnTo>
                  <a:pt x="28955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3302597" y="4564861"/>
            <a:ext cx="48409" cy="47064"/>
          </a:xfrm>
          <a:custGeom>
            <a:avLst/>
            <a:gdLst/>
            <a:ahLst/>
            <a:cxnLst/>
            <a:rect l="l" t="t" r="r" b="b"/>
            <a:pathLst>
              <a:path w="54863" h="53339">
                <a:moveTo>
                  <a:pt x="27432" y="0"/>
                </a:moveTo>
                <a:lnTo>
                  <a:pt x="19812" y="0"/>
                </a:lnTo>
                <a:lnTo>
                  <a:pt x="13716" y="3047"/>
                </a:lnTo>
                <a:lnTo>
                  <a:pt x="7620" y="7619"/>
                </a:lnTo>
                <a:lnTo>
                  <a:pt x="3048" y="13715"/>
                </a:lnTo>
                <a:lnTo>
                  <a:pt x="0" y="19812"/>
                </a:lnTo>
                <a:lnTo>
                  <a:pt x="0" y="28956"/>
                </a:lnTo>
                <a:lnTo>
                  <a:pt x="0" y="35051"/>
                </a:lnTo>
                <a:lnTo>
                  <a:pt x="3048" y="41147"/>
                </a:lnTo>
                <a:lnTo>
                  <a:pt x="7620" y="45719"/>
                </a:lnTo>
                <a:lnTo>
                  <a:pt x="12192" y="50291"/>
                </a:lnTo>
                <a:lnTo>
                  <a:pt x="18287" y="53339"/>
                </a:lnTo>
                <a:lnTo>
                  <a:pt x="27432" y="53339"/>
                </a:lnTo>
                <a:lnTo>
                  <a:pt x="36575" y="53339"/>
                </a:lnTo>
                <a:lnTo>
                  <a:pt x="42672" y="50291"/>
                </a:lnTo>
                <a:lnTo>
                  <a:pt x="47244" y="45719"/>
                </a:lnTo>
                <a:lnTo>
                  <a:pt x="53339" y="41147"/>
                </a:lnTo>
                <a:lnTo>
                  <a:pt x="54863" y="35051"/>
                </a:lnTo>
                <a:lnTo>
                  <a:pt x="54863" y="28956"/>
                </a:lnTo>
                <a:lnTo>
                  <a:pt x="54863" y="19812"/>
                </a:lnTo>
                <a:lnTo>
                  <a:pt x="51816" y="13715"/>
                </a:lnTo>
                <a:lnTo>
                  <a:pt x="47244" y="7619"/>
                </a:lnTo>
                <a:lnTo>
                  <a:pt x="42672" y="3047"/>
                </a:lnTo>
                <a:lnTo>
                  <a:pt x="35051" y="0"/>
                </a:lnTo>
                <a:lnTo>
                  <a:pt x="27432" y="0"/>
                </a:lnTo>
                <a:close/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3205778" y="4564861"/>
            <a:ext cx="52444" cy="47064"/>
          </a:xfrm>
          <a:custGeom>
            <a:avLst/>
            <a:gdLst/>
            <a:ahLst/>
            <a:cxnLst/>
            <a:rect l="l" t="t" r="r" b="b"/>
            <a:pathLst>
              <a:path w="59436" h="53339">
                <a:moveTo>
                  <a:pt x="28955" y="0"/>
                </a:moveTo>
                <a:lnTo>
                  <a:pt x="21336" y="0"/>
                </a:lnTo>
                <a:lnTo>
                  <a:pt x="15239" y="3047"/>
                </a:lnTo>
                <a:lnTo>
                  <a:pt x="9144" y="7619"/>
                </a:lnTo>
                <a:lnTo>
                  <a:pt x="3048" y="13715"/>
                </a:lnTo>
                <a:lnTo>
                  <a:pt x="0" y="19812"/>
                </a:lnTo>
                <a:lnTo>
                  <a:pt x="0" y="27431"/>
                </a:lnTo>
                <a:lnTo>
                  <a:pt x="0" y="33527"/>
                </a:lnTo>
                <a:lnTo>
                  <a:pt x="3048" y="39623"/>
                </a:lnTo>
                <a:lnTo>
                  <a:pt x="9144" y="44195"/>
                </a:lnTo>
                <a:lnTo>
                  <a:pt x="15239" y="50291"/>
                </a:lnTo>
                <a:lnTo>
                  <a:pt x="21336" y="53339"/>
                </a:lnTo>
                <a:lnTo>
                  <a:pt x="28955" y="53339"/>
                </a:lnTo>
                <a:lnTo>
                  <a:pt x="38100" y="53339"/>
                </a:lnTo>
                <a:lnTo>
                  <a:pt x="44196" y="50291"/>
                </a:lnTo>
                <a:lnTo>
                  <a:pt x="50291" y="44195"/>
                </a:lnTo>
                <a:lnTo>
                  <a:pt x="56387" y="39623"/>
                </a:lnTo>
                <a:lnTo>
                  <a:pt x="59436" y="33527"/>
                </a:lnTo>
                <a:lnTo>
                  <a:pt x="59436" y="27431"/>
                </a:lnTo>
                <a:lnTo>
                  <a:pt x="59436" y="21335"/>
                </a:lnTo>
                <a:lnTo>
                  <a:pt x="56387" y="15239"/>
                </a:lnTo>
                <a:lnTo>
                  <a:pt x="51815" y="10667"/>
                </a:lnTo>
                <a:lnTo>
                  <a:pt x="47244" y="3047"/>
                </a:lnTo>
                <a:lnTo>
                  <a:pt x="39624" y="0"/>
                </a:lnTo>
                <a:lnTo>
                  <a:pt x="28955" y="0"/>
                </a:lnTo>
                <a:close/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2813124" y="4564860"/>
            <a:ext cx="47064" cy="14792"/>
          </a:xfrm>
          <a:custGeom>
            <a:avLst/>
            <a:gdLst/>
            <a:ahLst/>
            <a:cxnLst/>
            <a:rect l="l" t="t" r="r" b="b"/>
            <a:pathLst>
              <a:path w="53339" h="16764">
                <a:moveTo>
                  <a:pt x="25907" y="0"/>
                </a:moveTo>
                <a:lnTo>
                  <a:pt x="19812" y="0"/>
                </a:lnTo>
                <a:lnTo>
                  <a:pt x="15239" y="1523"/>
                </a:lnTo>
                <a:lnTo>
                  <a:pt x="10668" y="4571"/>
                </a:lnTo>
                <a:lnTo>
                  <a:pt x="6095" y="6095"/>
                </a:lnTo>
                <a:lnTo>
                  <a:pt x="1524" y="10667"/>
                </a:lnTo>
                <a:lnTo>
                  <a:pt x="0" y="16763"/>
                </a:lnTo>
                <a:lnTo>
                  <a:pt x="12212" y="16764"/>
                </a:lnTo>
                <a:lnTo>
                  <a:pt x="24820" y="16764"/>
                </a:lnTo>
                <a:lnTo>
                  <a:pt x="37700" y="16763"/>
                </a:lnTo>
                <a:lnTo>
                  <a:pt x="50727" y="16763"/>
                </a:lnTo>
                <a:lnTo>
                  <a:pt x="53339" y="16763"/>
                </a:lnTo>
                <a:lnTo>
                  <a:pt x="50292" y="10667"/>
                </a:lnTo>
                <a:lnTo>
                  <a:pt x="47243" y="6095"/>
                </a:lnTo>
                <a:lnTo>
                  <a:pt x="42671" y="4571"/>
                </a:lnTo>
                <a:lnTo>
                  <a:pt x="38100" y="1523"/>
                </a:lnTo>
                <a:lnTo>
                  <a:pt x="33527" y="0"/>
                </a:lnTo>
                <a:lnTo>
                  <a:pt x="25907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2615452" y="4564861"/>
            <a:ext cx="51099" cy="47064"/>
          </a:xfrm>
          <a:custGeom>
            <a:avLst/>
            <a:gdLst/>
            <a:ahLst/>
            <a:cxnLst/>
            <a:rect l="l" t="t" r="r" b="b"/>
            <a:pathLst>
              <a:path w="57912" h="53339">
                <a:moveTo>
                  <a:pt x="28956" y="0"/>
                </a:moveTo>
                <a:lnTo>
                  <a:pt x="21336" y="0"/>
                </a:lnTo>
                <a:lnTo>
                  <a:pt x="13716" y="3047"/>
                </a:lnTo>
                <a:lnTo>
                  <a:pt x="7620" y="7619"/>
                </a:lnTo>
                <a:lnTo>
                  <a:pt x="3048" y="13715"/>
                </a:lnTo>
                <a:lnTo>
                  <a:pt x="0" y="19812"/>
                </a:lnTo>
                <a:lnTo>
                  <a:pt x="0" y="27431"/>
                </a:lnTo>
                <a:lnTo>
                  <a:pt x="0" y="33527"/>
                </a:lnTo>
                <a:lnTo>
                  <a:pt x="3048" y="39623"/>
                </a:lnTo>
                <a:lnTo>
                  <a:pt x="7620" y="44195"/>
                </a:lnTo>
                <a:lnTo>
                  <a:pt x="13716" y="50291"/>
                </a:lnTo>
                <a:lnTo>
                  <a:pt x="21336" y="53339"/>
                </a:lnTo>
                <a:lnTo>
                  <a:pt x="28956" y="53339"/>
                </a:lnTo>
                <a:lnTo>
                  <a:pt x="36576" y="53339"/>
                </a:lnTo>
                <a:lnTo>
                  <a:pt x="44196" y="50291"/>
                </a:lnTo>
                <a:lnTo>
                  <a:pt x="50292" y="44195"/>
                </a:lnTo>
                <a:lnTo>
                  <a:pt x="54864" y="39623"/>
                </a:lnTo>
                <a:lnTo>
                  <a:pt x="57912" y="33527"/>
                </a:lnTo>
                <a:lnTo>
                  <a:pt x="57912" y="27431"/>
                </a:lnTo>
                <a:lnTo>
                  <a:pt x="57912" y="21335"/>
                </a:lnTo>
                <a:lnTo>
                  <a:pt x="56387" y="15239"/>
                </a:lnTo>
                <a:lnTo>
                  <a:pt x="51816" y="10667"/>
                </a:lnTo>
                <a:lnTo>
                  <a:pt x="45720" y="3047"/>
                </a:lnTo>
                <a:lnTo>
                  <a:pt x="38100" y="0"/>
                </a:lnTo>
                <a:lnTo>
                  <a:pt x="28956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3383280" y="4550069"/>
            <a:ext cx="90094" cy="77993"/>
          </a:xfrm>
          <a:custGeom>
            <a:avLst/>
            <a:gdLst/>
            <a:ahLst/>
            <a:cxnLst/>
            <a:rect l="l" t="t" r="r" b="b"/>
            <a:pathLst>
              <a:path w="102107" h="88392">
                <a:moveTo>
                  <a:pt x="12191" y="0"/>
                </a:moveTo>
                <a:lnTo>
                  <a:pt x="18287" y="0"/>
                </a:lnTo>
                <a:lnTo>
                  <a:pt x="25907" y="0"/>
                </a:lnTo>
                <a:lnTo>
                  <a:pt x="33527" y="0"/>
                </a:lnTo>
                <a:lnTo>
                  <a:pt x="33527" y="12235"/>
                </a:lnTo>
                <a:lnTo>
                  <a:pt x="33527" y="24814"/>
                </a:lnTo>
                <a:lnTo>
                  <a:pt x="33527" y="37639"/>
                </a:lnTo>
                <a:lnTo>
                  <a:pt x="33527" y="50615"/>
                </a:lnTo>
                <a:lnTo>
                  <a:pt x="33527" y="57911"/>
                </a:lnTo>
                <a:lnTo>
                  <a:pt x="33527" y="60959"/>
                </a:lnTo>
                <a:lnTo>
                  <a:pt x="33527" y="64007"/>
                </a:lnTo>
                <a:lnTo>
                  <a:pt x="36575" y="67055"/>
                </a:lnTo>
                <a:lnTo>
                  <a:pt x="38099" y="68579"/>
                </a:lnTo>
                <a:lnTo>
                  <a:pt x="41147" y="70103"/>
                </a:lnTo>
                <a:lnTo>
                  <a:pt x="44195" y="70103"/>
                </a:lnTo>
                <a:lnTo>
                  <a:pt x="48767" y="70103"/>
                </a:lnTo>
                <a:lnTo>
                  <a:pt x="51815" y="68579"/>
                </a:lnTo>
                <a:lnTo>
                  <a:pt x="56387" y="67055"/>
                </a:lnTo>
                <a:lnTo>
                  <a:pt x="60959" y="65531"/>
                </a:lnTo>
                <a:lnTo>
                  <a:pt x="65531" y="62483"/>
                </a:lnTo>
                <a:lnTo>
                  <a:pt x="71627" y="59435"/>
                </a:lnTo>
                <a:lnTo>
                  <a:pt x="71627" y="46297"/>
                </a:lnTo>
                <a:lnTo>
                  <a:pt x="71627" y="33460"/>
                </a:lnTo>
                <a:lnTo>
                  <a:pt x="71627" y="21225"/>
                </a:lnTo>
                <a:lnTo>
                  <a:pt x="71627" y="19811"/>
                </a:lnTo>
                <a:lnTo>
                  <a:pt x="70103" y="19811"/>
                </a:lnTo>
                <a:lnTo>
                  <a:pt x="68579" y="19811"/>
                </a:lnTo>
                <a:lnTo>
                  <a:pt x="65531" y="19811"/>
                </a:lnTo>
                <a:lnTo>
                  <a:pt x="60959" y="19811"/>
                </a:lnTo>
                <a:lnTo>
                  <a:pt x="57911" y="18287"/>
                </a:lnTo>
                <a:lnTo>
                  <a:pt x="56387" y="16763"/>
                </a:lnTo>
                <a:lnTo>
                  <a:pt x="54863" y="15239"/>
                </a:lnTo>
                <a:lnTo>
                  <a:pt x="53339" y="12191"/>
                </a:lnTo>
                <a:lnTo>
                  <a:pt x="53339" y="9143"/>
                </a:lnTo>
                <a:lnTo>
                  <a:pt x="53339" y="6095"/>
                </a:lnTo>
                <a:lnTo>
                  <a:pt x="54863" y="4571"/>
                </a:lnTo>
                <a:lnTo>
                  <a:pt x="56387" y="3047"/>
                </a:lnTo>
                <a:lnTo>
                  <a:pt x="57911" y="0"/>
                </a:lnTo>
                <a:lnTo>
                  <a:pt x="60959" y="0"/>
                </a:lnTo>
                <a:lnTo>
                  <a:pt x="65531" y="0"/>
                </a:lnTo>
                <a:lnTo>
                  <a:pt x="74675" y="0"/>
                </a:lnTo>
                <a:lnTo>
                  <a:pt x="82295" y="0"/>
                </a:lnTo>
                <a:lnTo>
                  <a:pt x="89915" y="0"/>
                </a:lnTo>
                <a:lnTo>
                  <a:pt x="89915" y="12554"/>
                </a:lnTo>
                <a:lnTo>
                  <a:pt x="89915" y="25318"/>
                </a:lnTo>
                <a:lnTo>
                  <a:pt x="89915" y="38160"/>
                </a:lnTo>
                <a:lnTo>
                  <a:pt x="89915" y="50946"/>
                </a:lnTo>
                <a:lnTo>
                  <a:pt x="89915" y="63542"/>
                </a:lnTo>
                <a:lnTo>
                  <a:pt x="89915" y="65531"/>
                </a:lnTo>
                <a:lnTo>
                  <a:pt x="94487" y="65531"/>
                </a:lnTo>
                <a:lnTo>
                  <a:pt x="97535" y="67055"/>
                </a:lnTo>
                <a:lnTo>
                  <a:pt x="99059" y="68579"/>
                </a:lnTo>
                <a:lnTo>
                  <a:pt x="100583" y="70103"/>
                </a:lnTo>
                <a:lnTo>
                  <a:pt x="102107" y="73151"/>
                </a:lnTo>
                <a:lnTo>
                  <a:pt x="102107" y="76199"/>
                </a:lnTo>
                <a:lnTo>
                  <a:pt x="102107" y="79247"/>
                </a:lnTo>
                <a:lnTo>
                  <a:pt x="100583" y="80771"/>
                </a:lnTo>
                <a:lnTo>
                  <a:pt x="99059" y="82295"/>
                </a:lnTo>
                <a:lnTo>
                  <a:pt x="97535" y="85343"/>
                </a:lnTo>
                <a:lnTo>
                  <a:pt x="71627" y="85343"/>
                </a:lnTo>
                <a:lnTo>
                  <a:pt x="71627" y="83819"/>
                </a:lnTo>
                <a:lnTo>
                  <a:pt x="71627" y="82295"/>
                </a:lnTo>
                <a:lnTo>
                  <a:pt x="71627" y="80771"/>
                </a:lnTo>
                <a:lnTo>
                  <a:pt x="67055" y="83819"/>
                </a:lnTo>
                <a:lnTo>
                  <a:pt x="62483" y="85343"/>
                </a:lnTo>
                <a:lnTo>
                  <a:pt x="57911" y="86867"/>
                </a:lnTo>
                <a:lnTo>
                  <a:pt x="51815" y="88391"/>
                </a:lnTo>
                <a:lnTo>
                  <a:pt x="47243" y="88391"/>
                </a:lnTo>
                <a:lnTo>
                  <a:pt x="44195" y="88391"/>
                </a:lnTo>
                <a:lnTo>
                  <a:pt x="38099" y="88391"/>
                </a:lnTo>
                <a:lnTo>
                  <a:pt x="32003" y="86867"/>
                </a:lnTo>
                <a:lnTo>
                  <a:pt x="27431" y="85343"/>
                </a:lnTo>
                <a:lnTo>
                  <a:pt x="22859" y="82295"/>
                </a:lnTo>
                <a:lnTo>
                  <a:pt x="19811" y="77723"/>
                </a:lnTo>
                <a:lnTo>
                  <a:pt x="18287" y="73151"/>
                </a:lnTo>
                <a:lnTo>
                  <a:pt x="15239" y="70103"/>
                </a:lnTo>
                <a:lnTo>
                  <a:pt x="15239" y="19811"/>
                </a:lnTo>
                <a:lnTo>
                  <a:pt x="13715" y="19811"/>
                </a:lnTo>
                <a:lnTo>
                  <a:pt x="12191" y="19811"/>
                </a:lnTo>
                <a:lnTo>
                  <a:pt x="7620" y="19811"/>
                </a:lnTo>
                <a:lnTo>
                  <a:pt x="4572" y="18287"/>
                </a:lnTo>
                <a:lnTo>
                  <a:pt x="1524" y="16763"/>
                </a:lnTo>
                <a:lnTo>
                  <a:pt x="0" y="15239"/>
                </a:lnTo>
                <a:lnTo>
                  <a:pt x="0" y="12191"/>
                </a:lnTo>
                <a:lnTo>
                  <a:pt x="0" y="9143"/>
                </a:lnTo>
                <a:lnTo>
                  <a:pt x="0" y="6095"/>
                </a:lnTo>
                <a:lnTo>
                  <a:pt x="0" y="4571"/>
                </a:lnTo>
                <a:lnTo>
                  <a:pt x="1524" y="3047"/>
                </a:lnTo>
                <a:lnTo>
                  <a:pt x="4572" y="0"/>
                </a:lnTo>
                <a:lnTo>
                  <a:pt x="7620" y="0"/>
                </a:lnTo>
                <a:lnTo>
                  <a:pt x="12191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3980329" y="4547380"/>
            <a:ext cx="83371" cy="77992"/>
          </a:xfrm>
          <a:custGeom>
            <a:avLst/>
            <a:gdLst/>
            <a:ahLst/>
            <a:cxnLst/>
            <a:rect l="l" t="t" r="r" b="b"/>
            <a:pathLst>
              <a:path w="94487" h="88391">
                <a:moveTo>
                  <a:pt x="71627" y="0"/>
                </a:moveTo>
                <a:lnTo>
                  <a:pt x="77724" y="0"/>
                </a:lnTo>
                <a:lnTo>
                  <a:pt x="83819" y="3047"/>
                </a:lnTo>
                <a:lnTo>
                  <a:pt x="88391" y="7619"/>
                </a:lnTo>
                <a:lnTo>
                  <a:pt x="92963" y="10668"/>
                </a:lnTo>
                <a:lnTo>
                  <a:pt x="94487" y="13715"/>
                </a:lnTo>
                <a:lnTo>
                  <a:pt x="94487" y="16763"/>
                </a:lnTo>
                <a:lnTo>
                  <a:pt x="94487" y="19812"/>
                </a:lnTo>
                <a:lnTo>
                  <a:pt x="94487" y="21335"/>
                </a:lnTo>
                <a:lnTo>
                  <a:pt x="91439" y="24383"/>
                </a:lnTo>
                <a:lnTo>
                  <a:pt x="89915" y="25907"/>
                </a:lnTo>
                <a:lnTo>
                  <a:pt x="88391" y="27431"/>
                </a:lnTo>
                <a:lnTo>
                  <a:pt x="85343" y="27431"/>
                </a:lnTo>
                <a:lnTo>
                  <a:pt x="83819" y="27431"/>
                </a:lnTo>
                <a:lnTo>
                  <a:pt x="80772" y="25907"/>
                </a:lnTo>
                <a:lnTo>
                  <a:pt x="77724" y="22859"/>
                </a:lnTo>
                <a:lnTo>
                  <a:pt x="76200" y="21335"/>
                </a:lnTo>
                <a:lnTo>
                  <a:pt x="73151" y="19812"/>
                </a:lnTo>
                <a:lnTo>
                  <a:pt x="71627" y="19812"/>
                </a:lnTo>
                <a:lnTo>
                  <a:pt x="68579" y="19812"/>
                </a:lnTo>
                <a:lnTo>
                  <a:pt x="65531" y="21335"/>
                </a:lnTo>
                <a:lnTo>
                  <a:pt x="59436" y="24383"/>
                </a:lnTo>
                <a:lnTo>
                  <a:pt x="54863" y="27431"/>
                </a:lnTo>
                <a:lnTo>
                  <a:pt x="48767" y="33527"/>
                </a:lnTo>
                <a:lnTo>
                  <a:pt x="41148" y="39624"/>
                </a:lnTo>
                <a:lnTo>
                  <a:pt x="41148" y="52909"/>
                </a:lnTo>
                <a:lnTo>
                  <a:pt x="41148" y="65208"/>
                </a:lnTo>
                <a:lnTo>
                  <a:pt x="41148" y="68579"/>
                </a:lnTo>
                <a:lnTo>
                  <a:pt x="53855" y="68579"/>
                </a:lnTo>
                <a:lnTo>
                  <a:pt x="66519" y="68579"/>
                </a:lnTo>
                <a:lnTo>
                  <a:pt x="67055" y="68579"/>
                </a:lnTo>
                <a:lnTo>
                  <a:pt x="71627" y="68579"/>
                </a:lnTo>
                <a:lnTo>
                  <a:pt x="74675" y="70103"/>
                </a:lnTo>
                <a:lnTo>
                  <a:pt x="76200" y="71627"/>
                </a:lnTo>
                <a:lnTo>
                  <a:pt x="77724" y="73151"/>
                </a:lnTo>
                <a:lnTo>
                  <a:pt x="79248" y="76200"/>
                </a:lnTo>
                <a:lnTo>
                  <a:pt x="79248" y="79247"/>
                </a:lnTo>
                <a:lnTo>
                  <a:pt x="79248" y="82295"/>
                </a:lnTo>
                <a:lnTo>
                  <a:pt x="77724" y="83819"/>
                </a:lnTo>
                <a:lnTo>
                  <a:pt x="76200" y="85343"/>
                </a:lnTo>
                <a:lnTo>
                  <a:pt x="74675" y="88391"/>
                </a:lnTo>
                <a:lnTo>
                  <a:pt x="71627" y="88391"/>
                </a:lnTo>
                <a:lnTo>
                  <a:pt x="67055" y="88391"/>
                </a:lnTo>
                <a:lnTo>
                  <a:pt x="54355" y="88391"/>
                </a:lnTo>
                <a:lnTo>
                  <a:pt x="41656" y="88391"/>
                </a:lnTo>
                <a:lnTo>
                  <a:pt x="28956" y="88391"/>
                </a:lnTo>
                <a:lnTo>
                  <a:pt x="16256" y="88391"/>
                </a:lnTo>
                <a:lnTo>
                  <a:pt x="12191" y="88391"/>
                </a:lnTo>
                <a:lnTo>
                  <a:pt x="7619" y="88391"/>
                </a:lnTo>
                <a:lnTo>
                  <a:pt x="4572" y="88391"/>
                </a:lnTo>
                <a:lnTo>
                  <a:pt x="3048" y="85343"/>
                </a:lnTo>
                <a:lnTo>
                  <a:pt x="0" y="83819"/>
                </a:lnTo>
                <a:lnTo>
                  <a:pt x="0" y="82295"/>
                </a:lnTo>
                <a:lnTo>
                  <a:pt x="0" y="79247"/>
                </a:lnTo>
                <a:lnTo>
                  <a:pt x="0" y="76200"/>
                </a:lnTo>
                <a:lnTo>
                  <a:pt x="0" y="73151"/>
                </a:lnTo>
                <a:lnTo>
                  <a:pt x="3048" y="71627"/>
                </a:lnTo>
                <a:lnTo>
                  <a:pt x="4572" y="70103"/>
                </a:lnTo>
                <a:lnTo>
                  <a:pt x="7619" y="68579"/>
                </a:lnTo>
                <a:lnTo>
                  <a:pt x="12191" y="68579"/>
                </a:lnTo>
                <a:lnTo>
                  <a:pt x="15239" y="68579"/>
                </a:lnTo>
                <a:lnTo>
                  <a:pt x="19812" y="68579"/>
                </a:lnTo>
                <a:lnTo>
                  <a:pt x="22860" y="68579"/>
                </a:lnTo>
                <a:lnTo>
                  <a:pt x="22860" y="55879"/>
                </a:lnTo>
                <a:lnTo>
                  <a:pt x="22859" y="43180"/>
                </a:lnTo>
                <a:lnTo>
                  <a:pt x="22860" y="30479"/>
                </a:lnTo>
                <a:lnTo>
                  <a:pt x="22860" y="22859"/>
                </a:lnTo>
                <a:lnTo>
                  <a:pt x="19812" y="22859"/>
                </a:lnTo>
                <a:lnTo>
                  <a:pt x="18287" y="22859"/>
                </a:lnTo>
                <a:lnTo>
                  <a:pt x="16763" y="22859"/>
                </a:lnTo>
                <a:lnTo>
                  <a:pt x="12191" y="22859"/>
                </a:lnTo>
                <a:lnTo>
                  <a:pt x="9143" y="21335"/>
                </a:lnTo>
                <a:lnTo>
                  <a:pt x="6096" y="19812"/>
                </a:lnTo>
                <a:lnTo>
                  <a:pt x="4572" y="18287"/>
                </a:lnTo>
                <a:lnTo>
                  <a:pt x="4572" y="15239"/>
                </a:lnTo>
                <a:lnTo>
                  <a:pt x="4572" y="12191"/>
                </a:lnTo>
                <a:lnTo>
                  <a:pt x="4572" y="9143"/>
                </a:lnTo>
                <a:lnTo>
                  <a:pt x="4572" y="7619"/>
                </a:lnTo>
                <a:lnTo>
                  <a:pt x="6096" y="6095"/>
                </a:lnTo>
                <a:lnTo>
                  <a:pt x="9143" y="3047"/>
                </a:lnTo>
                <a:lnTo>
                  <a:pt x="12191" y="3047"/>
                </a:lnTo>
                <a:lnTo>
                  <a:pt x="16763" y="3047"/>
                </a:lnTo>
                <a:lnTo>
                  <a:pt x="24384" y="3047"/>
                </a:lnTo>
                <a:lnTo>
                  <a:pt x="32003" y="3047"/>
                </a:lnTo>
                <a:lnTo>
                  <a:pt x="41148" y="3047"/>
                </a:lnTo>
                <a:lnTo>
                  <a:pt x="41148" y="6095"/>
                </a:lnTo>
                <a:lnTo>
                  <a:pt x="41148" y="10668"/>
                </a:lnTo>
                <a:lnTo>
                  <a:pt x="41148" y="15239"/>
                </a:lnTo>
                <a:lnTo>
                  <a:pt x="48767" y="9143"/>
                </a:lnTo>
                <a:lnTo>
                  <a:pt x="54863" y="4571"/>
                </a:lnTo>
                <a:lnTo>
                  <a:pt x="59436" y="3047"/>
                </a:lnTo>
                <a:lnTo>
                  <a:pt x="64007" y="1524"/>
                </a:lnTo>
                <a:lnTo>
                  <a:pt x="68579" y="0"/>
                </a:lnTo>
                <a:lnTo>
                  <a:pt x="71627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3879476" y="4547380"/>
            <a:ext cx="83371" cy="80681"/>
          </a:xfrm>
          <a:custGeom>
            <a:avLst/>
            <a:gdLst/>
            <a:ahLst/>
            <a:cxnLst/>
            <a:rect l="l" t="t" r="r" b="b"/>
            <a:pathLst>
              <a:path w="94487" h="91439">
                <a:moveTo>
                  <a:pt x="47243" y="0"/>
                </a:moveTo>
                <a:lnTo>
                  <a:pt x="56387" y="0"/>
                </a:lnTo>
                <a:lnTo>
                  <a:pt x="64007" y="3047"/>
                </a:lnTo>
                <a:lnTo>
                  <a:pt x="71627" y="6095"/>
                </a:lnTo>
                <a:lnTo>
                  <a:pt x="81750" y="13933"/>
                </a:lnTo>
                <a:lnTo>
                  <a:pt x="89668" y="23976"/>
                </a:lnTo>
                <a:lnTo>
                  <a:pt x="92963" y="32003"/>
                </a:lnTo>
                <a:lnTo>
                  <a:pt x="94487" y="39624"/>
                </a:lnTo>
                <a:lnTo>
                  <a:pt x="94487" y="47243"/>
                </a:lnTo>
                <a:lnTo>
                  <a:pt x="94487" y="54863"/>
                </a:lnTo>
                <a:lnTo>
                  <a:pt x="92963" y="62483"/>
                </a:lnTo>
                <a:lnTo>
                  <a:pt x="89915" y="68579"/>
                </a:lnTo>
                <a:lnTo>
                  <a:pt x="85343" y="76200"/>
                </a:lnTo>
                <a:lnTo>
                  <a:pt x="79247" y="80771"/>
                </a:lnTo>
                <a:lnTo>
                  <a:pt x="71627" y="85343"/>
                </a:lnTo>
                <a:lnTo>
                  <a:pt x="64007" y="89915"/>
                </a:lnTo>
                <a:lnTo>
                  <a:pt x="56387" y="91439"/>
                </a:lnTo>
                <a:lnTo>
                  <a:pt x="47243" y="91439"/>
                </a:lnTo>
                <a:lnTo>
                  <a:pt x="39623" y="91439"/>
                </a:lnTo>
                <a:lnTo>
                  <a:pt x="32003" y="89915"/>
                </a:lnTo>
                <a:lnTo>
                  <a:pt x="24383" y="85343"/>
                </a:lnTo>
                <a:lnTo>
                  <a:pt x="16763" y="82295"/>
                </a:lnTo>
                <a:lnTo>
                  <a:pt x="10667" y="76200"/>
                </a:lnTo>
                <a:lnTo>
                  <a:pt x="6096" y="68579"/>
                </a:lnTo>
                <a:lnTo>
                  <a:pt x="1524" y="62483"/>
                </a:lnTo>
                <a:lnTo>
                  <a:pt x="0" y="54863"/>
                </a:lnTo>
                <a:lnTo>
                  <a:pt x="0" y="47243"/>
                </a:lnTo>
                <a:lnTo>
                  <a:pt x="0" y="39624"/>
                </a:lnTo>
                <a:lnTo>
                  <a:pt x="3048" y="32003"/>
                </a:lnTo>
                <a:lnTo>
                  <a:pt x="6096" y="24383"/>
                </a:lnTo>
                <a:lnTo>
                  <a:pt x="13933" y="14261"/>
                </a:lnTo>
                <a:lnTo>
                  <a:pt x="23976" y="6343"/>
                </a:lnTo>
                <a:lnTo>
                  <a:pt x="32003" y="3047"/>
                </a:lnTo>
                <a:lnTo>
                  <a:pt x="39623" y="0"/>
                </a:lnTo>
                <a:lnTo>
                  <a:pt x="47243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3488167" y="4547380"/>
            <a:ext cx="82026" cy="80681"/>
          </a:xfrm>
          <a:custGeom>
            <a:avLst/>
            <a:gdLst/>
            <a:ahLst/>
            <a:cxnLst/>
            <a:rect l="l" t="t" r="r" b="b"/>
            <a:pathLst>
              <a:path w="92963" h="91439">
                <a:moveTo>
                  <a:pt x="47244" y="0"/>
                </a:moveTo>
                <a:lnTo>
                  <a:pt x="51815" y="0"/>
                </a:lnTo>
                <a:lnTo>
                  <a:pt x="56387" y="0"/>
                </a:lnTo>
                <a:lnTo>
                  <a:pt x="60960" y="1524"/>
                </a:lnTo>
                <a:lnTo>
                  <a:pt x="65532" y="3047"/>
                </a:lnTo>
                <a:lnTo>
                  <a:pt x="68580" y="4571"/>
                </a:lnTo>
                <a:lnTo>
                  <a:pt x="73151" y="6095"/>
                </a:lnTo>
                <a:lnTo>
                  <a:pt x="74675" y="4571"/>
                </a:lnTo>
                <a:lnTo>
                  <a:pt x="77724" y="3047"/>
                </a:lnTo>
                <a:lnTo>
                  <a:pt x="79248" y="3047"/>
                </a:lnTo>
                <a:lnTo>
                  <a:pt x="82296" y="3047"/>
                </a:lnTo>
                <a:lnTo>
                  <a:pt x="83820" y="4571"/>
                </a:lnTo>
                <a:lnTo>
                  <a:pt x="86868" y="6095"/>
                </a:lnTo>
                <a:lnTo>
                  <a:pt x="88392" y="7619"/>
                </a:lnTo>
                <a:lnTo>
                  <a:pt x="88392" y="36575"/>
                </a:lnTo>
                <a:lnTo>
                  <a:pt x="86868" y="38100"/>
                </a:lnTo>
                <a:lnTo>
                  <a:pt x="83820" y="39624"/>
                </a:lnTo>
                <a:lnTo>
                  <a:pt x="82296" y="41147"/>
                </a:lnTo>
                <a:lnTo>
                  <a:pt x="79248" y="41147"/>
                </a:lnTo>
                <a:lnTo>
                  <a:pt x="77724" y="41147"/>
                </a:lnTo>
                <a:lnTo>
                  <a:pt x="74675" y="41147"/>
                </a:lnTo>
                <a:lnTo>
                  <a:pt x="73151" y="39624"/>
                </a:lnTo>
                <a:lnTo>
                  <a:pt x="71627" y="38100"/>
                </a:lnTo>
                <a:lnTo>
                  <a:pt x="71627" y="35051"/>
                </a:lnTo>
                <a:lnTo>
                  <a:pt x="70103" y="32003"/>
                </a:lnTo>
                <a:lnTo>
                  <a:pt x="70103" y="28956"/>
                </a:lnTo>
                <a:lnTo>
                  <a:pt x="68580" y="25907"/>
                </a:lnTo>
                <a:lnTo>
                  <a:pt x="65532" y="24383"/>
                </a:lnTo>
                <a:lnTo>
                  <a:pt x="60960" y="21335"/>
                </a:lnTo>
                <a:lnTo>
                  <a:pt x="54863" y="19812"/>
                </a:lnTo>
                <a:lnTo>
                  <a:pt x="47244" y="19812"/>
                </a:lnTo>
                <a:lnTo>
                  <a:pt x="38100" y="19812"/>
                </a:lnTo>
                <a:lnTo>
                  <a:pt x="30480" y="22859"/>
                </a:lnTo>
                <a:lnTo>
                  <a:pt x="25908" y="27431"/>
                </a:lnTo>
                <a:lnTo>
                  <a:pt x="21336" y="33527"/>
                </a:lnTo>
                <a:lnTo>
                  <a:pt x="18287" y="39624"/>
                </a:lnTo>
                <a:lnTo>
                  <a:pt x="18287" y="48768"/>
                </a:lnTo>
                <a:lnTo>
                  <a:pt x="18287" y="54863"/>
                </a:lnTo>
                <a:lnTo>
                  <a:pt x="19812" y="60959"/>
                </a:lnTo>
                <a:lnTo>
                  <a:pt x="25908" y="65531"/>
                </a:lnTo>
                <a:lnTo>
                  <a:pt x="35173" y="71033"/>
                </a:lnTo>
                <a:lnTo>
                  <a:pt x="50082" y="73151"/>
                </a:lnTo>
                <a:lnTo>
                  <a:pt x="50292" y="73151"/>
                </a:lnTo>
                <a:lnTo>
                  <a:pt x="57912" y="73151"/>
                </a:lnTo>
                <a:lnTo>
                  <a:pt x="64008" y="71627"/>
                </a:lnTo>
                <a:lnTo>
                  <a:pt x="68580" y="70103"/>
                </a:lnTo>
                <a:lnTo>
                  <a:pt x="71627" y="68579"/>
                </a:lnTo>
                <a:lnTo>
                  <a:pt x="74675" y="67056"/>
                </a:lnTo>
                <a:lnTo>
                  <a:pt x="77724" y="65531"/>
                </a:lnTo>
                <a:lnTo>
                  <a:pt x="79248" y="62483"/>
                </a:lnTo>
                <a:lnTo>
                  <a:pt x="82296" y="60959"/>
                </a:lnTo>
                <a:lnTo>
                  <a:pt x="83820" y="60959"/>
                </a:lnTo>
                <a:lnTo>
                  <a:pt x="86868" y="60959"/>
                </a:lnTo>
                <a:lnTo>
                  <a:pt x="88392" y="62483"/>
                </a:lnTo>
                <a:lnTo>
                  <a:pt x="91439" y="64007"/>
                </a:lnTo>
                <a:lnTo>
                  <a:pt x="92963" y="65531"/>
                </a:lnTo>
                <a:lnTo>
                  <a:pt x="92963" y="68579"/>
                </a:lnTo>
                <a:lnTo>
                  <a:pt x="92963" y="71627"/>
                </a:lnTo>
                <a:lnTo>
                  <a:pt x="92963" y="74675"/>
                </a:lnTo>
                <a:lnTo>
                  <a:pt x="91439" y="79247"/>
                </a:lnTo>
                <a:lnTo>
                  <a:pt x="85344" y="83819"/>
                </a:lnTo>
                <a:lnTo>
                  <a:pt x="75311" y="87894"/>
                </a:lnTo>
                <a:lnTo>
                  <a:pt x="63144" y="90552"/>
                </a:lnTo>
                <a:lnTo>
                  <a:pt x="48768" y="91439"/>
                </a:lnTo>
                <a:lnTo>
                  <a:pt x="34877" y="90218"/>
                </a:lnTo>
                <a:lnTo>
                  <a:pt x="22983" y="86555"/>
                </a:lnTo>
                <a:lnTo>
                  <a:pt x="15239" y="82295"/>
                </a:lnTo>
                <a:lnTo>
                  <a:pt x="6316" y="72907"/>
                </a:lnTo>
                <a:lnTo>
                  <a:pt x="1366" y="61006"/>
                </a:lnTo>
                <a:lnTo>
                  <a:pt x="0" y="48768"/>
                </a:lnTo>
                <a:lnTo>
                  <a:pt x="1545" y="35283"/>
                </a:lnTo>
                <a:lnTo>
                  <a:pt x="5936" y="23235"/>
                </a:lnTo>
                <a:lnTo>
                  <a:pt x="12192" y="13715"/>
                </a:lnTo>
                <a:lnTo>
                  <a:pt x="22430" y="6021"/>
                </a:lnTo>
                <a:lnTo>
                  <a:pt x="34399" y="1450"/>
                </a:lnTo>
                <a:lnTo>
                  <a:pt x="47244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3189642" y="4547380"/>
            <a:ext cx="84716" cy="80681"/>
          </a:xfrm>
          <a:custGeom>
            <a:avLst/>
            <a:gdLst/>
            <a:ahLst/>
            <a:cxnLst/>
            <a:rect l="l" t="t" r="r" b="b"/>
            <a:pathLst>
              <a:path w="96012" h="91439">
                <a:moveTo>
                  <a:pt x="47243" y="0"/>
                </a:moveTo>
                <a:lnTo>
                  <a:pt x="56387" y="0"/>
                </a:lnTo>
                <a:lnTo>
                  <a:pt x="64008" y="3047"/>
                </a:lnTo>
                <a:lnTo>
                  <a:pt x="71627" y="6095"/>
                </a:lnTo>
                <a:lnTo>
                  <a:pt x="81750" y="13933"/>
                </a:lnTo>
                <a:lnTo>
                  <a:pt x="89668" y="23976"/>
                </a:lnTo>
                <a:lnTo>
                  <a:pt x="92963" y="32003"/>
                </a:lnTo>
                <a:lnTo>
                  <a:pt x="96012" y="39624"/>
                </a:lnTo>
                <a:lnTo>
                  <a:pt x="96012" y="47243"/>
                </a:lnTo>
                <a:lnTo>
                  <a:pt x="96012" y="54863"/>
                </a:lnTo>
                <a:lnTo>
                  <a:pt x="92963" y="62483"/>
                </a:lnTo>
                <a:lnTo>
                  <a:pt x="89915" y="68579"/>
                </a:lnTo>
                <a:lnTo>
                  <a:pt x="85343" y="76200"/>
                </a:lnTo>
                <a:lnTo>
                  <a:pt x="79248" y="80771"/>
                </a:lnTo>
                <a:lnTo>
                  <a:pt x="71627" y="85343"/>
                </a:lnTo>
                <a:lnTo>
                  <a:pt x="64008" y="89915"/>
                </a:lnTo>
                <a:lnTo>
                  <a:pt x="56387" y="91439"/>
                </a:lnTo>
                <a:lnTo>
                  <a:pt x="47243" y="91439"/>
                </a:lnTo>
                <a:lnTo>
                  <a:pt x="39624" y="91439"/>
                </a:lnTo>
                <a:lnTo>
                  <a:pt x="32003" y="89915"/>
                </a:lnTo>
                <a:lnTo>
                  <a:pt x="24384" y="85343"/>
                </a:lnTo>
                <a:lnTo>
                  <a:pt x="16763" y="82295"/>
                </a:lnTo>
                <a:lnTo>
                  <a:pt x="10667" y="76200"/>
                </a:lnTo>
                <a:lnTo>
                  <a:pt x="6096" y="68579"/>
                </a:lnTo>
                <a:lnTo>
                  <a:pt x="3048" y="62483"/>
                </a:lnTo>
                <a:lnTo>
                  <a:pt x="0" y="54863"/>
                </a:lnTo>
                <a:lnTo>
                  <a:pt x="0" y="47243"/>
                </a:lnTo>
                <a:lnTo>
                  <a:pt x="0" y="39624"/>
                </a:lnTo>
                <a:lnTo>
                  <a:pt x="3048" y="32003"/>
                </a:lnTo>
                <a:lnTo>
                  <a:pt x="6096" y="24383"/>
                </a:lnTo>
                <a:lnTo>
                  <a:pt x="13933" y="14261"/>
                </a:lnTo>
                <a:lnTo>
                  <a:pt x="23976" y="6343"/>
                </a:lnTo>
                <a:lnTo>
                  <a:pt x="32003" y="3047"/>
                </a:lnTo>
                <a:lnTo>
                  <a:pt x="39624" y="0"/>
                </a:lnTo>
                <a:lnTo>
                  <a:pt x="47243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3092823" y="4547379"/>
            <a:ext cx="84716" cy="77993"/>
          </a:xfrm>
          <a:custGeom>
            <a:avLst/>
            <a:gdLst/>
            <a:ahLst/>
            <a:cxnLst/>
            <a:rect l="l" t="t" r="r" b="b"/>
            <a:pathLst>
              <a:path w="96012" h="88392">
                <a:moveTo>
                  <a:pt x="73151" y="0"/>
                </a:moveTo>
                <a:lnTo>
                  <a:pt x="79248" y="0"/>
                </a:lnTo>
                <a:lnTo>
                  <a:pt x="83819" y="3047"/>
                </a:lnTo>
                <a:lnTo>
                  <a:pt x="89915" y="7619"/>
                </a:lnTo>
                <a:lnTo>
                  <a:pt x="94487" y="10668"/>
                </a:lnTo>
                <a:lnTo>
                  <a:pt x="96012" y="13715"/>
                </a:lnTo>
                <a:lnTo>
                  <a:pt x="96012" y="16763"/>
                </a:lnTo>
                <a:lnTo>
                  <a:pt x="96012" y="19812"/>
                </a:lnTo>
                <a:lnTo>
                  <a:pt x="94487" y="21335"/>
                </a:lnTo>
                <a:lnTo>
                  <a:pt x="92963" y="24383"/>
                </a:lnTo>
                <a:lnTo>
                  <a:pt x="91439" y="25907"/>
                </a:lnTo>
                <a:lnTo>
                  <a:pt x="88391" y="27431"/>
                </a:lnTo>
                <a:lnTo>
                  <a:pt x="86867" y="27431"/>
                </a:lnTo>
                <a:lnTo>
                  <a:pt x="83819" y="27431"/>
                </a:lnTo>
                <a:lnTo>
                  <a:pt x="82295" y="25907"/>
                </a:lnTo>
                <a:lnTo>
                  <a:pt x="79248" y="22859"/>
                </a:lnTo>
                <a:lnTo>
                  <a:pt x="76200" y="21335"/>
                </a:lnTo>
                <a:lnTo>
                  <a:pt x="74675" y="19812"/>
                </a:lnTo>
                <a:lnTo>
                  <a:pt x="73151" y="19812"/>
                </a:lnTo>
                <a:lnTo>
                  <a:pt x="70103" y="19812"/>
                </a:lnTo>
                <a:lnTo>
                  <a:pt x="67055" y="21335"/>
                </a:lnTo>
                <a:lnTo>
                  <a:pt x="60960" y="24383"/>
                </a:lnTo>
                <a:lnTo>
                  <a:pt x="56387" y="27431"/>
                </a:lnTo>
                <a:lnTo>
                  <a:pt x="50291" y="33527"/>
                </a:lnTo>
                <a:lnTo>
                  <a:pt x="42671" y="39624"/>
                </a:lnTo>
                <a:lnTo>
                  <a:pt x="42671" y="52909"/>
                </a:lnTo>
                <a:lnTo>
                  <a:pt x="42671" y="65208"/>
                </a:lnTo>
                <a:lnTo>
                  <a:pt x="42671" y="68579"/>
                </a:lnTo>
                <a:lnTo>
                  <a:pt x="54796" y="68580"/>
                </a:lnTo>
                <a:lnTo>
                  <a:pt x="68042" y="68579"/>
                </a:lnTo>
                <a:lnTo>
                  <a:pt x="68579" y="68579"/>
                </a:lnTo>
                <a:lnTo>
                  <a:pt x="73151" y="68579"/>
                </a:lnTo>
                <a:lnTo>
                  <a:pt x="76200" y="70103"/>
                </a:lnTo>
                <a:lnTo>
                  <a:pt x="77724" y="71627"/>
                </a:lnTo>
                <a:lnTo>
                  <a:pt x="79248" y="73151"/>
                </a:lnTo>
                <a:lnTo>
                  <a:pt x="80771" y="76200"/>
                </a:lnTo>
                <a:lnTo>
                  <a:pt x="80771" y="79247"/>
                </a:lnTo>
                <a:lnTo>
                  <a:pt x="80771" y="82295"/>
                </a:lnTo>
                <a:lnTo>
                  <a:pt x="79248" y="83819"/>
                </a:lnTo>
                <a:lnTo>
                  <a:pt x="77724" y="85343"/>
                </a:lnTo>
                <a:lnTo>
                  <a:pt x="76200" y="88391"/>
                </a:lnTo>
                <a:lnTo>
                  <a:pt x="73151" y="88391"/>
                </a:lnTo>
                <a:lnTo>
                  <a:pt x="68579" y="88391"/>
                </a:lnTo>
                <a:lnTo>
                  <a:pt x="56205" y="88392"/>
                </a:lnTo>
                <a:lnTo>
                  <a:pt x="43727" y="88392"/>
                </a:lnTo>
                <a:lnTo>
                  <a:pt x="31039" y="88391"/>
                </a:lnTo>
                <a:lnTo>
                  <a:pt x="18038" y="88391"/>
                </a:lnTo>
                <a:lnTo>
                  <a:pt x="12191" y="88391"/>
                </a:lnTo>
                <a:lnTo>
                  <a:pt x="9143" y="88391"/>
                </a:lnTo>
                <a:lnTo>
                  <a:pt x="4571" y="88391"/>
                </a:lnTo>
                <a:lnTo>
                  <a:pt x="3048" y="85343"/>
                </a:lnTo>
                <a:lnTo>
                  <a:pt x="1524" y="83819"/>
                </a:lnTo>
                <a:lnTo>
                  <a:pt x="0" y="82295"/>
                </a:lnTo>
                <a:lnTo>
                  <a:pt x="0" y="79247"/>
                </a:lnTo>
                <a:lnTo>
                  <a:pt x="0" y="76200"/>
                </a:lnTo>
                <a:lnTo>
                  <a:pt x="1524" y="73151"/>
                </a:lnTo>
                <a:lnTo>
                  <a:pt x="3048" y="71627"/>
                </a:lnTo>
                <a:lnTo>
                  <a:pt x="4571" y="70103"/>
                </a:lnTo>
                <a:lnTo>
                  <a:pt x="9143" y="68579"/>
                </a:lnTo>
                <a:lnTo>
                  <a:pt x="12191" y="68579"/>
                </a:lnTo>
                <a:lnTo>
                  <a:pt x="16763" y="68579"/>
                </a:lnTo>
                <a:lnTo>
                  <a:pt x="19812" y="68579"/>
                </a:lnTo>
                <a:lnTo>
                  <a:pt x="24383" y="68579"/>
                </a:lnTo>
                <a:lnTo>
                  <a:pt x="24383" y="55879"/>
                </a:lnTo>
                <a:lnTo>
                  <a:pt x="24383" y="43180"/>
                </a:lnTo>
                <a:lnTo>
                  <a:pt x="24383" y="30479"/>
                </a:lnTo>
                <a:lnTo>
                  <a:pt x="24383" y="22859"/>
                </a:lnTo>
                <a:lnTo>
                  <a:pt x="21336" y="22859"/>
                </a:lnTo>
                <a:lnTo>
                  <a:pt x="19812" y="22859"/>
                </a:lnTo>
                <a:lnTo>
                  <a:pt x="16763" y="22859"/>
                </a:lnTo>
                <a:lnTo>
                  <a:pt x="12191" y="22859"/>
                </a:lnTo>
                <a:lnTo>
                  <a:pt x="9143" y="21335"/>
                </a:lnTo>
                <a:lnTo>
                  <a:pt x="7619" y="19812"/>
                </a:lnTo>
                <a:lnTo>
                  <a:pt x="6095" y="18287"/>
                </a:lnTo>
                <a:lnTo>
                  <a:pt x="4571" y="15239"/>
                </a:lnTo>
                <a:lnTo>
                  <a:pt x="4571" y="12191"/>
                </a:lnTo>
                <a:lnTo>
                  <a:pt x="4571" y="9143"/>
                </a:lnTo>
                <a:lnTo>
                  <a:pt x="6095" y="7619"/>
                </a:lnTo>
                <a:lnTo>
                  <a:pt x="7619" y="6095"/>
                </a:lnTo>
                <a:lnTo>
                  <a:pt x="9143" y="3047"/>
                </a:lnTo>
                <a:lnTo>
                  <a:pt x="12191" y="3047"/>
                </a:lnTo>
                <a:lnTo>
                  <a:pt x="16763" y="3047"/>
                </a:lnTo>
                <a:lnTo>
                  <a:pt x="29471" y="3047"/>
                </a:lnTo>
                <a:lnTo>
                  <a:pt x="42135" y="3047"/>
                </a:lnTo>
                <a:lnTo>
                  <a:pt x="42671" y="3047"/>
                </a:lnTo>
                <a:lnTo>
                  <a:pt x="42671" y="6095"/>
                </a:lnTo>
                <a:lnTo>
                  <a:pt x="42671" y="10668"/>
                </a:lnTo>
                <a:lnTo>
                  <a:pt x="42671" y="15239"/>
                </a:lnTo>
                <a:lnTo>
                  <a:pt x="50291" y="9143"/>
                </a:lnTo>
                <a:lnTo>
                  <a:pt x="56387" y="4571"/>
                </a:lnTo>
                <a:lnTo>
                  <a:pt x="60960" y="3047"/>
                </a:lnTo>
                <a:lnTo>
                  <a:pt x="64007" y="1524"/>
                </a:lnTo>
                <a:lnTo>
                  <a:pt x="68579" y="0"/>
                </a:lnTo>
                <a:lnTo>
                  <a:pt x="73151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2794298" y="4547380"/>
            <a:ext cx="84716" cy="80681"/>
          </a:xfrm>
          <a:custGeom>
            <a:avLst/>
            <a:gdLst/>
            <a:ahLst/>
            <a:cxnLst/>
            <a:rect l="l" t="t" r="r" b="b"/>
            <a:pathLst>
              <a:path w="96012" h="91439">
                <a:moveTo>
                  <a:pt x="47243" y="0"/>
                </a:moveTo>
                <a:lnTo>
                  <a:pt x="54863" y="0"/>
                </a:lnTo>
                <a:lnTo>
                  <a:pt x="60960" y="1524"/>
                </a:lnTo>
                <a:lnTo>
                  <a:pt x="68580" y="4571"/>
                </a:lnTo>
                <a:lnTo>
                  <a:pt x="74675" y="7619"/>
                </a:lnTo>
                <a:lnTo>
                  <a:pt x="79248" y="10668"/>
                </a:lnTo>
                <a:lnTo>
                  <a:pt x="82295" y="13715"/>
                </a:lnTo>
                <a:lnTo>
                  <a:pt x="86868" y="18287"/>
                </a:lnTo>
                <a:lnTo>
                  <a:pt x="89916" y="24383"/>
                </a:lnTo>
                <a:lnTo>
                  <a:pt x="92963" y="30479"/>
                </a:lnTo>
                <a:lnTo>
                  <a:pt x="94487" y="35051"/>
                </a:lnTo>
                <a:lnTo>
                  <a:pt x="96012" y="41147"/>
                </a:lnTo>
                <a:lnTo>
                  <a:pt x="96012" y="47243"/>
                </a:lnTo>
                <a:lnTo>
                  <a:pt x="96012" y="50291"/>
                </a:lnTo>
                <a:lnTo>
                  <a:pt x="96012" y="53339"/>
                </a:lnTo>
                <a:lnTo>
                  <a:pt x="96012" y="54863"/>
                </a:lnTo>
                <a:lnTo>
                  <a:pt x="83170" y="54863"/>
                </a:lnTo>
                <a:lnTo>
                  <a:pt x="70499" y="54863"/>
                </a:lnTo>
                <a:lnTo>
                  <a:pt x="57912" y="54863"/>
                </a:lnTo>
                <a:lnTo>
                  <a:pt x="45324" y="54863"/>
                </a:lnTo>
                <a:lnTo>
                  <a:pt x="32653" y="54863"/>
                </a:lnTo>
                <a:lnTo>
                  <a:pt x="19812" y="54863"/>
                </a:lnTo>
                <a:lnTo>
                  <a:pt x="21336" y="60959"/>
                </a:lnTo>
                <a:lnTo>
                  <a:pt x="25907" y="64007"/>
                </a:lnTo>
                <a:lnTo>
                  <a:pt x="30480" y="67056"/>
                </a:lnTo>
                <a:lnTo>
                  <a:pt x="35051" y="71627"/>
                </a:lnTo>
                <a:lnTo>
                  <a:pt x="41148" y="73151"/>
                </a:lnTo>
                <a:lnTo>
                  <a:pt x="50292" y="73151"/>
                </a:lnTo>
                <a:lnTo>
                  <a:pt x="60424" y="72077"/>
                </a:lnTo>
                <a:lnTo>
                  <a:pt x="74292" y="68291"/>
                </a:lnTo>
                <a:lnTo>
                  <a:pt x="77724" y="67056"/>
                </a:lnTo>
                <a:lnTo>
                  <a:pt x="82295" y="67056"/>
                </a:lnTo>
                <a:lnTo>
                  <a:pt x="85343" y="65531"/>
                </a:lnTo>
                <a:lnTo>
                  <a:pt x="86868" y="65531"/>
                </a:lnTo>
                <a:lnTo>
                  <a:pt x="89916" y="65531"/>
                </a:lnTo>
                <a:lnTo>
                  <a:pt x="91439" y="67056"/>
                </a:lnTo>
                <a:lnTo>
                  <a:pt x="92963" y="68579"/>
                </a:lnTo>
                <a:lnTo>
                  <a:pt x="94487" y="70103"/>
                </a:lnTo>
                <a:lnTo>
                  <a:pt x="96012" y="73151"/>
                </a:lnTo>
                <a:lnTo>
                  <a:pt x="96012" y="76200"/>
                </a:lnTo>
                <a:lnTo>
                  <a:pt x="96012" y="77724"/>
                </a:lnTo>
                <a:lnTo>
                  <a:pt x="94487" y="80771"/>
                </a:lnTo>
                <a:lnTo>
                  <a:pt x="92963" y="82295"/>
                </a:lnTo>
                <a:lnTo>
                  <a:pt x="89916" y="83819"/>
                </a:lnTo>
                <a:lnTo>
                  <a:pt x="83819" y="86868"/>
                </a:lnTo>
                <a:lnTo>
                  <a:pt x="74675" y="88391"/>
                </a:lnTo>
                <a:lnTo>
                  <a:pt x="62052" y="91028"/>
                </a:lnTo>
                <a:lnTo>
                  <a:pt x="49486" y="91439"/>
                </a:lnTo>
                <a:lnTo>
                  <a:pt x="48768" y="91439"/>
                </a:lnTo>
                <a:lnTo>
                  <a:pt x="34606" y="89894"/>
                </a:lnTo>
                <a:lnTo>
                  <a:pt x="22924" y="85503"/>
                </a:lnTo>
                <a:lnTo>
                  <a:pt x="13716" y="79247"/>
                </a:lnTo>
                <a:lnTo>
                  <a:pt x="5784" y="69003"/>
                </a:lnTo>
                <a:lnTo>
                  <a:pt x="1224" y="57240"/>
                </a:lnTo>
                <a:lnTo>
                  <a:pt x="0" y="45719"/>
                </a:lnTo>
                <a:lnTo>
                  <a:pt x="1830" y="32151"/>
                </a:lnTo>
                <a:lnTo>
                  <a:pt x="7603" y="20930"/>
                </a:lnTo>
                <a:lnTo>
                  <a:pt x="15239" y="13715"/>
                </a:lnTo>
                <a:lnTo>
                  <a:pt x="25853" y="5535"/>
                </a:lnTo>
                <a:lnTo>
                  <a:pt x="37684" y="1003"/>
                </a:lnTo>
                <a:lnTo>
                  <a:pt x="47243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2698824" y="4547379"/>
            <a:ext cx="84716" cy="77993"/>
          </a:xfrm>
          <a:custGeom>
            <a:avLst/>
            <a:gdLst/>
            <a:ahLst/>
            <a:cxnLst/>
            <a:rect l="l" t="t" r="r" b="b"/>
            <a:pathLst>
              <a:path w="96012" h="88392">
                <a:moveTo>
                  <a:pt x="73152" y="0"/>
                </a:moveTo>
                <a:lnTo>
                  <a:pt x="79248" y="0"/>
                </a:lnTo>
                <a:lnTo>
                  <a:pt x="83820" y="3047"/>
                </a:lnTo>
                <a:lnTo>
                  <a:pt x="89916" y="7619"/>
                </a:lnTo>
                <a:lnTo>
                  <a:pt x="94488" y="10668"/>
                </a:lnTo>
                <a:lnTo>
                  <a:pt x="96012" y="13715"/>
                </a:lnTo>
                <a:lnTo>
                  <a:pt x="96012" y="16763"/>
                </a:lnTo>
                <a:lnTo>
                  <a:pt x="96012" y="19812"/>
                </a:lnTo>
                <a:lnTo>
                  <a:pt x="94488" y="21335"/>
                </a:lnTo>
                <a:lnTo>
                  <a:pt x="92964" y="24383"/>
                </a:lnTo>
                <a:lnTo>
                  <a:pt x="91440" y="25907"/>
                </a:lnTo>
                <a:lnTo>
                  <a:pt x="88392" y="27431"/>
                </a:lnTo>
                <a:lnTo>
                  <a:pt x="86868" y="27431"/>
                </a:lnTo>
                <a:lnTo>
                  <a:pt x="83820" y="27431"/>
                </a:lnTo>
                <a:lnTo>
                  <a:pt x="82296" y="25907"/>
                </a:lnTo>
                <a:lnTo>
                  <a:pt x="79248" y="22859"/>
                </a:lnTo>
                <a:lnTo>
                  <a:pt x="76200" y="21335"/>
                </a:lnTo>
                <a:lnTo>
                  <a:pt x="74676" y="19812"/>
                </a:lnTo>
                <a:lnTo>
                  <a:pt x="73152" y="19812"/>
                </a:lnTo>
                <a:lnTo>
                  <a:pt x="70104" y="19812"/>
                </a:lnTo>
                <a:lnTo>
                  <a:pt x="65532" y="21335"/>
                </a:lnTo>
                <a:lnTo>
                  <a:pt x="60960" y="24383"/>
                </a:lnTo>
                <a:lnTo>
                  <a:pt x="56388" y="27431"/>
                </a:lnTo>
                <a:lnTo>
                  <a:pt x="50292" y="33527"/>
                </a:lnTo>
                <a:lnTo>
                  <a:pt x="42672" y="39624"/>
                </a:lnTo>
                <a:lnTo>
                  <a:pt x="42672" y="52909"/>
                </a:lnTo>
                <a:lnTo>
                  <a:pt x="42672" y="65208"/>
                </a:lnTo>
                <a:lnTo>
                  <a:pt x="42672" y="68579"/>
                </a:lnTo>
                <a:lnTo>
                  <a:pt x="54796" y="68579"/>
                </a:lnTo>
                <a:lnTo>
                  <a:pt x="68042" y="68579"/>
                </a:lnTo>
                <a:lnTo>
                  <a:pt x="68580" y="68579"/>
                </a:lnTo>
                <a:lnTo>
                  <a:pt x="73152" y="68579"/>
                </a:lnTo>
                <a:lnTo>
                  <a:pt x="76200" y="70103"/>
                </a:lnTo>
                <a:lnTo>
                  <a:pt x="77724" y="71627"/>
                </a:lnTo>
                <a:lnTo>
                  <a:pt x="79248" y="73151"/>
                </a:lnTo>
                <a:lnTo>
                  <a:pt x="80772" y="76200"/>
                </a:lnTo>
                <a:lnTo>
                  <a:pt x="80772" y="79247"/>
                </a:lnTo>
                <a:lnTo>
                  <a:pt x="80772" y="82295"/>
                </a:lnTo>
                <a:lnTo>
                  <a:pt x="79248" y="83819"/>
                </a:lnTo>
                <a:lnTo>
                  <a:pt x="77724" y="85343"/>
                </a:lnTo>
                <a:lnTo>
                  <a:pt x="76200" y="88391"/>
                </a:lnTo>
                <a:lnTo>
                  <a:pt x="73152" y="88391"/>
                </a:lnTo>
                <a:lnTo>
                  <a:pt x="68580" y="88391"/>
                </a:lnTo>
                <a:lnTo>
                  <a:pt x="56205" y="88392"/>
                </a:lnTo>
                <a:lnTo>
                  <a:pt x="43727" y="88392"/>
                </a:lnTo>
                <a:lnTo>
                  <a:pt x="31039" y="88391"/>
                </a:lnTo>
                <a:lnTo>
                  <a:pt x="18038" y="88391"/>
                </a:lnTo>
                <a:lnTo>
                  <a:pt x="12192" y="88391"/>
                </a:lnTo>
                <a:lnTo>
                  <a:pt x="9143" y="88391"/>
                </a:lnTo>
                <a:lnTo>
                  <a:pt x="4572" y="88391"/>
                </a:lnTo>
                <a:lnTo>
                  <a:pt x="3048" y="85343"/>
                </a:lnTo>
                <a:lnTo>
                  <a:pt x="1524" y="83819"/>
                </a:lnTo>
                <a:lnTo>
                  <a:pt x="0" y="82295"/>
                </a:lnTo>
                <a:lnTo>
                  <a:pt x="0" y="79247"/>
                </a:lnTo>
                <a:lnTo>
                  <a:pt x="0" y="76200"/>
                </a:lnTo>
                <a:lnTo>
                  <a:pt x="1524" y="73151"/>
                </a:lnTo>
                <a:lnTo>
                  <a:pt x="3048" y="71627"/>
                </a:lnTo>
                <a:lnTo>
                  <a:pt x="4572" y="70103"/>
                </a:lnTo>
                <a:lnTo>
                  <a:pt x="9143" y="68579"/>
                </a:lnTo>
                <a:lnTo>
                  <a:pt x="12192" y="68579"/>
                </a:lnTo>
                <a:lnTo>
                  <a:pt x="16764" y="68579"/>
                </a:lnTo>
                <a:lnTo>
                  <a:pt x="19812" y="68579"/>
                </a:lnTo>
                <a:lnTo>
                  <a:pt x="24384" y="68579"/>
                </a:lnTo>
                <a:lnTo>
                  <a:pt x="24384" y="55879"/>
                </a:lnTo>
                <a:lnTo>
                  <a:pt x="24384" y="43180"/>
                </a:lnTo>
                <a:lnTo>
                  <a:pt x="24384" y="30479"/>
                </a:lnTo>
                <a:lnTo>
                  <a:pt x="24384" y="22859"/>
                </a:lnTo>
                <a:lnTo>
                  <a:pt x="21336" y="22859"/>
                </a:lnTo>
                <a:lnTo>
                  <a:pt x="19812" y="22859"/>
                </a:lnTo>
                <a:lnTo>
                  <a:pt x="16764" y="22859"/>
                </a:lnTo>
                <a:lnTo>
                  <a:pt x="12192" y="22859"/>
                </a:lnTo>
                <a:lnTo>
                  <a:pt x="9143" y="21335"/>
                </a:lnTo>
                <a:lnTo>
                  <a:pt x="7620" y="19812"/>
                </a:lnTo>
                <a:lnTo>
                  <a:pt x="6096" y="18287"/>
                </a:lnTo>
                <a:lnTo>
                  <a:pt x="4572" y="15239"/>
                </a:lnTo>
                <a:lnTo>
                  <a:pt x="4572" y="12191"/>
                </a:lnTo>
                <a:lnTo>
                  <a:pt x="4572" y="9143"/>
                </a:lnTo>
                <a:lnTo>
                  <a:pt x="6096" y="7619"/>
                </a:lnTo>
                <a:lnTo>
                  <a:pt x="7620" y="6095"/>
                </a:lnTo>
                <a:lnTo>
                  <a:pt x="9143" y="3047"/>
                </a:lnTo>
                <a:lnTo>
                  <a:pt x="12192" y="3047"/>
                </a:lnTo>
                <a:lnTo>
                  <a:pt x="16764" y="3047"/>
                </a:lnTo>
                <a:lnTo>
                  <a:pt x="29471" y="3047"/>
                </a:lnTo>
                <a:lnTo>
                  <a:pt x="42135" y="3048"/>
                </a:lnTo>
                <a:lnTo>
                  <a:pt x="42672" y="3047"/>
                </a:lnTo>
                <a:lnTo>
                  <a:pt x="42672" y="6095"/>
                </a:lnTo>
                <a:lnTo>
                  <a:pt x="42672" y="10668"/>
                </a:lnTo>
                <a:lnTo>
                  <a:pt x="42672" y="15239"/>
                </a:lnTo>
                <a:lnTo>
                  <a:pt x="50292" y="9143"/>
                </a:lnTo>
                <a:lnTo>
                  <a:pt x="56388" y="4571"/>
                </a:lnTo>
                <a:lnTo>
                  <a:pt x="60960" y="3047"/>
                </a:lnTo>
                <a:lnTo>
                  <a:pt x="64008" y="1524"/>
                </a:lnTo>
                <a:lnTo>
                  <a:pt x="68580" y="0"/>
                </a:lnTo>
                <a:lnTo>
                  <a:pt x="73152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2599316" y="4547380"/>
            <a:ext cx="83371" cy="80681"/>
          </a:xfrm>
          <a:custGeom>
            <a:avLst/>
            <a:gdLst/>
            <a:ahLst/>
            <a:cxnLst/>
            <a:rect l="l" t="t" r="r" b="b"/>
            <a:pathLst>
              <a:path w="94487" h="91439">
                <a:moveTo>
                  <a:pt x="47243" y="0"/>
                </a:moveTo>
                <a:lnTo>
                  <a:pt x="54864" y="0"/>
                </a:lnTo>
                <a:lnTo>
                  <a:pt x="64008" y="3047"/>
                </a:lnTo>
                <a:lnTo>
                  <a:pt x="71628" y="6095"/>
                </a:lnTo>
                <a:lnTo>
                  <a:pt x="79248" y="10668"/>
                </a:lnTo>
                <a:lnTo>
                  <a:pt x="85343" y="16763"/>
                </a:lnTo>
                <a:lnTo>
                  <a:pt x="88392" y="24383"/>
                </a:lnTo>
                <a:lnTo>
                  <a:pt x="92964" y="32003"/>
                </a:lnTo>
                <a:lnTo>
                  <a:pt x="94487" y="39624"/>
                </a:lnTo>
                <a:lnTo>
                  <a:pt x="94487" y="47243"/>
                </a:lnTo>
                <a:lnTo>
                  <a:pt x="94487" y="54863"/>
                </a:lnTo>
                <a:lnTo>
                  <a:pt x="92964" y="62483"/>
                </a:lnTo>
                <a:lnTo>
                  <a:pt x="88392" y="68579"/>
                </a:lnTo>
                <a:lnTo>
                  <a:pt x="85343" y="76200"/>
                </a:lnTo>
                <a:lnTo>
                  <a:pt x="79248" y="80771"/>
                </a:lnTo>
                <a:lnTo>
                  <a:pt x="71628" y="85343"/>
                </a:lnTo>
                <a:lnTo>
                  <a:pt x="64008" y="89915"/>
                </a:lnTo>
                <a:lnTo>
                  <a:pt x="54864" y="91439"/>
                </a:lnTo>
                <a:lnTo>
                  <a:pt x="47243" y="91439"/>
                </a:lnTo>
                <a:lnTo>
                  <a:pt x="38100" y="91439"/>
                </a:lnTo>
                <a:lnTo>
                  <a:pt x="30480" y="89915"/>
                </a:lnTo>
                <a:lnTo>
                  <a:pt x="22860" y="85343"/>
                </a:lnTo>
                <a:lnTo>
                  <a:pt x="15240" y="82295"/>
                </a:lnTo>
                <a:lnTo>
                  <a:pt x="9143" y="76200"/>
                </a:lnTo>
                <a:lnTo>
                  <a:pt x="6096" y="68579"/>
                </a:lnTo>
                <a:lnTo>
                  <a:pt x="1524" y="62483"/>
                </a:lnTo>
                <a:lnTo>
                  <a:pt x="0" y="54863"/>
                </a:lnTo>
                <a:lnTo>
                  <a:pt x="0" y="47243"/>
                </a:lnTo>
                <a:lnTo>
                  <a:pt x="0" y="39624"/>
                </a:lnTo>
                <a:lnTo>
                  <a:pt x="1524" y="32003"/>
                </a:lnTo>
                <a:lnTo>
                  <a:pt x="6096" y="24383"/>
                </a:lnTo>
                <a:lnTo>
                  <a:pt x="9143" y="16763"/>
                </a:lnTo>
                <a:lnTo>
                  <a:pt x="15240" y="10668"/>
                </a:lnTo>
                <a:lnTo>
                  <a:pt x="22860" y="6095"/>
                </a:lnTo>
                <a:lnTo>
                  <a:pt x="30480" y="3047"/>
                </a:lnTo>
                <a:lnTo>
                  <a:pt x="39624" y="0"/>
                </a:lnTo>
                <a:lnTo>
                  <a:pt x="47243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3025588" y="4542001"/>
            <a:ext cx="37651" cy="32272"/>
          </a:xfrm>
          <a:custGeom>
            <a:avLst/>
            <a:gdLst/>
            <a:ahLst/>
            <a:cxnLst/>
            <a:rect l="l" t="t" r="r" b="b"/>
            <a:pathLst>
              <a:path w="42671" h="36575">
                <a:moveTo>
                  <a:pt x="0" y="0"/>
                </a:moveTo>
                <a:lnTo>
                  <a:pt x="0" y="12700"/>
                </a:lnTo>
                <a:lnTo>
                  <a:pt x="0" y="25400"/>
                </a:lnTo>
                <a:lnTo>
                  <a:pt x="0" y="36575"/>
                </a:lnTo>
                <a:lnTo>
                  <a:pt x="6095" y="36575"/>
                </a:lnTo>
                <a:lnTo>
                  <a:pt x="10667" y="36575"/>
                </a:lnTo>
                <a:lnTo>
                  <a:pt x="16763" y="36575"/>
                </a:lnTo>
                <a:lnTo>
                  <a:pt x="24383" y="36575"/>
                </a:lnTo>
                <a:lnTo>
                  <a:pt x="30479" y="33528"/>
                </a:lnTo>
                <a:lnTo>
                  <a:pt x="36575" y="30480"/>
                </a:lnTo>
                <a:lnTo>
                  <a:pt x="41148" y="25908"/>
                </a:lnTo>
                <a:lnTo>
                  <a:pt x="42671" y="21336"/>
                </a:lnTo>
                <a:lnTo>
                  <a:pt x="42671" y="16764"/>
                </a:lnTo>
                <a:lnTo>
                  <a:pt x="42671" y="12192"/>
                </a:lnTo>
                <a:lnTo>
                  <a:pt x="41148" y="7620"/>
                </a:lnTo>
                <a:lnTo>
                  <a:pt x="36575" y="4572"/>
                </a:lnTo>
                <a:lnTo>
                  <a:pt x="33527" y="1524"/>
                </a:lnTo>
                <a:lnTo>
                  <a:pt x="27431" y="0"/>
                </a:lnTo>
                <a:lnTo>
                  <a:pt x="21336" y="0"/>
                </a:lnTo>
                <a:lnTo>
                  <a:pt x="13715" y="0"/>
                </a:lnTo>
                <a:lnTo>
                  <a:pt x="7619" y="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2996004" y="4524519"/>
            <a:ext cx="83372" cy="100853"/>
          </a:xfrm>
          <a:custGeom>
            <a:avLst/>
            <a:gdLst/>
            <a:ahLst/>
            <a:cxnLst/>
            <a:rect l="l" t="t" r="r" b="b"/>
            <a:pathLst>
              <a:path w="94487" h="114300">
                <a:moveTo>
                  <a:pt x="12192" y="0"/>
                </a:moveTo>
                <a:lnTo>
                  <a:pt x="24478" y="0"/>
                </a:lnTo>
                <a:lnTo>
                  <a:pt x="37006" y="0"/>
                </a:lnTo>
                <a:lnTo>
                  <a:pt x="50016" y="0"/>
                </a:lnTo>
                <a:lnTo>
                  <a:pt x="54864" y="0"/>
                </a:lnTo>
                <a:lnTo>
                  <a:pt x="68474" y="1655"/>
                </a:lnTo>
                <a:lnTo>
                  <a:pt x="79624" y="7044"/>
                </a:lnTo>
                <a:lnTo>
                  <a:pt x="83819" y="10668"/>
                </a:lnTo>
                <a:lnTo>
                  <a:pt x="91505" y="21313"/>
                </a:lnTo>
                <a:lnTo>
                  <a:pt x="94406" y="33662"/>
                </a:lnTo>
                <a:lnTo>
                  <a:pt x="94488" y="36576"/>
                </a:lnTo>
                <a:lnTo>
                  <a:pt x="94488" y="42672"/>
                </a:lnTo>
                <a:lnTo>
                  <a:pt x="92964" y="47244"/>
                </a:lnTo>
                <a:lnTo>
                  <a:pt x="91440" y="53340"/>
                </a:lnTo>
                <a:lnTo>
                  <a:pt x="89916" y="56388"/>
                </a:lnTo>
                <a:lnTo>
                  <a:pt x="86868" y="60960"/>
                </a:lnTo>
                <a:lnTo>
                  <a:pt x="82295" y="64008"/>
                </a:lnTo>
                <a:lnTo>
                  <a:pt x="77723" y="68580"/>
                </a:lnTo>
                <a:lnTo>
                  <a:pt x="73152" y="70104"/>
                </a:lnTo>
                <a:lnTo>
                  <a:pt x="68580" y="73152"/>
                </a:lnTo>
                <a:lnTo>
                  <a:pt x="64007" y="74676"/>
                </a:lnTo>
                <a:lnTo>
                  <a:pt x="33528" y="74676"/>
                </a:lnTo>
                <a:lnTo>
                  <a:pt x="33528" y="82296"/>
                </a:lnTo>
                <a:lnTo>
                  <a:pt x="33528" y="88392"/>
                </a:lnTo>
                <a:lnTo>
                  <a:pt x="33528" y="94488"/>
                </a:lnTo>
                <a:lnTo>
                  <a:pt x="39623" y="94488"/>
                </a:lnTo>
                <a:lnTo>
                  <a:pt x="45719" y="94488"/>
                </a:lnTo>
                <a:lnTo>
                  <a:pt x="51816" y="94488"/>
                </a:lnTo>
                <a:lnTo>
                  <a:pt x="56388" y="94488"/>
                </a:lnTo>
                <a:lnTo>
                  <a:pt x="59435" y="96012"/>
                </a:lnTo>
                <a:lnTo>
                  <a:pt x="60959" y="97536"/>
                </a:lnTo>
                <a:lnTo>
                  <a:pt x="62483" y="99060"/>
                </a:lnTo>
                <a:lnTo>
                  <a:pt x="64007" y="102108"/>
                </a:lnTo>
                <a:lnTo>
                  <a:pt x="64007" y="105156"/>
                </a:lnTo>
                <a:lnTo>
                  <a:pt x="64007" y="108204"/>
                </a:lnTo>
                <a:lnTo>
                  <a:pt x="62483" y="109728"/>
                </a:lnTo>
                <a:lnTo>
                  <a:pt x="60959" y="111252"/>
                </a:lnTo>
                <a:lnTo>
                  <a:pt x="59435" y="114300"/>
                </a:lnTo>
                <a:lnTo>
                  <a:pt x="56388" y="114300"/>
                </a:lnTo>
                <a:lnTo>
                  <a:pt x="51816" y="114300"/>
                </a:lnTo>
                <a:lnTo>
                  <a:pt x="38996" y="114300"/>
                </a:lnTo>
                <a:lnTo>
                  <a:pt x="26514" y="114300"/>
                </a:lnTo>
                <a:lnTo>
                  <a:pt x="13768" y="114300"/>
                </a:lnTo>
                <a:lnTo>
                  <a:pt x="12192" y="114300"/>
                </a:lnTo>
                <a:lnTo>
                  <a:pt x="7619" y="114300"/>
                </a:lnTo>
                <a:lnTo>
                  <a:pt x="4572" y="114300"/>
                </a:lnTo>
                <a:lnTo>
                  <a:pt x="3048" y="111252"/>
                </a:lnTo>
                <a:lnTo>
                  <a:pt x="1524" y="109728"/>
                </a:lnTo>
                <a:lnTo>
                  <a:pt x="0" y="108204"/>
                </a:lnTo>
                <a:lnTo>
                  <a:pt x="0" y="105156"/>
                </a:lnTo>
                <a:lnTo>
                  <a:pt x="0" y="102108"/>
                </a:lnTo>
                <a:lnTo>
                  <a:pt x="1524" y="99060"/>
                </a:lnTo>
                <a:lnTo>
                  <a:pt x="3048" y="97536"/>
                </a:lnTo>
                <a:lnTo>
                  <a:pt x="4572" y="96012"/>
                </a:lnTo>
                <a:lnTo>
                  <a:pt x="7619" y="94488"/>
                </a:lnTo>
                <a:lnTo>
                  <a:pt x="12192" y="94488"/>
                </a:lnTo>
                <a:lnTo>
                  <a:pt x="13716" y="94488"/>
                </a:lnTo>
                <a:lnTo>
                  <a:pt x="15240" y="94488"/>
                </a:lnTo>
                <a:lnTo>
                  <a:pt x="15239" y="81929"/>
                </a:lnTo>
                <a:lnTo>
                  <a:pt x="15239" y="69197"/>
                </a:lnTo>
                <a:lnTo>
                  <a:pt x="15240" y="56380"/>
                </a:lnTo>
                <a:lnTo>
                  <a:pt x="15240" y="43568"/>
                </a:lnTo>
                <a:lnTo>
                  <a:pt x="15240" y="30852"/>
                </a:lnTo>
                <a:lnTo>
                  <a:pt x="15240" y="19812"/>
                </a:lnTo>
                <a:lnTo>
                  <a:pt x="13716" y="19812"/>
                </a:lnTo>
                <a:lnTo>
                  <a:pt x="12192" y="19812"/>
                </a:lnTo>
                <a:lnTo>
                  <a:pt x="7619" y="19812"/>
                </a:lnTo>
                <a:lnTo>
                  <a:pt x="4572" y="18288"/>
                </a:lnTo>
                <a:lnTo>
                  <a:pt x="3048" y="16764"/>
                </a:lnTo>
                <a:lnTo>
                  <a:pt x="1524" y="15240"/>
                </a:lnTo>
                <a:lnTo>
                  <a:pt x="0" y="12192"/>
                </a:lnTo>
                <a:lnTo>
                  <a:pt x="0" y="9144"/>
                </a:lnTo>
                <a:lnTo>
                  <a:pt x="0" y="6096"/>
                </a:lnTo>
                <a:lnTo>
                  <a:pt x="1524" y="4572"/>
                </a:lnTo>
                <a:lnTo>
                  <a:pt x="3048" y="3048"/>
                </a:lnTo>
                <a:lnTo>
                  <a:pt x="4572" y="0"/>
                </a:lnTo>
                <a:lnTo>
                  <a:pt x="7619" y="0"/>
                </a:lnTo>
                <a:lnTo>
                  <a:pt x="12192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3589020" y="4523175"/>
            <a:ext cx="83371" cy="104886"/>
          </a:xfrm>
          <a:custGeom>
            <a:avLst/>
            <a:gdLst/>
            <a:ahLst/>
            <a:cxnLst/>
            <a:rect l="l" t="t" r="r" b="b"/>
            <a:pathLst>
              <a:path w="94487" h="118872">
                <a:moveTo>
                  <a:pt x="27432" y="0"/>
                </a:moveTo>
                <a:lnTo>
                  <a:pt x="30480" y="0"/>
                </a:lnTo>
                <a:lnTo>
                  <a:pt x="33527" y="0"/>
                </a:lnTo>
                <a:lnTo>
                  <a:pt x="35051" y="3047"/>
                </a:lnTo>
                <a:lnTo>
                  <a:pt x="36575" y="4571"/>
                </a:lnTo>
                <a:lnTo>
                  <a:pt x="36575" y="7619"/>
                </a:lnTo>
                <a:lnTo>
                  <a:pt x="36575" y="12191"/>
                </a:lnTo>
                <a:lnTo>
                  <a:pt x="36575" y="18287"/>
                </a:lnTo>
                <a:lnTo>
                  <a:pt x="36575" y="24383"/>
                </a:lnTo>
                <a:lnTo>
                  <a:pt x="36575" y="30479"/>
                </a:lnTo>
                <a:lnTo>
                  <a:pt x="49372" y="30479"/>
                </a:lnTo>
                <a:lnTo>
                  <a:pt x="61839" y="30479"/>
                </a:lnTo>
                <a:lnTo>
                  <a:pt x="71627" y="30479"/>
                </a:lnTo>
                <a:lnTo>
                  <a:pt x="76200" y="30479"/>
                </a:lnTo>
                <a:lnTo>
                  <a:pt x="79248" y="30479"/>
                </a:lnTo>
                <a:lnTo>
                  <a:pt x="80772" y="33527"/>
                </a:lnTo>
                <a:lnTo>
                  <a:pt x="82296" y="35051"/>
                </a:lnTo>
                <a:lnTo>
                  <a:pt x="83820" y="36575"/>
                </a:lnTo>
                <a:lnTo>
                  <a:pt x="83820" y="39623"/>
                </a:lnTo>
                <a:lnTo>
                  <a:pt x="83820" y="42671"/>
                </a:lnTo>
                <a:lnTo>
                  <a:pt x="82296" y="45719"/>
                </a:lnTo>
                <a:lnTo>
                  <a:pt x="80772" y="47243"/>
                </a:lnTo>
                <a:lnTo>
                  <a:pt x="79248" y="48767"/>
                </a:lnTo>
                <a:lnTo>
                  <a:pt x="76200" y="50291"/>
                </a:lnTo>
                <a:lnTo>
                  <a:pt x="71627" y="50291"/>
                </a:lnTo>
                <a:lnTo>
                  <a:pt x="58831" y="50291"/>
                </a:lnTo>
                <a:lnTo>
                  <a:pt x="46364" y="50291"/>
                </a:lnTo>
                <a:lnTo>
                  <a:pt x="36575" y="50291"/>
                </a:lnTo>
                <a:lnTo>
                  <a:pt x="36576" y="62879"/>
                </a:lnTo>
                <a:lnTo>
                  <a:pt x="36575" y="75804"/>
                </a:lnTo>
                <a:lnTo>
                  <a:pt x="36575" y="88391"/>
                </a:lnTo>
                <a:lnTo>
                  <a:pt x="36575" y="92963"/>
                </a:lnTo>
                <a:lnTo>
                  <a:pt x="38100" y="96011"/>
                </a:lnTo>
                <a:lnTo>
                  <a:pt x="39624" y="96011"/>
                </a:lnTo>
                <a:lnTo>
                  <a:pt x="42672" y="99059"/>
                </a:lnTo>
                <a:lnTo>
                  <a:pt x="47244" y="100583"/>
                </a:lnTo>
                <a:lnTo>
                  <a:pt x="53339" y="100583"/>
                </a:lnTo>
                <a:lnTo>
                  <a:pt x="66082" y="98720"/>
                </a:lnTo>
                <a:lnTo>
                  <a:pt x="77873" y="93762"/>
                </a:lnTo>
                <a:lnTo>
                  <a:pt x="79248" y="92963"/>
                </a:lnTo>
                <a:lnTo>
                  <a:pt x="82296" y="91439"/>
                </a:lnTo>
                <a:lnTo>
                  <a:pt x="83820" y="91439"/>
                </a:lnTo>
                <a:lnTo>
                  <a:pt x="86868" y="91439"/>
                </a:lnTo>
                <a:lnTo>
                  <a:pt x="88392" y="91439"/>
                </a:lnTo>
                <a:lnTo>
                  <a:pt x="89915" y="91439"/>
                </a:lnTo>
                <a:lnTo>
                  <a:pt x="92963" y="94487"/>
                </a:lnTo>
                <a:lnTo>
                  <a:pt x="94487" y="96011"/>
                </a:lnTo>
                <a:lnTo>
                  <a:pt x="94487" y="97535"/>
                </a:lnTo>
                <a:lnTo>
                  <a:pt x="94487" y="100583"/>
                </a:lnTo>
                <a:lnTo>
                  <a:pt x="94487" y="103631"/>
                </a:lnTo>
                <a:lnTo>
                  <a:pt x="94487" y="105155"/>
                </a:lnTo>
                <a:lnTo>
                  <a:pt x="91439" y="106679"/>
                </a:lnTo>
                <a:lnTo>
                  <a:pt x="89915" y="109727"/>
                </a:lnTo>
                <a:lnTo>
                  <a:pt x="83820" y="112775"/>
                </a:lnTo>
                <a:lnTo>
                  <a:pt x="74675" y="115823"/>
                </a:lnTo>
                <a:lnTo>
                  <a:pt x="65532" y="117347"/>
                </a:lnTo>
                <a:lnTo>
                  <a:pt x="59436" y="118871"/>
                </a:lnTo>
                <a:lnTo>
                  <a:pt x="53339" y="118871"/>
                </a:lnTo>
                <a:lnTo>
                  <a:pt x="38855" y="117543"/>
                </a:lnTo>
                <a:lnTo>
                  <a:pt x="28535" y="112291"/>
                </a:lnTo>
                <a:lnTo>
                  <a:pt x="27432" y="111251"/>
                </a:lnTo>
                <a:lnTo>
                  <a:pt x="21336" y="106679"/>
                </a:lnTo>
                <a:lnTo>
                  <a:pt x="18287" y="100583"/>
                </a:lnTo>
                <a:lnTo>
                  <a:pt x="18287" y="92963"/>
                </a:lnTo>
                <a:lnTo>
                  <a:pt x="18288" y="79721"/>
                </a:lnTo>
                <a:lnTo>
                  <a:pt x="18287" y="67048"/>
                </a:lnTo>
                <a:lnTo>
                  <a:pt x="18287" y="54702"/>
                </a:lnTo>
                <a:lnTo>
                  <a:pt x="18287" y="50291"/>
                </a:lnTo>
                <a:lnTo>
                  <a:pt x="16763" y="50291"/>
                </a:lnTo>
                <a:lnTo>
                  <a:pt x="15239" y="50291"/>
                </a:lnTo>
                <a:lnTo>
                  <a:pt x="12192" y="50291"/>
                </a:lnTo>
                <a:lnTo>
                  <a:pt x="7620" y="50291"/>
                </a:lnTo>
                <a:lnTo>
                  <a:pt x="4572" y="48767"/>
                </a:lnTo>
                <a:lnTo>
                  <a:pt x="3048" y="47243"/>
                </a:lnTo>
                <a:lnTo>
                  <a:pt x="1524" y="45719"/>
                </a:lnTo>
                <a:lnTo>
                  <a:pt x="0" y="42671"/>
                </a:lnTo>
                <a:lnTo>
                  <a:pt x="0" y="39623"/>
                </a:lnTo>
                <a:lnTo>
                  <a:pt x="0" y="36575"/>
                </a:lnTo>
                <a:lnTo>
                  <a:pt x="1524" y="35051"/>
                </a:lnTo>
                <a:lnTo>
                  <a:pt x="3048" y="33527"/>
                </a:lnTo>
                <a:lnTo>
                  <a:pt x="4572" y="30479"/>
                </a:lnTo>
                <a:lnTo>
                  <a:pt x="18287" y="30479"/>
                </a:lnTo>
                <a:lnTo>
                  <a:pt x="18287" y="24383"/>
                </a:lnTo>
                <a:lnTo>
                  <a:pt x="18287" y="18287"/>
                </a:lnTo>
                <a:lnTo>
                  <a:pt x="18287" y="12191"/>
                </a:lnTo>
                <a:lnTo>
                  <a:pt x="18287" y="7619"/>
                </a:lnTo>
                <a:lnTo>
                  <a:pt x="19812" y="4571"/>
                </a:lnTo>
                <a:lnTo>
                  <a:pt x="21336" y="3047"/>
                </a:lnTo>
                <a:lnTo>
                  <a:pt x="22860" y="0"/>
                </a:lnTo>
                <a:lnTo>
                  <a:pt x="25908" y="0"/>
                </a:lnTo>
                <a:lnTo>
                  <a:pt x="27432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2498463" y="4521830"/>
            <a:ext cx="87406" cy="106231"/>
          </a:xfrm>
          <a:custGeom>
            <a:avLst/>
            <a:gdLst/>
            <a:ahLst/>
            <a:cxnLst/>
            <a:rect l="l" t="t" r="r" b="b"/>
            <a:pathLst>
              <a:path w="99060" h="120396">
                <a:moveTo>
                  <a:pt x="50292" y="0"/>
                </a:moveTo>
                <a:lnTo>
                  <a:pt x="56387" y="0"/>
                </a:lnTo>
                <a:lnTo>
                  <a:pt x="60960" y="0"/>
                </a:lnTo>
                <a:lnTo>
                  <a:pt x="65531" y="1523"/>
                </a:lnTo>
                <a:lnTo>
                  <a:pt x="70104" y="3047"/>
                </a:lnTo>
                <a:lnTo>
                  <a:pt x="74675" y="4571"/>
                </a:lnTo>
                <a:lnTo>
                  <a:pt x="77724" y="7619"/>
                </a:lnTo>
                <a:lnTo>
                  <a:pt x="79248" y="6095"/>
                </a:lnTo>
                <a:lnTo>
                  <a:pt x="80772" y="4571"/>
                </a:lnTo>
                <a:lnTo>
                  <a:pt x="82296" y="4571"/>
                </a:lnTo>
                <a:lnTo>
                  <a:pt x="83819" y="3047"/>
                </a:lnTo>
                <a:lnTo>
                  <a:pt x="85343" y="3047"/>
                </a:lnTo>
                <a:lnTo>
                  <a:pt x="86868" y="3047"/>
                </a:lnTo>
                <a:lnTo>
                  <a:pt x="88392" y="3047"/>
                </a:lnTo>
                <a:lnTo>
                  <a:pt x="91440" y="4571"/>
                </a:lnTo>
                <a:lnTo>
                  <a:pt x="92964" y="6095"/>
                </a:lnTo>
                <a:lnTo>
                  <a:pt x="94487" y="7619"/>
                </a:lnTo>
                <a:lnTo>
                  <a:pt x="96012" y="10667"/>
                </a:lnTo>
                <a:lnTo>
                  <a:pt x="96012" y="15239"/>
                </a:lnTo>
                <a:lnTo>
                  <a:pt x="96012" y="21335"/>
                </a:lnTo>
                <a:lnTo>
                  <a:pt x="96012" y="27431"/>
                </a:lnTo>
                <a:lnTo>
                  <a:pt x="96012" y="32003"/>
                </a:lnTo>
                <a:lnTo>
                  <a:pt x="96012" y="36575"/>
                </a:lnTo>
                <a:lnTo>
                  <a:pt x="94487" y="39623"/>
                </a:lnTo>
                <a:lnTo>
                  <a:pt x="92964" y="42671"/>
                </a:lnTo>
                <a:lnTo>
                  <a:pt x="91440" y="44195"/>
                </a:lnTo>
                <a:lnTo>
                  <a:pt x="88392" y="45719"/>
                </a:lnTo>
                <a:lnTo>
                  <a:pt x="86868" y="45719"/>
                </a:lnTo>
                <a:lnTo>
                  <a:pt x="83819" y="45719"/>
                </a:lnTo>
                <a:lnTo>
                  <a:pt x="82296" y="44195"/>
                </a:lnTo>
                <a:lnTo>
                  <a:pt x="80772" y="42671"/>
                </a:lnTo>
                <a:lnTo>
                  <a:pt x="79248" y="41147"/>
                </a:lnTo>
                <a:lnTo>
                  <a:pt x="77724" y="39623"/>
                </a:lnTo>
                <a:lnTo>
                  <a:pt x="77724" y="35051"/>
                </a:lnTo>
                <a:lnTo>
                  <a:pt x="76200" y="32003"/>
                </a:lnTo>
                <a:lnTo>
                  <a:pt x="76200" y="30479"/>
                </a:lnTo>
                <a:lnTo>
                  <a:pt x="74675" y="28955"/>
                </a:lnTo>
                <a:lnTo>
                  <a:pt x="71628" y="25907"/>
                </a:lnTo>
                <a:lnTo>
                  <a:pt x="68580" y="24383"/>
                </a:lnTo>
                <a:lnTo>
                  <a:pt x="64008" y="21335"/>
                </a:lnTo>
                <a:lnTo>
                  <a:pt x="59436" y="19811"/>
                </a:lnTo>
                <a:lnTo>
                  <a:pt x="56387" y="19811"/>
                </a:lnTo>
                <a:lnTo>
                  <a:pt x="51816" y="19811"/>
                </a:lnTo>
                <a:lnTo>
                  <a:pt x="45719" y="19811"/>
                </a:lnTo>
                <a:lnTo>
                  <a:pt x="41148" y="21335"/>
                </a:lnTo>
                <a:lnTo>
                  <a:pt x="36575" y="22859"/>
                </a:lnTo>
                <a:lnTo>
                  <a:pt x="32004" y="25907"/>
                </a:lnTo>
                <a:lnTo>
                  <a:pt x="27431" y="30479"/>
                </a:lnTo>
                <a:lnTo>
                  <a:pt x="24384" y="35051"/>
                </a:lnTo>
                <a:lnTo>
                  <a:pt x="19812" y="41147"/>
                </a:lnTo>
                <a:lnTo>
                  <a:pt x="18287" y="47243"/>
                </a:lnTo>
                <a:lnTo>
                  <a:pt x="18287" y="56387"/>
                </a:lnTo>
                <a:lnTo>
                  <a:pt x="18287" y="59435"/>
                </a:lnTo>
                <a:lnTo>
                  <a:pt x="18287" y="64007"/>
                </a:lnTo>
                <a:lnTo>
                  <a:pt x="18287" y="68579"/>
                </a:lnTo>
                <a:lnTo>
                  <a:pt x="18287" y="77723"/>
                </a:lnTo>
                <a:lnTo>
                  <a:pt x="21336" y="85343"/>
                </a:lnTo>
                <a:lnTo>
                  <a:pt x="28956" y="91439"/>
                </a:lnTo>
                <a:lnTo>
                  <a:pt x="39212" y="97939"/>
                </a:lnTo>
                <a:lnTo>
                  <a:pt x="52474" y="100531"/>
                </a:lnTo>
                <a:lnTo>
                  <a:pt x="54864" y="100583"/>
                </a:lnTo>
                <a:lnTo>
                  <a:pt x="62484" y="100583"/>
                </a:lnTo>
                <a:lnTo>
                  <a:pt x="67056" y="100583"/>
                </a:lnTo>
                <a:lnTo>
                  <a:pt x="71628" y="97535"/>
                </a:lnTo>
                <a:lnTo>
                  <a:pt x="74675" y="97535"/>
                </a:lnTo>
                <a:lnTo>
                  <a:pt x="77724" y="94487"/>
                </a:lnTo>
                <a:lnTo>
                  <a:pt x="80772" y="91439"/>
                </a:lnTo>
                <a:lnTo>
                  <a:pt x="82296" y="89915"/>
                </a:lnTo>
                <a:lnTo>
                  <a:pt x="83819" y="88391"/>
                </a:lnTo>
                <a:lnTo>
                  <a:pt x="85343" y="86867"/>
                </a:lnTo>
                <a:lnTo>
                  <a:pt x="86868" y="86867"/>
                </a:lnTo>
                <a:lnTo>
                  <a:pt x="88392" y="86867"/>
                </a:lnTo>
                <a:lnTo>
                  <a:pt x="89916" y="86867"/>
                </a:lnTo>
                <a:lnTo>
                  <a:pt x="91440" y="86867"/>
                </a:lnTo>
                <a:lnTo>
                  <a:pt x="94487" y="86867"/>
                </a:lnTo>
                <a:lnTo>
                  <a:pt x="96012" y="89915"/>
                </a:lnTo>
                <a:lnTo>
                  <a:pt x="97536" y="91439"/>
                </a:lnTo>
                <a:lnTo>
                  <a:pt x="99060" y="94487"/>
                </a:lnTo>
                <a:lnTo>
                  <a:pt x="99060" y="96011"/>
                </a:lnTo>
                <a:lnTo>
                  <a:pt x="99060" y="99059"/>
                </a:lnTo>
                <a:lnTo>
                  <a:pt x="97536" y="102107"/>
                </a:lnTo>
                <a:lnTo>
                  <a:pt x="94487" y="105155"/>
                </a:lnTo>
                <a:lnTo>
                  <a:pt x="91440" y="109727"/>
                </a:lnTo>
                <a:lnTo>
                  <a:pt x="86868" y="112775"/>
                </a:lnTo>
                <a:lnTo>
                  <a:pt x="80772" y="115823"/>
                </a:lnTo>
                <a:lnTo>
                  <a:pt x="68842" y="119172"/>
                </a:lnTo>
                <a:lnTo>
                  <a:pt x="55811" y="120390"/>
                </a:lnTo>
                <a:lnTo>
                  <a:pt x="54864" y="120395"/>
                </a:lnTo>
                <a:lnTo>
                  <a:pt x="41995" y="119340"/>
                </a:lnTo>
                <a:lnTo>
                  <a:pt x="30074" y="115245"/>
                </a:lnTo>
                <a:lnTo>
                  <a:pt x="25908" y="112775"/>
                </a:lnTo>
                <a:lnTo>
                  <a:pt x="18287" y="109727"/>
                </a:lnTo>
                <a:lnTo>
                  <a:pt x="12192" y="103631"/>
                </a:lnTo>
                <a:lnTo>
                  <a:pt x="7619" y="96011"/>
                </a:lnTo>
                <a:lnTo>
                  <a:pt x="2546" y="83775"/>
                </a:lnTo>
                <a:lnTo>
                  <a:pt x="104" y="71538"/>
                </a:lnTo>
                <a:lnTo>
                  <a:pt x="0" y="68579"/>
                </a:lnTo>
                <a:lnTo>
                  <a:pt x="0" y="64007"/>
                </a:lnTo>
                <a:lnTo>
                  <a:pt x="0" y="59435"/>
                </a:lnTo>
                <a:lnTo>
                  <a:pt x="0" y="54863"/>
                </a:lnTo>
                <a:lnTo>
                  <a:pt x="1684" y="42627"/>
                </a:lnTo>
                <a:lnTo>
                  <a:pt x="6195" y="30390"/>
                </a:lnTo>
                <a:lnTo>
                  <a:pt x="7619" y="27431"/>
                </a:lnTo>
                <a:lnTo>
                  <a:pt x="15094" y="16380"/>
                </a:lnTo>
                <a:lnTo>
                  <a:pt x="24598" y="8430"/>
                </a:lnTo>
                <a:lnTo>
                  <a:pt x="37459" y="2118"/>
                </a:lnTo>
                <a:lnTo>
                  <a:pt x="50134" y="0"/>
                </a:lnTo>
                <a:lnTo>
                  <a:pt x="50292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3786691" y="4517796"/>
            <a:ext cx="80682" cy="107576"/>
          </a:xfrm>
          <a:custGeom>
            <a:avLst/>
            <a:gdLst/>
            <a:ahLst/>
            <a:cxnLst/>
            <a:rect l="l" t="t" r="r" b="b"/>
            <a:pathLst>
              <a:path w="91440" h="121920">
                <a:moveTo>
                  <a:pt x="57912" y="0"/>
                </a:moveTo>
                <a:lnTo>
                  <a:pt x="62484" y="0"/>
                </a:lnTo>
                <a:lnTo>
                  <a:pt x="68580" y="0"/>
                </a:lnTo>
                <a:lnTo>
                  <a:pt x="74675" y="1523"/>
                </a:lnTo>
                <a:lnTo>
                  <a:pt x="82296" y="1523"/>
                </a:lnTo>
                <a:lnTo>
                  <a:pt x="85344" y="3047"/>
                </a:lnTo>
                <a:lnTo>
                  <a:pt x="88392" y="4571"/>
                </a:lnTo>
                <a:lnTo>
                  <a:pt x="89916" y="6095"/>
                </a:lnTo>
                <a:lnTo>
                  <a:pt x="91440" y="9143"/>
                </a:lnTo>
                <a:lnTo>
                  <a:pt x="91440" y="12191"/>
                </a:lnTo>
                <a:lnTo>
                  <a:pt x="91440" y="15239"/>
                </a:lnTo>
                <a:lnTo>
                  <a:pt x="89916" y="16763"/>
                </a:lnTo>
                <a:lnTo>
                  <a:pt x="88392" y="19811"/>
                </a:lnTo>
                <a:lnTo>
                  <a:pt x="86868" y="21335"/>
                </a:lnTo>
                <a:lnTo>
                  <a:pt x="77724" y="21335"/>
                </a:lnTo>
                <a:lnTo>
                  <a:pt x="70104" y="19811"/>
                </a:lnTo>
                <a:lnTo>
                  <a:pt x="62484" y="18287"/>
                </a:lnTo>
                <a:lnTo>
                  <a:pt x="56387" y="18287"/>
                </a:lnTo>
                <a:lnTo>
                  <a:pt x="50292" y="18287"/>
                </a:lnTo>
                <a:lnTo>
                  <a:pt x="47244" y="19811"/>
                </a:lnTo>
                <a:lnTo>
                  <a:pt x="44196" y="21335"/>
                </a:lnTo>
                <a:lnTo>
                  <a:pt x="42672" y="24383"/>
                </a:lnTo>
                <a:lnTo>
                  <a:pt x="41148" y="25907"/>
                </a:lnTo>
                <a:lnTo>
                  <a:pt x="41148" y="28955"/>
                </a:lnTo>
                <a:lnTo>
                  <a:pt x="41148" y="32003"/>
                </a:lnTo>
                <a:lnTo>
                  <a:pt x="41148" y="33527"/>
                </a:lnTo>
                <a:lnTo>
                  <a:pt x="41148" y="36575"/>
                </a:lnTo>
                <a:lnTo>
                  <a:pt x="53848" y="36575"/>
                </a:lnTo>
                <a:lnTo>
                  <a:pt x="66548" y="36575"/>
                </a:lnTo>
                <a:lnTo>
                  <a:pt x="68580" y="36575"/>
                </a:lnTo>
                <a:lnTo>
                  <a:pt x="73152" y="36575"/>
                </a:lnTo>
                <a:lnTo>
                  <a:pt x="76200" y="36575"/>
                </a:lnTo>
                <a:lnTo>
                  <a:pt x="79248" y="39623"/>
                </a:lnTo>
                <a:lnTo>
                  <a:pt x="80772" y="41147"/>
                </a:lnTo>
                <a:lnTo>
                  <a:pt x="80772" y="42671"/>
                </a:lnTo>
                <a:lnTo>
                  <a:pt x="80772" y="45719"/>
                </a:lnTo>
                <a:lnTo>
                  <a:pt x="80772" y="48767"/>
                </a:lnTo>
                <a:lnTo>
                  <a:pt x="80772" y="51815"/>
                </a:lnTo>
                <a:lnTo>
                  <a:pt x="79248" y="53339"/>
                </a:lnTo>
                <a:lnTo>
                  <a:pt x="76200" y="54863"/>
                </a:lnTo>
                <a:lnTo>
                  <a:pt x="73152" y="56387"/>
                </a:lnTo>
                <a:lnTo>
                  <a:pt x="68580" y="56387"/>
                </a:lnTo>
                <a:lnTo>
                  <a:pt x="55880" y="56387"/>
                </a:lnTo>
                <a:lnTo>
                  <a:pt x="43180" y="56387"/>
                </a:lnTo>
                <a:lnTo>
                  <a:pt x="41148" y="56387"/>
                </a:lnTo>
                <a:lnTo>
                  <a:pt x="41148" y="69087"/>
                </a:lnTo>
                <a:lnTo>
                  <a:pt x="41148" y="81787"/>
                </a:lnTo>
                <a:lnTo>
                  <a:pt x="41148" y="94487"/>
                </a:lnTo>
                <a:lnTo>
                  <a:pt x="41148" y="102107"/>
                </a:lnTo>
                <a:lnTo>
                  <a:pt x="53855" y="102108"/>
                </a:lnTo>
                <a:lnTo>
                  <a:pt x="66519" y="102107"/>
                </a:lnTo>
                <a:lnTo>
                  <a:pt x="67056" y="102107"/>
                </a:lnTo>
                <a:lnTo>
                  <a:pt x="71628" y="102107"/>
                </a:lnTo>
                <a:lnTo>
                  <a:pt x="74675" y="103631"/>
                </a:lnTo>
                <a:lnTo>
                  <a:pt x="76200" y="105155"/>
                </a:lnTo>
                <a:lnTo>
                  <a:pt x="77724" y="106679"/>
                </a:lnTo>
                <a:lnTo>
                  <a:pt x="79248" y="109727"/>
                </a:lnTo>
                <a:lnTo>
                  <a:pt x="79248" y="112775"/>
                </a:lnTo>
                <a:lnTo>
                  <a:pt x="79248" y="115823"/>
                </a:lnTo>
                <a:lnTo>
                  <a:pt x="77724" y="117347"/>
                </a:lnTo>
                <a:lnTo>
                  <a:pt x="76200" y="118871"/>
                </a:lnTo>
                <a:lnTo>
                  <a:pt x="74675" y="121919"/>
                </a:lnTo>
                <a:lnTo>
                  <a:pt x="71628" y="121919"/>
                </a:lnTo>
                <a:lnTo>
                  <a:pt x="67056" y="121919"/>
                </a:lnTo>
                <a:lnTo>
                  <a:pt x="54356" y="121919"/>
                </a:lnTo>
                <a:lnTo>
                  <a:pt x="41656" y="121919"/>
                </a:lnTo>
                <a:lnTo>
                  <a:pt x="28956" y="121919"/>
                </a:lnTo>
                <a:lnTo>
                  <a:pt x="16256" y="121919"/>
                </a:lnTo>
                <a:lnTo>
                  <a:pt x="12192" y="121919"/>
                </a:lnTo>
                <a:lnTo>
                  <a:pt x="7620" y="121919"/>
                </a:lnTo>
                <a:lnTo>
                  <a:pt x="4572" y="121919"/>
                </a:lnTo>
                <a:lnTo>
                  <a:pt x="1524" y="118871"/>
                </a:lnTo>
                <a:lnTo>
                  <a:pt x="0" y="117347"/>
                </a:lnTo>
                <a:lnTo>
                  <a:pt x="0" y="115823"/>
                </a:lnTo>
                <a:lnTo>
                  <a:pt x="0" y="112775"/>
                </a:lnTo>
                <a:lnTo>
                  <a:pt x="0" y="109727"/>
                </a:lnTo>
                <a:lnTo>
                  <a:pt x="0" y="106679"/>
                </a:lnTo>
                <a:lnTo>
                  <a:pt x="1524" y="105155"/>
                </a:lnTo>
                <a:lnTo>
                  <a:pt x="4572" y="103631"/>
                </a:lnTo>
                <a:lnTo>
                  <a:pt x="7620" y="102107"/>
                </a:lnTo>
                <a:lnTo>
                  <a:pt x="12192" y="102107"/>
                </a:lnTo>
                <a:lnTo>
                  <a:pt x="15240" y="102107"/>
                </a:lnTo>
                <a:lnTo>
                  <a:pt x="18287" y="102107"/>
                </a:lnTo>
                <a:lnTo>
                  <a:pt x="22860" y="102107"/>
                </a:lnTo>
                <a:lnTo>
                  <a:pt x="22860" y="89407"/>
                </a:lnTo>
                <a:lnTo>
                  <a:pt x="22860" y="76707"/>
                </a:lnTo>
                <a:lnTo>
                  <a:pt x="22860" y="64007"/>
                </a:lnTo>
                <a:lnTo>
                  <a:pt x="22860" y="56387"/>
                </a:lnTo>
                <a:lnTo>
                  <a:pt x="19812" y="56387"/>
                </a:lnTo>
                <a:lnTo>
                  <a:pt x="16764" y="56387"/>
                </a:lnTo>
                <a:lnTo>
                  <a:pt x="13716" y="56387"/>
                </a:lnTo>
                <a:lnTo>
                  <a:pt x="9144" y="56387"/>
                </a:lnTo>
                <a:lnTo>
                  <a:pt x="6096" y="54863"/>
                </a:lnTo>
                <a:lnTo>
                  <a:pt x="4572" y="53339"/>
                </a:lnTo>
                <a:lnTo>
                  <a:pt x="3048" y="51815"/>
                </a:lnTo>
                <a:lnTo>
                  <a:pt x="1524" y="48767"/>
                </a:lnTo>
                <a:lnTo>
                  <a:pt x="1524" y="45719"/>
                </a:lnTo>
                <a:lnTo>
                  <a:pt x="1524" y="42671"/>
                </a:lnTo>
                <a:lnTo>
                  <a:pt x="3048" y="41147"/>
                </a:lnTo>
                <a:lnTo>
                  <a:pt x="4572" y="39623"/>
                </a:lnTo>
                <a:lnTo>
                  <a:pt x="6096" y="36575"/>
                </a:lnTo>
                <a:lnTo>
                  <a:pt x="22860" y="36575"/>
                </a:lnTo>
                <a:lnTo>
                  <a:pt x="22860" y="33527"/>
                </a:lnTo>
                <a:lnTo>
                  <a:pt x="22860" y="32003"/>
                </a:lnTo>
                <a:lnTo>
                  <a:pt x="22860" y="28955"/>
                </a:lnTo>
                <a:lnTo>
                  <a:pt x="22860" y="19811"/>
                </a:lnTo>
                <a:lnTo>
                  <a:pt x="25908" y="13715"/>
                </a:lnTo>
                <a:lnTo>
                  <a:pt x="32004" y="7619"/>
                </a:lnTo>
                <a:lnTo>
                  <a:pt x="41932" y="1735"/>
                </a:lnTo>
                <a:lnTo>
                  <a:pt x="55785" y="16"/>
                </a:lnTo>
                <a:lnTo>
                  <a:pt x="57912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3286461" y="4517796"/>
            <a:ext cx="94129" cy="110266"/>
          </a:xfrm>
          <a:custGeom>
            <a:avLst/>
            <a:gdLst/>
            <a:ahLst/>
            <a:cxnLst/>
            <a:rect l="l" t="t" r="r" b="b"/>
            <a:pathLst>
              <a:path w="106680" h="124968">
                <a:moveTo>
                  <a:pt x="70104" y="0"/>
                </a:moveTo>
                <a:lnTo>
                  <a:pt x="77724" y="0"/>
                </a:lnTo>
                <a:lnTo>
                  <a:pt x="85344" y="0"/>
                </a:lnTo>
                <a:lnTo>
                  <a:pt x="91439" y="0"/>
                </a:lnTo>
                <a:lnTo>
                  <a:pt x="91440" y="12575"/>
                </a:lnTo>
                <a:lnTo>
                  <a:pt x="91440" y="25256"/>
                </a:lnTo>
                <a:lnTo>
                  <a:pt x="91439" y="38009"/>
                </a:lnTo>
                <a:lnTo>
                  <a:pt x="91439" y="50798"/>
                </a:lnTo>
                <a:lnTo>
                  <a:pt x="91439" y="102107"/>
                </a:lnTo>
                <a:lnTo>
                  <a:pt x="92963" y="102107"/>
                </a:lnTo>
                <a:lnTo>
                  <a:pt x="94487" y="102107"/>
                </a:lnTo>
                <a:lnTo>
                  <a:pt x="99060" y="102107"/>
                </a:lnTo>
                <a:lnTo>
                  <a:pt x="102108" y="103631"/>
                </a:lnTo>
                <a:lnTo>
                  <a:pt x="103632" y="105155"/>
                </a:lnTo>
                <a:lnTo>
                  <a:pt x="106680" y="106679"/>
                </a:lnTo>
                <a:lnTo>
                  <a:pt x="106680" y="109727"/>
                </a:lnTo>
                <a:lnTo>
                  <a:pt x="106680" y="112775"/>
                </a:lnTo>
                <a:lnTo>
                  <a:pt x="106680" y="115823"/>
                </a:lnTo>
                <a:lnTo>
                  <a:pt x="106680" y="117347"/>
                </a:lnTo>
                <a:lnTo>
                  <a:pt x="103632" y="118871"/>
                </a:lnTo>
                <a:lnTo>
                  <a:pt x="102108" y="121919"/>
                </a:lnTo>
                <a:lnTo>
                  <a:pt x="99060" y="121919"/>
                </a:lnTo>
                <a:lnTo>
                  <a:pt x="94487" y="121919"/>
                </a:lnTo>
                <a:lnTo>
                  <a:pt x="88392" y="121919"/>
                </a:lnTo>
                <a:lnTo>
                  <a:pt x="80772" y="121919"/>
                </a:lnTo>
                <a:lnTo>
                  <a:pt x="73151" y="121919"/>
                </a:lnTo>
                <a:lnTo>
                  <a:pt x="73151" y="120395"/>
                </a:lnTo>
                <a:lnTo>
                  <a:pt x="73151" y="118871"/>
                </a:lnTo>
                <a:lnTo>
                  <a:pt x="73151" y="117347"/>
                </a:lnTo>
                <a:lnTo>
                  <a:pt x="68580" y="120395"/>
                </a:lnTo>
                <a:lnTo>
                  <a:pt x="65532" y="121919"/>
                </a:lnTo>
                <a:lnTo>
                  <a:pt x="60960" y="123443"/>
                </a:lnTo>
                <a:lnTo>
                  <a:pt x="56387" y="124967"/>
                </a:lnTo>
                <a:lnTo>
                  <a:pt x="51815" y="124967"/>
                </a:lnTo>
                <a:lnTo>
                  <a:pt x="45720" y="124967"/>
                </a:lnTo>
                <a:lnTo>
                  <a:pt x="31718" y="123555"/>
                </a:lnTo>
                <a:lnTo>
                  <a:pt x="20232" y="118694"/>
                </a:lnTo>
                <a:lnTo>
                  <a:pt x="13715" y="112775"/>
                </a:lnTo>
                <a:lnTo>
                  <a:pt x="5535" y="102548"/>
                </a:lnTo>
                <a:lnTo>
                  <a:pt x="1003" y="90990"/>
                </a:lnTo>
                <a:lnTo>
                  <a:pt x="0" y="80771"/>
                </a:lnTo>
                <a:lnTo>
                  <a:pt x="1685" y="68080"/>
                </a:lnTo>
                <a:lnTo>
                  <a:pt x="6743" y="56176"/>
                </a:lnTo>
                <a:lnTo>
                  <a:pt x="13715" y="47243"/>
                </a:lnTo>
                <a:lnTo>
                  <a:pt x="24329" y="39063"/>
                </a:lnTo>
                <a:lnTo>
                  <a:pt x="36160" y="34531"/>
                </a:lnTo>
                <a:lnTo>
                  <a:pt x="45720" y="33527"/>
                </a:lnTo>
                <a:lnTo>
                  <a:pt x="50292" y="33527"/>
                </a:lnTo>
                <a:lnTo>
                  <a:pt x="54863" y="35051"/>
                </a:lnTo>
                <a:lnTo>
                  <a:pt x="59436" y="36575"/>
                </a:lnTo>
                <a:lnTo>
                  <a:pt x="64008" y="38099"/>
                </a:lnTo>
                <a:lnTo>
                  <a:pt x="68580" y="39623"/>
                </a:lnTo>
                <a:lnTo>
                  <a:pt x="73151" y="42671"/>
                </a:lnTo>
                <a:lnTo>
                  <a:pt x="73151" y="35051"/>
                </a:lnTo>
                <a:lnTo>
                  <a:pt x="73151" y="27431"/>
                </a:lnTo>
                <a:lnTo>
                  <a:pt x="73151" y="18287"/>
                </a:lnTo>
                <a:lnTo>
                  <a:pt x="71627" y="18287"/>
                </a:lnTo>
                <a:lnTo>
                  <a:pt x="70104" y="18287"/>
                </a:lnTo>
                <a:lnTo>
                  <a:pt x="65532" y="18287"/>
                </a:lnTo>
                <a:lnTo>
                  <a:pt x="62484" y="18287"/>
                </a:lnTo>
                <a:lnTo>
                  <a:pt x="60960" y="16763"/>
                </a:lnTo>
                <a:lnTo>
                  <a:pt x="59436" y="13715"/>
                </a:lnTo>
                <a:lnTo>
                  <a:pt x="57912" y="12191"/>
                </a:lnTo>
                <a:lnTo>
                  <a:pt x="57912" y="9143"/>
                </a:lnTo>
                <a:lnTo>
                  <a:pt x="57912" y="6095"/>
                </a:lnTo>
                <a:lnTo>
                  <a:pt x="59436" y="4571"/>
                </a:lnTo>
                <a:lnTo>
                  <a:pt x="60960" y="1523"/>
                </a:lnTo>
                <a:lnTo>
                  <a:pt x="62484" y="0"/>
                </a:lnTo>
                <a:lnTo>
                  <a:pt x="65532" y="0"/>
                </a:lnTo>
                <a:lnTo>
                  <a:pt x="70104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1803250" y="4293902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5842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1803250" y="4296591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1803250" y="4297936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3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1803250" y="4299281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8C8C8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1803250" y="4300626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90909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1803250" y="4301970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93939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1803250" y="4303315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1803250" y="4304660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9C9C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1803250" y="4306004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3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1803250" y="4307349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1803250" y="4308694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A8A8A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1803250" y="4310039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AEAEA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1803250" y="4311383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1803250" y="4312728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B5B5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1803250" y="4314073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3">
            <a:solidFill>
              <a:srgbClr val="BABA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1803250" y="4315417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BDBDB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1803250" y="4316762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C3C3C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1803250" y="4318107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C6C6C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1803250" y="4319451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CACAC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1803250" y="4320796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1803250" y="4322141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3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1803250" y="4323486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D8D8D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1803250" y="4324830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1803250" y="4326175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1803250" y="4327520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E4E4E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1803250" y="4328864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E8E8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1803250" y="4330209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EDEDE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1803250" y="4331554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3">
            <a:solidFill>
              <a:srgbClr val="EFEF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1803250" y="4332899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F4F4F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1803250" y="4334243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F9F9F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1803250" y="4335588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EBEBE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1803250" y="4336933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1803250" y="4338277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ACAC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1803250" y="4339622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3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1803250" y="4340967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4848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1803250" y="4342311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3D3D3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1803250" y="4343656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3333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1803250" y="4345001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3B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1803250" y="4346346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4646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1803250" y="4347690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3">
            <a:solidFill>
              <a:srgbClr val="5252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1803250" y="4349035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5E5E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1803250" y="4350380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1803250" y="4351724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1803250" y="4353069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83838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1803250" y="4354414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90909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1803250" y="4355759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3">
            <a:solidFill>
              <a:srgbClr val="9C9C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1803250" y="4357103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A8A8A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1803250" y="4358448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B3B3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1803250" y="4359793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BFBF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1803250" y="4361137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1803250" y="4361250"/>
            <a:ext cx="2263139" cy="25324"/>
          </a:xfrm>
          <a:custGeom>
            <a:avLst/>
            <a:gdLst/>
            <a:ahLst/>
            <a:cxnLst/>
            <a:rect l="l" t="t" r="r" b="b"/>
            <a:pathLst>
              <a:path w="2564891" h="28701">
                <a:moveTo>
                  <a:pt x="0" y="28701"/>
                </a:moveTo>
                <a:lnTo>
                  <a:pt x="2564891" y="28701"/>
                </a:lnTo>
                <a:lnTo>
                  <a:pt x="2564891" y="0"/>
                </a:lnTo>
                <a:lnTo>
                  <a:pt x="0" y="0"/>
                </a:lnTo>
                <a:lnTo>
                  <a:pt x="0" y="28701"/>
                </a:lnTo>
                <a:close/>
              </a:path>
            </a:pathLst>
          </a:custGeom>
          <a:solidFill>
            <a:srgbClr val="CFCFC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1803250" y="4385454"/>
            <a:ext cx="2263139" cy="2465"/>
          </a:xfrm>
          <a:custGeom>
            <a:avLst/>
            <a:gdLst/>
            <a:ahLst/>
            <a:cxnLst/>
            <a:rect l="l" t="t" r="r" b="b"/>
            <a:pathLst>
              <a:path w="2564891" h="2794">
                <a:moveTo>
                  <a:pt x="0" y="2794"/>
                </a:moveTo>
                <a:lnTo>
                  <a:pt x="2564891" y="2794"/>
                </a:lnTo>
                <a:lnTo>
                  <a:pt x="2564891" y="0"/>
                </a:lnTo>
                <a:lnTo>
                  <a:pt x="0" y="0"/>
                </a:lnTo>
                <a:lnTo>
                  <a:pt x="0" y="2794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1803250" y="4386799"/>
            <a:ext cx="2263139" cy="2465"/>
          </a:xfrm>
          <a:custGeom>
            <a:avLst/>
            <a:gdLst/>
            <a:ahLst/>
            <a:cxnLst/>
            <a:rect l="l" t="t" r="r" b="b"/>
            <a:pathLst>
              <a:path w="2564891" h="2794">
                <a:moveTo>
                  <a:pt x="0" y="2794"/>
                </a:moveTo>
                <a:lnTo>
                  <a:pt x="2564891" y="2794"/>
                </a:lnTo>
                <a:lnTo>
                  <a:pt x="2564891" y="0"/>
                </a:lnTo>
                <a:lnTo>
                  <a:pt x="0" y="0"/>
                </a:lnTo>
                <a:lnTo>
                  <a:pt x="0" y="2794"/>
                </a:lnTo>
                <a:close/>
              </a:path>
            </a:pathLst>
          </a:custGeom>
          <a:solidFill>
            <a:srgbClr val="C8C8C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1803250" y="4388144"/>
            <a:ext cx="2263139" cy="2464"/>
          </a:xfrm>
          <a:custGeom>
            <a:avLst/>
            <a:gdLst/>
            <a:ahLst/>
            <a:cxnLst/>
            <a:rect l="l" t="t" r="r" b="b"/>
            <a:pathLst>
              <a:path w="2564891" h="2793">
                <a:moveTo>
                  <a:pt x="0" y="2793"/>
                </a:moveTo>
                <a:lnTo>
                  <a:pt x="2564891" y="2793"/>
                </a:lnTo>
                <a:lnTo>
                  <a:pt x="2564891" y="0"/>
                </a:lnTo>
                <a:lnTo>
                  <a:pt x="0" y="0"/>
                </a:lnTo>
                <a:lnTo>
                  <a:pt x="0" y="2793"/>
                </a:lnTo>
                <a:close/>
              </a:path>
            </a:pathLst>
          </a:custGeom>
          <a:solidFill>
            <a:srgbClr val="C1C1C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1803250" y="4389488"/>
            <a:ext cx="2263139" cy="2465"/>
          </a:xfrm>
          <a:custGeom>
            <a:avLst/>
            <a:gdLst/>
            <a:ahLst/>
            <a:cxnLst/>
            <a:rect l="l" t="t" r="r" b="b"/>
            <a:pathLst>
              <a:path w="2564891" h="2794">
                <a:moveTo>
                  <a:pt x="0" y="2794"/>
                </a:moveTo>
                <a:lnTo>
                  <a:pt x="2564891" y="2794"/>
                </a:lnTo>
                <a:lnTo>
                  <a:pt x="2564891" y="0"/>
                </a:lnTo>
                <a:lnTo>
                  <a:pt x="0" y="0"/>
                </a:lnTo>
                <a:lnTo>
                  <a:pt x="0" y="2794"/>
                </a:lnTo>
                <a:close/>
              </a:path>
            </a:pathLst>
          </a:custGeom>
          <a:solidFill>
            <a:srgbClr val="BABA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1803250" y="4390833"/>
            <a:ext cx="2263139" cy="2465"/>
          </a:xfrm>
          <a:custGeom>
            <a:avLst/>
            <a:gdLst/>
            <a:ahLst/>
            <a:cxnLst/>
            <a:rect l="l" t="t" r="r" b="b"/>
            <a:pathLst>
              <a:path w="2564891" h="2794">
                <a:moveTo>
                  <a:pt x="0" y="2794"/>
                </a:moveTo>
                <a:lnTo>
                  <a:pt x="2564891" y="2794"/>
                </a:lnTo>
                <a:lnTo>
                  <a:pt x="2564891" y="0"/>
                </a:lnTo>
                <a:lnTo>
                  <a:pt x="0" y="0"/>
                </a:lnTo>
                <a:lnTo>
                  <a:pt x="0" y="2794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1803250" y="4393410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ACAC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1803250" y="4394755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1803250" y="4396100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1803250" y="4397444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1803250" y="4398789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3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1803250" y="4400134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8C8C8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1803250" y="4401479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1803250" y="4402823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1803250" y="4404168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1803250" y="4405513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1803250" y="4406857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3">
            <a:solidFill>
              <a:srgbClr val="69696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1803250" y="4408202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6666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1803250" y="4409547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69696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1803250" y="4410891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1803250" y="4412236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1803250" y="4413581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75757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1803250" y="4414926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3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1803250" y="4416270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1803250" y="4417615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1803250" y="4418960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1803250" y="4420304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1803250" y="4421649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90909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1803250" y="4422994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3">
            <a:solidFill>
              <a:srgbClr val="95959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1803250" y="4424339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9A9A9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1803250" y="4425683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1803250" y="4427028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1803250" y="4428373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A7A7A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1803250" y="4429717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AAAAA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1803250" y="4431062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AFAFA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1803250" y="4432407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3">
            <a:solidFill>
              <a:srgbClr val="B3B3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1803250" y="4433751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1803250" y="4435096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1803250" y="4436441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C1C1C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1803250" y="4437786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C6C6C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1803250" y="4439130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CACAC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1803250" y="4440475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3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1803250" y="4441820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1803250" y="4443164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3">
            <a:solidFill>
              <a:srgbClr val="D8D8D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1803250" y="4444509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DDDD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1803250" y="4445854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1803250" y="4447199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1803250" y="4448543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3">
            <a:solidFill>
              <a:srgbClr val="E9E9E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1803250" y="4449888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EFEF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9" name="object 1009"/>
          <p:cNvSpPr/>
          <p:nvPr/>
        </p:nvSpPr>
        <p:spPr>
          <a:xfrm>
            <a:off x="1803250" y="4451233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1803250" y="4452577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1803250" y="4453922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E9E9E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1803250" y="4455267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C3C3C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1803250" y="4456611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3">
            <a:solidFill>
              <a:srgbClr val="9A9A9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1803250" y="4457956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6262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1803250" y="4459301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2A2A2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1803250" y="4460646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2D2D2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1803250" y="4461990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3636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1803250" y="4463335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1803250" y="4464680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3">
            <a:solidFill>
              <a:srgbClr val="4949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1803250" y="4466024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1803250" y="4467369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5D5D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1803250" y="4468714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1803250" y="4470059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4" name="object 1024"/>
          <p:cNvSpPr/>
          <p:nvPr/>
        </p:nvSpPr>
        <p:spPr>
          <a:xfrm>
            <a:off x="1803250" y="4471403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7B7B7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1803250" y="4472748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3">
            <a:solidFill>
              <a:srgbClr val="83838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1803250" y="4474093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7" name="object 1027"/>
          <p:cNvSpPr/>
          <p:nvPr/>
        </p:nvSpPr>
        <p:spPr>
          <a:xfrm>
            <a:off x="1803250" y="4475437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97979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8" name="object 1028"/>
          <p:cNvSpPr/>
          <p:nvPr/>
        </p:nvSpPr>
        <p:spPr>
          <a:xfrm>
            <a:off x="1803250" y="4476782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1803250" y="4478127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AAAAA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0" name="object 1030"/>
          <p:cNvSpPr/>
          <p:nvPr/>
        </p:nvSpPr>
        <p:spPr>
          <a:xfrm>
            <a:off x="1803250" y="4479471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B3B3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1" name="object 1031"/>
          <p:cNvSpPr/>
          <p:nvPr/>
        </p:nvSpPr>
        <p:spPr>
          <a:xfrm>
            <a:off x="1803250" y="4480816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BDBDB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2" name="object 1032"/>
          <p:cNvSpPr/>
          <p:nvPr/>
        </p:nvSpPr>
        <p:spPr>
          <a:xfrm>
            <a:off x="1803250" y="4482161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3">
            <a:solidFill>
              <a:srgbClr val="C6C6C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3" name="object 1033"/>
          <p:cNvSpPr/>
          <p:nvPr/>
        </p:nvSpPr>
        <p:spPr>
          <a:xfrm>
            <a:off x="1803250" y="4483506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D1D1D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4" name="object 1034"/>
          <p:cNvSpPr/>
          <p:nvPr/>
        </p:nvSpPr>
        <p:spPr>
          <a:xfrm>
            <a:off x="1803250" y="4484850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5" name="object 1035"/>
          <p:cNvSpPr/>
          <p:nvPr/>
        </p:nvSpPr>
        <p:spPr>
          <a:xfrm>
            <a:off x="1803250" y="4486195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E4E4E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6" name="object 1036"/>
          <p:cNvSpPr/>
          <p:nvPr/>
        </p:nvSpPr>
        <p:spPr>
          <a:xfrm>
            <a:off x="1803250" y="4487540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EDEDE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7" name="object 1037"/>
          <p:cNvSpPr/>
          <p:nvPr/>
        </p:nvSpPr>
        <p:spPr>
          <a:xfrm>
            <a:off x="1803250" y="4490229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5841">
            <a:solidFill>
              <a:srgbClr val="F7F7F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8" name="object 1038"/>
          <p:cNvSpPr/>
          <p:nvPr/>
        </p:nvSpPr>
        <p:spPr>
          <a:xfrm>
            <a:off x="1805940" y="4294575"/>
            <a:ext cx="2257760" cy="194981"/>
          </a:xfrm>
          <a:custGeom>
            <a:avLst/>
            <a:gdLst/>
            <a:ahLst/>
            <a:cxnLst/>
            <a:rect l="l" t="t" r="r" b="b"/>
            <a:pathLst>
              <a:path w="2558795" h="220979">
                <a:moveTo>
                  <a:pt x="757427" y="58786"/>
                </a:moveTo>
                <a:lnTo>
                  <a:pt x="757427" y="147827"/>
                </a:lnTo>
                <a:lnTo>
                  <a:pt x="752812" y="142324"/>
                </a:lnTo>
                <a:lnTo>
                  <a:pt x="744651" y="132594"/>
                </a:lnTo>
                <a:lnTo>
                  <a:pt x="736490" y="122863"/>
                </a:lnTo>
                <a:lnTo>
                  <a:pt x="728328" y="113132"/>
                </a:lnTo>
                <a:lnTo>
                  <a:pt x="720167" y="103402"/>
                </a:lnTo>
                <a:lnTo>
                  <a:pt x="712006" y="93671"/>
                </a:lnTo>
                <a:lnTo>
                  <a:pt x="703845" y="83941"/>
                </a:lnTo>
                <a:lnTo>
                  <a:pt x="695684" y="74210"/>
                </a:lnTo>
                <a:lnTo>
                  <a:pt x="687523" y="64479"/>
                </a:lnTo>
                <a:lnTo>
                  <a:pt x="679361" y="54749"/>
                </a:lnTo>
                <a:lnTo>
                  <a:pt x="671200" y="45018"/>
                </a:lnTo>
                <a:lnTo>
                  <a:pt x="663039" y="35287"/>
                </a:lnTo>
                <a:lnTo>
                  <a:pt x="654878" y="25557"/>
                </a:lnTo>
                <a:lnTo>
                  <a:pt x="646717" y="15826"/>
                </a:lnTo>
                <a:lnTo>
                  <a:pt x="638555" y="6095"/>
                </a:lnTo>
                <a:lnTo>
                  <a:pt x="573023" y="6095"/>
                </a:lnTo>
                <a:lnTo>
                  <a:pt x="565403" y="7619"/>
                </a:lnTo>
                <a:lnTo>
                  <a:pt x="559307" y="10668"/>
                </a:lnTo>
                <a:lnTo>
                  <a:pt x="554735" y="13715"/>
                </a:lnTo>
                <a:lnTo>
                  <a:pt x="553211" y="18287"/>
                </a:lnTo>
                <a:lnTo>
                  <a:pt x="553211" y="28956"/>
                </a:lnTo>
                <a:lnTo>
                  <a:pt x="554735" y="33527"/>
                </a:lnTo>
                <a:lnTo>
                  <a:pt x="559307" y="36575"/>
                </a:lnTo>
                <a:lnTo>
                  <a:pt x="565403" y="39624"/>
                </a:lnTo>
                <a:lnTo>
                  <a:pt x="573023" y="41148"/>
                </a:lnTo>
                <a:lnTo>
                  <a:pt x="591311" y="41148"/>
                </a:lnTo>
                <a:lnTo>
                  <a:pt x="591311" y="179831"/>
                </a:lnTo>
                <a:lnTo>
                  <a:pt x="582167" y="179831"/>
                </a:lnTo>
                <a:lnTo>
                  <a:pt x="574547" y="181355"/>
                </a:lnTo>
                <a:lnTo>
                  <a:pt x="569975" y="185927"/>
                </a:lnTo>
                <a:lnTo>
                  <a:pt x="565403" y="188975"/>
                </a:lnTo>
                <a:lnTo>
                  <a:pt x="562355" y="193547"/>
                </a:lnTo>
                <a:lnTo>
                  <a:pt x="562355" y="202691"/>
                </a:lnTo>
                <a:lnTo>
                  <a:pt x="565403" y="207263"/>
                </a:lnTo>
                <a:lnTo>
                  <a:pt x="569975" y="210311"/>
                </a:lnTo>
                <a:lnTo>
                  <a:pt x="574547" y="213359"/>
                </a:lnTo>
                <a:lnTo>
                  <a:pt x="582167" y="216407"/>
                </a:lnTo>
                <a:lnTo>
                  <a:pt x="665987" y="216407"/>
                </a:lnTo>
                <a:lnTo>
                  <a:pt x="675131" y="213359"/>
                </a:lnTo>
                <a:lnTo>
                  <a:pt x="679703" y="210311"/>
                </a:lnTo>
                <a:lnTo>
                  <a:pt x="684275" y="207263"/>
                </a:lnTo>
                <a:lnTo>
                  <a:pt x="685799" y="202691"/>
                </a:lnTo>
                <a:lnTo>
                  <a:pt x="685799" y="192023"/>
                </a:lnTo>
                <a:lnTo>
                  <a:pt x="684275" y="188975"/>
                </a:lnTo>
                <a:lnTo>
                  <a:pt x="679703" y="184403"/>
                </a:lnTo>
                <a:lnTo>
                  <a:pt x="675131" y="181355"/>
                </a:lnTo>
                <a:lnTo>
                  <a:pt x="665987" y="179831"/>
                </a:lnTo>
                <a:lnTo>
                  <a:pt x="638555" y="179831"/>
                </a:lnTo>
                <a:lnTo>
                  <a:pt x="638555" y="73151"/>
                </a:lnTo>
                <a:lnTo>
                  <a:pt x="644493" y="80218"/>
                </a:lnTo>
                <a:lnTo>
                  <a:pt x="652608" y="89839"/>
                </a:lnTo>
                <a:lnTo>
                  <a:pt x="660755" y="99465"/>
                </a:lnTo>
                <a:lnTo>
                  <a:pt x="668929" y="109099"/>
                </a:lnTo>
                <a:lnTo>
                  <a:pt x="677123" y="118744"/>
                </a:lnTo>
                <a:lnTo>
                  <a:pt x="685332" y="128402"/>
                </a:lnTo>
                <a:lnTo>
                  <a:pt x="693551" y="138077"/>
                </a:lnTo>
                <a:lnTo>
                  <a:pt x="701774" y="147771"/>
                </a:lnTo>
                <a:lnTo>
                  <a:pt x="709994" y="157487"/>
                </a:lnTo>
                <a:lnTo>
                  <a:pt x="718206" y="167228"/>
                </a:lnTo>
                <a:lnTo>
                  <a:pt x="726405" y="176997"/>
                </a:lnTo>
                <a:lnTo>
                  <a:pt x="734585" y="186796"/>
                </a:lnTo>
                <a:lnTo>
                  <a:pt x="742740" y="196629"/>
                </a:lnTo>
                <a:lnTo>
                  <a:pt x="750864" y="206499"/>
                </a:lnTo>
                <a:lnTo>
                  <a:pt x="758951" y="216407"/>
                </a:lnTo>
                <a:lnTo>
                  <a:pt x="804671" y="216407"/>
                </a:lnTo>
                <a:lnTo>
                  <a:pt x="804671" y="41148"/>
                </a:lnTo>
                <a:lnTo>
                  <a:pt x="815339" y="41148"/>
                </a:lnTo>
                <a:lnTo>
                  <a:pt x="821435" y="39624"/>
                </a:lnTo>
                <a:lnTo>
                  <a:pt x="827531" y="36575"/>
                </a:lnTo>
                <a:lnTo>
                  <a:pt x="832103" y="33527"/>
                </a:lnTo>
                <a:lnTo>
                  <a:pt x="833627" y="28956"/>
                </a:lnTo>
                <a:lnTo>
                  <a:pt x="833627" y="18287"/>
                </a:lnTo>
                <a:lnTo>
                  <a:pt x="832103" y="13715"/>
                </a:lnTo>
                <a:lnTo>
                  <a:pt x="826007" y="10668"/>
                </a:lnTo>
                <a:lnTo>
                  <a:pt x="821435" y="7619"/>
                </a:lnTo>
                <a:lnTo>
                  <a:pt x="813815" y="6095"/>
                </a:lnTo>
                <a:lnTo>
                  <a:pt x="729995" y="6095"/>
                </a:lnTo>
                <a:lnTo>
                  <a:pt x="722375" y="7619"/>
                </a:lnTo>
                <a:lnTo>
                  <a:pt x="716279" y="10668"/>
                </a:lnTo>
                <a:lnTo>
                  <a:pt x="711707" y="13715"/>
                </a:lnTo>
                <a:lnTo>
                  <a:pt x="710183" y="18287"/>
                </a:lnTo>
                <a:lnTo>
                  <a:pt x="710183" y="28956"/>
                </a:lnTo>
                <a:lnTo>
                  <a:pt x="711707" y="33527"/>
                </a:lnTo>
                <a:lnTo>
                  <a:pt x="716279" y="36575"/>
                </a:lnTo>
                <a:lnTo>
                  <a:pt x="722375" y="39624"/>
                </a:lnTo>
                <a:lnTo>
                  <a:pt x="729995" y="41148"/>
                </a:lnTo>
                <a:lnTo>
                  <a:pt x="757427" y="41148"/>
                </a:lnTo>
                <a:lnTo>
                  <a:pt x="757427" y="58786"/>
                </a:lnTo>
                <a:close/>
              </a:path>
              <a:path w="2558795" h="220979">
                <a:moveTo>
                  <a:pt x="2360675" y="91948"/>
                </a:moveTo>
                <a:lnTo>
                  <a:pt x="2360675" y="41148"/>
                </a:lnTo>
                <a:lnTo>
                  <a:pt x="2414015" y="41148"/>
                </a:lnTo>
                <a:lnTo>
                  <a:pt x="2428085" y="6576"/>
                </a:lnTo>
                <a:lnTo>
                  <a:pt x="2412491" y="6095"/>
                </a:lnTo>
                <a:lnTo>
                  <a:pt x="2295143" y="6095"/>
                </a:lnTo>
                <a:lnTo>
                  <a:pt x="2287523" y="7619"/>
                </a:lnTo>
                <a:lnTo>
                  <a:pt x="2282951" y="10668"/>
                </a:lnTo>
                <a:lnTo>
                  <a:pt x="2276855" y="13715"/>
                </a:lnTo>
                <a:lnTo>
                  <a:pt x="2275331" y="18287"/>
                </a:lnTo>
                <a:lnTo>
                  <a:pt x="2275331" y="28956"/>
                </a:lnTo>
                <a:lnTo>
                  <a:pt x="2276855" y="33527"/>
                </a:lnTo>
                <a:lnTo>
                  <a:pt x="2282951" y="36575"/>
                </a:lnTo>
                <a:lnTo>
                  <a:pt x="2287523" y="39624"/>
                </a:lnTo>
                <a:lnTo>
                  <a:pt x="2295143" y="41148"/>
                </a:lnTo>
                <a:lnTo>
                  <a:pt x="2313431" y="41148"/>
                </a:lnTo>
                <a:lnTo>
                  <a:pt x="2313431" y="179831"/>
                </a:lnTo>
                <a:lnTo>
                  <a:pt x="2295143" y="179831"/>
                </a:lnTo>
                <a:lnTo>
                  <a:pt x="2287523" y="181355"/>
                </a:lnTo>
                <a:lnTo>
                  <a:pt x="2282951" y="184403"/>
                </a:lnTo>
                <a:lnTo>
                  <a:pt x="2276855" y="188975"/>
                </a:lnTo>
                <a:lnTo>
                  <a:pt x="2275331" y="192023"/>
                </a:lnTo>
                <a:lnTo>
                  <a:pt x="2275331" y="202691"/>
                </a:lnTo>
                <a:lnTo>
                  <a:pt x="2276855" y="207263"/>
                </a:lnTo>
                <a:lnTo>
                  <a:pt x="2282951" y="210311"/>
                </a:lnTo>
                <a:lnTo>
                  <a:pt x="2287523" y="213359"/>
                </a:lnTo>
                <a:lnTo>
                  <a:pt x="2295143" y="216407"/>
                </a:lnTo>
                <a:lnTo>
                  <a:pt x="2388107" y="216407"/>
                </a:lnTo>
                <a:lnTo>
                  <a:pt x="2397251" y="213359"/>
                </a:lnTo>
                <a:lnTo>
                  <a:pt x="2401823" y="210311"/>
                </a:lnTo>
                <a:lnTo>
                  <a:pt x="2406395" y="207263"/>
                </a:lnTo>
                <a:lnTo>
                  <a:pt x="2409443" y="202691"/>
                </a:lnTo>
                <a:lnTo>
                  <a:pt x="2409443" y="192023"/>
                </a:lnTo>
                <a:lnTo>
                  <a:pt x="2406395" y="188975"/>
                </a:lnTo>
                <a:lnTo>
                  <a:pt x="2401823" y="184403"/>
                </a:lnTo>
                <a:lnTo>
                  <a:pt x="2397251" y="181355"/>
                </a:lnTo>
                <a:lnTo>
                  <a:pt x="2388107" y="179831"/>
                </a:lnTo>
                <a:lnTo>
                  <a:pt x="2360675" y="179831"/>
                </a:lnTo>
                <a:lnTo>
                  <a:pt x="2360675" y="135636"/>
                </a:lnTo>
                <a:lnTo>
                  <a:pt x="2406395" y="135636"/>
                </a:lnTo>
                <a:lnTo>
                  <a:pt x="2412743" y="138171"/>
                </a:lnTo>
                <a:lnTo>
                  <a:pt x="2421069" y="142343"/>
                </a:lnTo>
                <a:lnTo>
                  <a:pt x="2429717" y="147600"/>
                </a:lnTo>
                <a:lnTo>
                  <a:pt x="2438705" y="153960"/>
                </a:lnTo>
                <a:lnTo>
                  <a:pt x="2448054" y="161445"/>
                </a:lnTo>
                <a:lnTo>
                  <a:pt x="2457783" y="170073"/>
                </a:lnTo>
                <a:lnTo>
                  <a:pt x="2467910" y="179864"/>
                </a:lnTo>
                <a:lnTo>
                  <a:pt x="2478457" y="190837"/>
                </a:lnTo>
                <a:lnTo>
                  <a:pt x="2489441" y="203011"/>
                </a:lnTo>
                <a:lnTo>
                  <a:pt x="2500883" y="216407"/>
                </a:lnTo>
                <a:lnTo>
                  <a:pt x="2538983" y="216407"/>
                </a:lnTo>
                <a:lnTo>
                  <a:pt x="2546603" y="213359"/>
                </a:lnTo>
                <a:lnTo>
                  <a:pt x="2552699" y="210311"/>
                </a:lnTo>
                <a:lnTo>
                  <a:pt x="2557271" y="207263"/>
                </a:lnTo>
                <a:lnTo>
                  <a:pt x="2558795" y="202691"/>
                </a:lnTo>
                <a:lnTo>
                  <a:pt x="2558795" y="192023"/>
                </a:lnTo>
                <a:lnTo>
                  <a:pt x="2555747" y="185927"/>
                </a:lnTo>
                <a:lnTo>
                  <a:pt x="2548127" y="182879"/>
                </a:lnTo>
                <a:lnTo>
                  <a:pt x="2545079" y="181355"/>
                </a:lnTo>
                <a:lnTo>
                  <a:pt x="2537459" y="179831"/>
                </a:lnTo>
                <a:lnTo>
                  <a:pt x="2525267" y="179831"/>
                </a:lnTo>
                <a:lnTo>
                  <a:pt x="2521918" y="176055"/>
                </a:lnTo>
                <a:lnTo>
                  <a:pt x="2512128" y="165071"/>
                </a:lnTo>
                <a:lnTo>
                  <a:pt x="2503676" y="156086"/>
                </a:lnTo>
                <a:lnTo>
                  <a:pt x="2496311" y="149351"/>
                </a:lnTo>
                <a:lnTo>
                  <a:pt x="2494789" y="147849"/>
                </a:lnTo>
                <a:lnTo>
                  <a:pt x="2484702" y="138739"/>
                </a:lnTo>
                <a:lnTo>
                  <a:pt x="2474952" y="130799"/>
                </a:lnTo>
                <a:lnTo>
                  <a:pt x="2465831" y="123443"/>
                </a:lnTo>
                <a:lnTo>
                  <a:pt x="2467355" y="77724"/>
                </a:lnTo>
                <a:lnTo>
                  <a:pt x="2462783" y="82295"/>
                </a:lnTo>
                <a:lnTo>
                  <a:pt x="2458587" y="85138"/>
                </a:lnTo>
                <a:lnTo>
                  <a:pt x="2448077" y="90575"/>
                </a:lnTo>
                <a:lnTo>
                  <a:pt x="2433827" y="96012"/>
                </a:lnTo>
                <a:lnTo>
                  <a:pt x="2423435" y="98413"/>
                </a:lnTo>
                <a:lnTo>
                  <a:pt x="2410886" y="100041"/>
                </a:lnTo>
                <a:lnTo>
                  <a:pt x="2397251" y="100583"/>
                </a:lnTo>
                <a:lnTo>
                  <a:pt x="2360675" y="100583"/>
                </a:lnTo>
                <a:lnTo>
                  <a:pt x="2360675" y="91948"/>
                </a:lnTo>
                <a:close/>
              </a:path>
              <a:path w="2558795" h="220979">
                <a:moveTo>
                  <a:pt x="2472724" y="120744"/>
                </a:moveTo>
                <a:lnTo>
                  <a:pt x="2484977" y="114771"/>
                </a:lnTo>
                <a:lnTo>
                  <a:pt x="2495308" y="108051"/>
                </a:lnTo>
                <a:lnTo>
                  <a:pt x="2503931" y="100583"/>
                </a:lnTo>
                <a:lnTo>
                  <a:pt x="2509237" y="94160"/>
                </a:lnTo>
                <a:lnTo>
                  <a:pt x="2514578" y="82396"/>
                </a:lnTo>
                <a:lnTo>
                  <a:pt x="2516123" y="70103"/>
                </a:lnTo>
                <a:lnTo>
                  <a:pt x="2516062" y="67533"/>
                </a:lnTo>
                <a:lnTo>
                  <a:pt x="2513889" y="55189"/>
                </a:lnTo>
                <a:lnTo>
                  <a:pt x="2508602" y="43883"/>
                </a:lnTo>
                <a:lnTo>
                  <a:pt x="2500203" y="33614"/>
                </a:lnTo>
                <a:lnTo>
                  <a:pt x="2488691" y="24383"/>
                </a:lnTo>
                <a:lnTo>
                  <a:pt x="2477606" y="18104"/>
                </a:lnTo>
                <a:lnTo>
                  <a:pt x="2466998" y="13781"/>
                </a:lnTo>
                <a:lnTo>
                  <a:pt x="2455261" y="10418"/>
                </a:lnTo>
                <a:lnTo>
                  <a:pt x="2442315" y="8017"/>
                </a:lnTo>
                <a:lnTo>
                  <a:pt x="2428085" y="6576"/>
                </a:lnTo>
                <a:lnTo>
                  <a:pt x="2414015" y="41148"/>
                </a:lnTo>
                <a:lnTo>
                  <a:pt x="2419162" y="41232"/>
                </a:lnTo>
                <a:lnTo>
                  <a:pt x="2433653" y="42592"/>
                </a:lnTo>
                <a:lnTo>
                  <a:pt x="2445653" y="45612"/>
                </a:lnTo>
                <a:lnTo>
                  <a:pt x="2455163" y="50292"/>
                </a:lnTo>
                <a:lnTo>
                  <a:pt x="2464307" y="54863"/>
                </a:lnTo>
                <a:lnTo>
                  <a:pt x="2470403" y="62483"/>
                </a:lnTo>
                <a:lnTo>
                  <a:pt x="2470403" y="73151"/>
                </a:lnTo>
                <a:lnTo>
                  <a:pt x="2467355" y="77724"/>
                </a:lnTo>
                <a:lnTo>
                  <a:pt x="2465831" y="123443"/>
                </a:lnTo>
                <a:lnTo>
                  <a:pt x="2472724" y="120744"/>
                </a:lnTo>
                <a:close/>
              </a:path>
              <a:path w="2558795" h="220979">
                <a:moveTo>
                  <a:pt x="2231135" y="6095"/>
                </a:moveTo>
                <a:lnTo>
                  <a:pt x="2010155" y="6095"/>
                </a:lnTo>
                <a:lnTo>
                  <a:pt x="2002535" y="7619"/>
                </a:lnTo>
                <a:lnTo>
                  <a:pt x="1996439" y="10668"/>
                </a:lnTo>
                <a:lnTo>
                  <a:pt x="1991867" y="13715"/>
                </a:lnTo>
                <a:lnTo>
                  <a:pt x="1990343" y="18287"/>
                </a:lnTo>
                <a:lnTo>
                  <a:pt x="1990343" y="28956"/>
                </a:lnTo>
                <a:lnTo>
                  <a:pt x="1991867" y="33527"/>
                </a:lnTo>
                <a:lnTo>
                  <a:pt x="1996439" y="36575"/>
                </a:lnTo>
                <a:lnTo>
                  <a:pt x="2002535" y="39624"/>
                </a:lnTo>
                <a:lnTo>
                  <a:pt x="2010155" y="41148"/>
                </a:lnTo>
                <a:lnTo>
                  <a:pt x="2028443" y="41148"/>
                </a:lnTo>
                <a:lnTo>
                  <a:pt x="2028443" y="179831"/>
                </a:lnTo>
                <a:lnTo>
                  <a:pt x="2010155" y="179831"/>
                </a:lnTo>
                <a:lnTo>
                  <a:pt x="1997963" y="184403"/>
                </a:lnTo>
                <a:lnTo>
                  <a:pt x="1990343" y="192023"/>
                </a:lnTo>
                <a:lnTo>
                  <a:pt x="1990343" y="202691"/>
                </a:lnTo>
                <a:lnTo>
                  <a:pt x="1991867" y="207263"/>
                </a:lnTo>
                <a:lnTo>
                  <a:pt x="1996439" y="210311"/>
                </a:lnTo>
                <a:lnTo>
                  <a:pt x="2002535" y="213359"/>
                </a:lnTo>
                <a:lnTo>
                  <a:pt x="2010155" y="216407"/>
                </a:lnTo>
                <a:lnTo>
                  <a:pt x="2241803" y="216407"/>
                </a:lnTo>
                <a:lnTo>
                  <a:pt x="2241803" y="152400"/>
                </a:lnTo>
                <a:lnTo>
                  <a:pt x="2240279" y="146303"/>
                </a:lnTo>
                <a:lnTo>
                  <a:pt x="2235707" y="143256"/>
                </a:lnTo>
                <a:lnTo>
                  <a:pt x="2231135" y="138683"/>
                </a:lnTo>
                <a:lnTo>
                  <a:pt x="2225039" y="137159"/>
                </a:lnTo>
                <a:lnTo>
                  <a:pt x="2211323" y="137159"/>
                </a:lnTo>
                <a:lnTo>
                  <a:pt x="2205227" y="138683"/>
                </a:lnTo>
                <a:lnTo>
                  <a:pt x="2202179" y="143256"/>
                </a:lnTo>
                <a:lnTo>
                  <a:pt x="2197607" y="146303"/>
                </a:lnTo>
                <a:lnTo>
                  <a:pt x="2194559" y="152400"/>
                </a:lnTo>
                <a:lnTo>
                  <a:pt x="2194559" y="179831"/>
                </a:lnTo>
                <a:lnTo>
                  <a:pt x="2075687" y="179831"/>
                </a:lnTo>
                <a:lnTo>
                  <a:pt x="2075687" y="128015"/>
                </a:lnTo>
                <a:lnTo>
                  <a:pt x="2116835" y="128015"/>
                </a:lnTo>
                <a:lnTo>
                  <a:pt x="2116835" y="137159"/>
                </a:lnTo>
                <a:lnTo>
                  <a:pt x="2118359" y="143256"/>
                </a:lnTo>
                <a:lnTo>
                  <a:pt x="2119883" y="146303"/>
                </a:lnTo>
                <a:lnTo>
                  <a:pt x="2124455" y="152400"/>
                </a:lnTo>
                <a:lnTo>
                  <a:pt x="2132075" y="153924"/>
                </a:lnTo>
                <a:lnTo>
                  <a:pt x="2148839" y="153924"/>
                </a:lnTo>
                <a:lnTo>
                  <a:pt x="2154935" y="152400"/>
                </a:lnTo>
                <a:lnTo>
                  <a:pt x="2159507" y="146303"/>
                </a:lnTo>
                <a:lnTo>
                  <a:pt x="2162555" y="143256"/>
                </a:lnTo>
                <a:lnTo>
                  <a:pt x="2164079" y="138683"/>
                </a:lnTo>
                <a:lnTo>
                  <a:pt x="2164079" y="80771"/>
                </a:lnTo>
                <a:lnTo>
                  <a:pt x="2161031" y="74675"/>
                </a:lnTo>
                <a:lnTo>
                  <a:pt x="2156459" y="71627"/>
                </a:lnTo>
                <a:lnTo>
                  <a:pt x="2151887" y="68580"/>
                </a:lnTo>
                <a:lnTo>
                  <a:pt x="2147315" y="65531"/>
                </a:lnTo>
                <a:lnTo>
                  <a:pt x="2132075" y="65531"/>
                </a:lnTo>
                <a:lnTo>
                  <a:pt x="2124455" y="68580"/>
                </a:lnTo>
                <a:lnTo>
                  <a:pt x="2119883" y="74675"/>
                </a:lnTo>
                <a:lnTo>
                  <a:pt x="2118359" y="77724"/>
                </a:lnTo>
                <a:lnTo>
                  <a:pt x="2116835" y="83819"/>
                </a:lnTo>
                <a:lnTo>
                  <a:pt x="2116835" y="92963"/>
                </a:lnTo>
                <a:lnTo>
                  <a:pt x="2075687" y="92963"/>
                </a:lnTo>
                <a:lnTo>
                  <a:pt x="2075687" y="41148"/>
                </a:lnTo>
                <a:lnTo>
                  <a:pt x="2185415" y="41148"/>
                </a:lnTo>
                <a:lnTo>
                  <a:pt x="2185415" y="68580"/>
                </a:lnTo>
                <a:lnTo>
                  <a:pt x="2186939" y="74675"/>
                </a:lnTo>
                <a:lnTo>
                  <a:pt x="2191511" y="77724"/>
                </a:lnTo>
                <a:lnTo>
                  <a:pt x="2196083" y="82295"/>
                </a:lnTo>
                <a:lnTo>
                  <a:pt x="2200655" y="83819"/>
                </a:lnTo>
                <a:lnTo>
                  <a:pt x="2215895" y="83819"/>
                </a:lnTo>
                <a:lnTo>
                  <a:pt x="2220467" y="82295"/>
                </a:lnTo>
                <a:lnTo>
                  <a:pt x="2225039" y="77724"/>
                </a:lnTo>
                <a:lnTo>
                  <a:pt x="2229611" y="74675"/>
                </a:lnTo>
                <a:lnTo>
                  <a:pt x="2231135" y="68580"/>
                </a:lnTo>
                <a:lnTo>
                  <a:pt x="2231135" y="6095"/>
                </a:lnTo>
                <a:close/>
              </a:path>
              <a:path w="2558795" h="220979">
                <a:moveTo>
                  <a:pt x="1431035" y="213359"/>
                </a:moveTo>
                <a:lnTo>
                  <a:pt x="1438655" y="216407"/>
                </a:lnTo>
                <a:lnTo>
                  <a:pt x="1522475" y="216407"/>
                </a:lnTo>
                <a:lnTo>
                  <a:pt x="1530095" y="213359"/>
                </a:lnTo>
                <a:lnTo>
                  <a:pt x="1534667" y="210311"/>
                </a:lnTo>
                <a:lnTo>
                  <a:pt x="1540763" y="207263"/>
                </a:lnTo>
                <a:lnTo>
                  <a:pt x="1542287" y="202691"/>
                </a:lnTo>
                <a:lnTo>
                  <a:pt x="1542287" y="192023"/>
                </a:lnTo>
                <a:lnTo>
                  <a:pt x="1540763" y="188975"/>
                </a:lnTo>
                <a:lnTo>
                  <a:pt x="1534667" y="184403"/>
                </a:lnTo>
                <a:lnTo>
                  <a:pt x="1530095" y="181355"/>
                </a:lnTo>
                <a:lnTo>
                  <a:pt x="1522475" y="179831"/>
                </a:lnTo>
                <a:lnTo>
                  <a:pt x="1493519" y="179831"/>
                </a:lnTo>
                <a:lnTo>
                  <a:pt x="1493519" y="73151"/>
                </a:lnTo>
                <a:lnTo>
                  <a:pt x="1500274" y="80922"/>
                </a:lnTo>
                <a:lnTo>
                  <a:pt x="1508559" y="90494"/>
                </a:lnTo>
                <a:lnTo>
                  <a:pt x="1516812" y="100070"/>
                </a:lnTo>
                <a:lnTo>
                  <a:pt x="1525039" y="109654"/>
                </a:lnTo>
                <a:lnTo>
                  <a:pt x="1533245" y="119249"/>
                </a:lnTo>
                <a:lnTo>
                  <a:pt x="1541438" y="128858"/>
                </a:lnTo>
                <a:lnTo>
                  <a:pt x="1549621" y="138482"/>
                </a:lnTo>
                <a:lnTo>
                  <a:pt x="1557801" y="148126"/>
                </a:lnTo>
                <a:lnTo>
                  <a:pt x="1565983" y="157792"/>
                </a:lnTo>
                <a:lnTo>
                  <a:pt x="1574173" y="167483"/>
                </a:lnTo>
                <a:lnTo>
                  <a:pt x="1582377" y="177202"/>
                </a:lnTo>
                <a:lnTo>
                  <a:pt x="1590600" y="186950"/>
                </a:lnTo>
                <a:lnTo>
                  <a:pt x="1598847" y="196732"/>
                </a:lnTo>
                <a:lnTo>
                  <a:pt x="1607125" y="206551"/>
                </a:lnTo>
                <a:lnTo>
                  <a:pt x="1615439" y="216407"/>
                </a:lnTo>
                <a:lnTo>
                  <a:pt x="1661159" y="216407"/>
                </a:lnTo>
                <a:lnTo>
                  <a:pt x="1661159" y="41148"/>
                </a:lnTo>
                <a:lnTo>
                  <a:pt x="1670303" y="41148"/>
                </a:lnTo>
                <a:lnTo>
                  <a:pt x="1677923" y="39624"/>
                </a:lnTo>
                <a:lnTo>
                  <a:pt x="1682495" y="36575"/>
                </a:lnTo>
                <a:lnTo>
                  <a:pt x="1687067" y="33527"/>
                </a:lnTo>
                <a:lnTo>
                  <a:pt x="1690115" y="28956"/>
                </a:lnTo>
                <a:lnTo>
                  <a:pt x="1690115" y="18287"/>
                </a:lnTo>
                <a:lnTo>
                  <a:pt x="1687067" y="13715"/>
                </a:lnTo>
                <a:lnTo>
                  <a:pt x="1682495" y="10668"/>
                </a:lnTo>
                <a:lnTo>
                  <a:pt x="1677923" y="7619"/>
                </a:lnTo>
                <a:lnTo>
                  <a:pt x="1670303" y="6095"/>
                </a:lnTo>
                <a:lnTo>
                  <a:pt x="1586483" y="6095"/>
                </a:lnTo>
                <a:lnTo>
                  <a:pt x="1577339" y="7619"/>
                </a:lnTo>
                <a:lnTo>
                  <a:pt x="1572767" y="10668"/>
                </a:lnTo>
                <a:lnTo>
                  <a:pt x="1568195" y="13715"/>
                </a:lnTo>
                <a:lnTo>
                  <a:pt x="1565147" y="18287"/>
                </a:lnTo>
                <a:lnTo>
                  <a:pt x="1565147" y="28956"/>
                </a:lnTo>
                <a:lnTo>
                  <a:pt x="1568195" y="33527"/>
                </a:lnTo>
                <a:lnTo>
                  <a:pt x="1572767" y="36575"/>
                </a:lnTo>
                <a:lnTo>
                  <a:pt x="1577339" y="39624"/>
                </a:lnTo>
                <a:lnTo>
                  <a:pt x="1586483" y="41148"/>
                </a:lnTo>
                <a:lnTo>
                  <a:pt x="1613915" y="41148"/>
                </a:lnTo>
                <a:lnTo>
                  <a:pt x="1613915" y="147827"/>
                </a:lnTo>
                <a:lnTo>
                  <a:pt x="1608696" y="141604"/>
                </a:lnTo>
                <a:lnTo>
                  <a:pt x="1600576" y="131925"/>
                </a:lnTo>
                <a:lnTo>
                  <a:pt x="1592451" y="122246"/>
                </a:lnTo>
                <a:lnTo>
                  <a:pt x="1584318" y="112567"/>
                </a:lnTo>
                <a:lnTo>
                  <a:pt x="1576175" y="102887"/>
                </a:lnTo>
                <a:lnTo>
                  <a:pt x="1568019" y="93208"/>
                </a:lnTo>
                <a:lnTo>
                  <a:pt x="1559845" y="83529"/>
                </a:lnTo>
                <a:lnTo>
                  <a:pt x="1551653" y="73850"/>
                </a:lnTo>
                <a:lnTo>
                  <a:pt x="1543438" y="64171"/>
                </a:lnTo>
                <a:lnTo>
                  <a:pt x="1535198" y="54491"/>
                </a:lnTo>
                <a:lnTo>
                  <a:pt x="1526930" y="44812"/>
                </a:lnTo>
                <a:lnTo>
                  <a:pt x="1518631" y="35133"/>
                </a:lnTo>
                <a:lnTo>
                  <a:pt x="1510299" y="25454"/>
                </a:lnTo>
                <a:lnTo>
                  <a:pt x="1501929" y="15775"/>
                </a:lnTo>
                <a:lnTo>
                  <a:pt x="1493519" y="6095"/>
                </a:lnTo>
                <a:lnTo>
                  <a:pt x="1429511" y="6095"/>
                </a:lnTo>
                <a:lnTo>
                  <a:pt x="1420367" y="7619"/>
                </a:lnTo>
                <a:lnTo>
                  <a:pt x="1415795" y="10668"/>
                </a:lnTo>
                <a:lnTo>
                  <a:pt x="1411223" y="13715"/>
                </a:lnTo>
                <a:lnTo>
                  <a:pt x="1408175" y="18287"/>
                </a:lnTo>
                <a:lnTo>
                  <a:pt x="1408175" y="28956"/>
                </a:lnTo>
                <a:lnTo>
                  <a:pt x="1411223" y="33527"/>
                </a:lnTo>
                <a:lnTo>
                  <a:pt x="1415795" y="36575"/>
                </a:lnTo>
                <a:lnTo>
                  <a:pt x="1420367" y="39624"/>
                </a:lnTo>
                <a:lnTo>
                  <a:pt x="1429511" y="41148"/>
                </a:lnTo>
                <a:lnTo>
                  <a:pt x="1447799" y="41148"/>
                </a:lnTo>
                <a:lnTo>
                  <a:pt x="1447799" y="179831"/>
                </a:lnTo>
                <a:lnTo>
                  <a:pt x="1437131" y="179831"/>
                </a:lnTo>
                <a:lnTo>
                  <a:pt x="1429511" y="181355"/>
                </a:lnTo>
                <a:lnTo>
                  <a:pt x="1424939" y="185927"/>
                </a:lnTo>
                <a:lnTo>
                  <a:pt x="1420367" y="188975"/>
                </a:lnTo>
                <a:lnTo>
                  <a:pt x="1418843" y="193547"/>
                </a:lnTo>
                <a:lnTo>
                  <a:pt x="1418843" y="202691"/>
                </a:lnTo>
                <a:lnTo>
                  <a:pt x="1420367" y="207263"/>
                </a:lnTo>
                <a:lnTo>
                  <a:pt x="1424939" y="210311"/>
                </a:lnTo>
                <a:lnTo>
                  <a:pt x="1431035" y="213359"/>
                </a:lnTo>
                <a:close/>
              </a:path>
              <a:path w="2558795" h="220979">
                <a:moveTo>
                  <a:pt x="1307591" y="115315"/>
                </a:moveTo>
                <a:lnTo>
                  <a:pt x="1307591" y="80771"/>
                </a:lnTo>
                <a:lnTo>
                  <a:pt x="1304543" y="74675"/>
                </a:lnTo>
                <a:lnTo>
                  <a:pt x="1301495" y="71627"/>
                </a:lnTo>
                <a:lnTo>
                  <a:pt x="1296923" y="68580"/>
                </a:lnTo>
                <a:lnTo>
                  <a:pt x="1290827" y="65531"/>
                </a:lnTo>
                <a:lnTo>
                  <a:pt x="1275587" y="65531"/>
                </a:lnTo>
                <a:lnTo>
                  <a:pt x="1269491" y="68580"/>
                </a:lnTo>
                <a:lnTo>
                  <a:pt x="1263395" y="74675"/>
                </a:lnTo>
                <a:lnTo>
                  <a:pt x="1261871" y="77724"/>
                </a:lnTo>
                <a:lnTo>
                  <a:pt x="1260347" y="83819"/>
                </a:lnTo>
                <a:lnTo>
                  <a:pt x="1260347" y="92963"/>
                </a:lnTo>
                <a:lnTo>
                  <a:pt x="1219199" y="92963"/>
                </a:lnTo>
                <a:lnTo>
                  <a:pt x="1219199" y="41148"/>
                </a:lnTo>
                <a:lnTo>
                  <a:pt x="1328927" y="41148"/>
                </a:lnTo>
                <a:lnTo>
                  <a:pt x="1328927" y="68580"/>
                </a:lnTo>
                <a:lnTo>
                  <a:pt x="1330451" y="74675"/>
                </a:lnTo>
                <a:lnTo>
                  <a:pt x="1335023" y="77724"/>
                </a:lnTo>
                <a:lnTo>
                  <a:pt x="1339595" y="82295"/>
                </a:lnTo>
                <a:lnTo>
                  <a:pt x="1345691" y="83819"/>
                </a:lnTo>
                <a:lnTo>
                  <a:pt x="1359407" y="83819"/>
                </a:lnTo>
                <a:lnTo>
                  <a:pt x="1365503" y="82295"/>
                </a:lnTo>
                <a:lnTo>
                  <a:pt x="1368551" y="77724"/>
                </a:lnTo>
                <a:lnTo>
                  <a:pt x="1373123" y="74675"/>
                </a:lnTo>
                <a:lnTo>
                  <a:pt x="1376171" y="68580"/>
                </a:lnTo>
                <a:lnTo>
                  <a:pt x="1376171" y="6095"/>
                </a:lnTo>
                <a:lnTo>
                  <a:pt x="1153667" y="6095"/>
                </a:lnTo>
                <a:lnTo>
                  <a:pt x="1146047" y="7619"/>
                </a:lnTo>
                <a:lnTo>
                  <a:pt x="1141475" y="10668"/>
                </a:lnTo>
                <a:lnTo>
                  <a:pt x="1136903" y="13715"/>
                </a:lnTo>
                <a:lnTo>
                  <a:pt x="1133855" y="18287"/>
                </a:lnTo>
                <a:lnTo>
                  <a:pt x="1133855" y="28956"/>
                </a:lnTo>
                <a:lnTo>
                  <a:pt x="1136903" y="33527"/>
                </a:lnTo>
                <a:lnTo>
                  <a:pt x="1141475" y="36575"/>
                </a:lnTo>
                <a:lnTo>
                  <a:pt x="1146047" y="39624"/>
                </a:lnTo>
                <a:lnTo>
                  <a:pt x="1153667" y="41148"/>
                </a:lnTo>
                <a:lnTo>
                  <a:pt x="1171955" y="41148"/>
                </a:lnTo>
                <a:lnTo>
                  <a:pt x="1171955" y="179831"/>
                </a:lnTo>
                <a:lnTo>
                  <a:pt x="1153667" y="179831"/>
                </a:lnTo>
                <a:lnTo>
                  <a:pt x="1141475" y="184403"/>
                </a:lnTo>
                <a:lnTo>
                  <a:pt x="1133855" y="192023"/>
                </a:lnTo>
                <a:lnTo>
                  <a:pt x="1133855" y="202691"/>
                </a:lnTo>
                <a:lnTo>
                  <a:pt x="1136903" y="207263"/>
                </a:lnTo>
                <a:lnTo>
                  <a:pt x="1141475" y="210311"/>
                </a:lnTo>
                <a:lnTo>
                  <a:pt x="1146047" y="213359"/>
                </a:lnTo>
                <a:lnTo>
                  <a:pt x="1153667" y="216407"/>
                </a:lnTo>
                <a:lnTo>
                  <a:pt x="1385315" y="216407"/>
                </a:lnTo>
                <a:lnTo>
                  <a:pt x="1385315" y="152400"/>
                </a:lnTo>
                <a:lnTo>
                  <a:pt x="1383791" y="146303"/>
                </a:lnTo>
                <a:lnTo>
                  <a:pt x="1379219" y="143256"/>
                </a:lnTo>
                <a:lnTo>
                  <a:pt x="1374647" y="138683"/>
                </a:lnTo>
                <a:lnTo>
                  <a:pt x="1370075" y="137159"/>
                </a:lnTo>
                <a:lnTo>
                  <a:pt x="1354835" y="137159"/>
                </a:lnTo>
                <a:lnTo>
                  <a:pt x="1350263" y="138683"/>
                </a:lnTo>
                <a:lnTo>
                  <a:pt x="1345691" y="143256"/>
                </a:lnTo>
                <a:lnTo>
                  <a:pt x="1341119" y="146303"/>
                </a:lnTo>
                <a:lnTo>
                  <a:pt x="1339595" y="152400"/>
                </a:lnTo>
                <a:lnTo>
                  <a:pt x="1339595" y="179831"/>
                </a:lnTo>
                <a:lnTo>
                  <a:pt x="1219199" y="179831"/>
                </a:lnTo>
                <a:lnTo>
                  <a:pt x="1219199" y="128015"/>
                </a:lnTo>
                <a:lnTo>
                  <a:pt x="1260347" y="128015"/>
                </a:lnTo>
                <a:lnTo>
                  <a:pt x="1260347" y="137159"/>
                </a:lnTo>
                <a:lnTo>
                  <a:pt x="1261871" y="143256"/>
                </a:lnTo>
                <a:lnTo>
                  <a:pt x="1263395" y="146303"/>
                </a:lnTo>
                <a:lnTo>
                  <a:pt x="1269491" y="152400"/>
                </a:lnTo>
                <a:lnTo>
                  <a:pt x="1275587" y="153924"/>
                </a:lnTo>
                <a:lnTo>
                  <a:pt x="1292351" y="153924"/>
                </a:lnTo>
                <a:lnTo>
                  <a:pt x="1298447" y="152400"/>
                </a:lnTo>
                <a:lnTo>
                  <a:pt x="1303019" y="146303"/>
                </a:lnTo>
                <a:lnTo>
                  <a:pt x="1306067" y="143256"/>
                </a:lnTo>
                <a:lnTo>
                  <a:pt x="1307591" y="138683"/>
                </a:lnTo>
                <a:lnTo>
                  <a:pt x="1307591" y="115315"/>
                </a:lnTo>
                <a:close/>
              </a:path>
              <a:path w="2558795" h="220979">
                <a:moveTo>
                  <a:pt x="1052570" y="131154"/>
                </a:moveTo>
                <a:lnTo>
                  <a:pt x="1049586" y="143870"/>
                </a:lnTo>
                <a:lnTo>
                  <a:pt x="1043939" y="153924"/>
                </a:lnTo>
                <a:lnTo>
                  <a:pt x="1038810" y="159577"/>
                </a:lnTo>
                <a:lnTo>
                  <a:pt x="1028947" y="167461"/>
                </a:lnTo>
                <a:lnTo>
                  <a:pt x="1016507" y="173735"/>
                </a:lnTo>
                <a:lnTo>
                  <a:pt x="1002366" y="177932"/>
                </a:lnTo>
                <a:lnTo>
                  <a:pt x="989128" y="179396"/>
                </a:lnTo>
                <a:lnTo>
                  <a:pt x="973835" y="179831"/>
                </a:lnTo>
                <a:lnTo>
                  <a:pt x="925067" y="179831"/>
                </a:lnTo>
                <a:lnTo>
                  <a:pt x="923064" y="216407"/>
                </a:lnTo>
                <a:lnTo>
                  <a:pt x="973835" y="216407"/>
                </a:lnTo>
                <a:lnTo>
                  <a:pt x="984861" y="216187"/>
                </a:lnTo>
                <a:lnTo>
                  <a:pt x="998799" y="215180"/>
                </a:lnTo>
                <a:lnTo>
                  <a:pt x="1011513" y="213357"/>
                </a:lnTo>
                <a:lnTo>
                  <a:pt x="1023004" y="210718"/>
                </a:lnTo>
                <a:lnTo>
                  <a:pt x="1033271" y="207263"/>
                </a:lnTo>
                <a:lnTo>
                  <a:pt x="1040528" y="204392"/>
                </a:lnTo>
                <a:lnTo>
                  <a:pt x="1051903" y="198681"/>
                </a:lnTo>
                <a:lnTo>
                  <a:pt x="1052570" y="131154"/>
                </a:lnTo>
                <a:close/>
              </a:path>
              <a:path w="2558795" h="220979">
                <a:moveTo>
                  <a:pt x="848867" y="192023"/>
                </a:moveTo>
                <a:lnTo>
                  <a:pt x="848867" y="202691"/>
                </a:lnTo>
                <a:lnTo>
                  <a:pt x="850391" y="207263"/>
                </a:lnTo>
                <a:lnTo>
                  <a:pt x="854963" y="210311"/>
                </a:lnTo>
                <a:lnTo>
                  <a:pt x="861059" y="213359"/>
                </a:lnTo>
                <a:lnTo>
                  <a:pt x="868679" y="216407"/>
                </a:lnTo>
                <a:lnTo>
                  <a:pt x="923064" y="216407"/>
                </a:lnTo>
                <a:lnTo>
                  <a:pt x="925067" y="179831"/>
                </a:lnTo>
                <a:lnTo>
                  <a:pt x="925067" y="41148"/>
                </a:lnTo>
                <a:lnTo>
                  <a:pt x="978266" y="41220"/>
                </a:lnTo>
                <a:lnTo>
                  <a:pt x="992189" y="42468"/>
                </a:lnTo>
                <a:lnTo>
                  <a:pt x="1004429" y="45069"/>
                </a:lnTo>
                <a:lnTo>
                  <a:pt x="1014983" y="48768"/>
                </a:lnTo>
                <a:lnTo>
                  <a:pt x="1027080" y="55974"/>
                </a:lnTo>
                <a:lnTo>
                  <a:pt x="1036574" y="64771"/>
                </a:lnTo>
                <a:lnTo>
                  <a:pt x="1045463" y="76200"/>
                </a:lnTo>
                <a:lnTo>
                  <a:pt x="1047434" y="79867"/>
                </a:lnTo>
                <a:lnTo>
                  <a:pt x="1051555" y="91813"/>
                </a:lnTo>
                <a:lnTo>
                  <a:pt x="1053083" y="105156"/>
                </a:lnTo>
                <a:lnTo>
                  <a:pt x="1053083" y="121919"/>
                </a:lnTo>
                <a:lnTo>
                  <a:pt x="1052570" y="131154"/>
                </a:lnTo>
                <a:lnTo>
                  <a:pt x="1051903" y="198681"/>
                </a:lnTo>
                <a:lnTo>
                  <a:pt x="1063751" y="192023"/>
                </a:lnTo>
                <a:lnTo>
                  <a:pt x="1074222" y="183496"/>
                </a:lnTo>
                <a:lnTo>
                  <a:pt x="1082758" y="174099"/>
                </a:lnTo>
                <a:lnTo>
                  <a:pt x="1089659" y="163068"/>
                </a:lnTo>
                <a:lnTo>
                  <a:pt x="1096463" y="148963"/>
                </a:lnTo>
                <a:lnTo>
                  <a:pt x="1099406" y="136808"/>
                </a:lnTo>
                <a:lnTo>
                  <a:pt x="1100327" y="123443"/>
                </a:lnTo>
                <a:lnTo>
                  <a:pt x="1100327" y="106680"/>
                </a:lnTo>
                <a:lnTo>
                  <a:pt x="1100089" y="98229"/>
                </a:lnTo>
                <a:lnTo>
                  <a:pt x="1098279" y="85640"/>
                </a:lnTo>
                <a:lnTo>
                  <a:pt x="1094231" y="74675"/>
                </a:lnTo>
                <a:lnTo>
                  <a:pt x="1086489" y="59772"/>
                </a:lnTo>
                <a:lnTo>
                  <a:pt x="1078991" y="48768"/>
                </a:lnTo>
                <a:lnTo>
                  <a:pt x="1066376" y="35935"/>
                </a:lnTo>
                <a:lnTo>
                  <a:pt x="1057655" y="28956"/>
                </a:lnTo>
                <a:lnTo>
                  <a:pt x="1057119" y="28515"/>
                </a:lnTo>
                <a:lnTo>
                  <a:pt x="1047123" y="22009"/>
                </a:lnTo>
                <a:lnTo>
                  <a:pt x="1035511" y="16781"/>
                </a:lnTo>
                <a:lnTo>
                  <a:pt x="1022603" y="12192"/>
                </a:lnTo>
                <a:lnTo>
                  <a:pt x="1003517" y="7859"/>
                </a:lnTo>
                <a:lnTo>
                  <a:pt x="991122" y="6501"/>
                </a:lnTo>
                <a:lnTo>
                  <a:pt x="978407" y="6095"/>
                </a:lnTo>
                <a:lnTo>
                  <a:pt x="868679" y="6095"/>
                </a:lnTo>
                <a:lnTo>
                  <a:pt x="861059" y="7619"/>
                </a:lnTo>
                <a:lnTo>
                  <a:pt x="854963" y="10668"/>
                </a:lnTo>
                <a:lnTo>
                  <a:pt x="850391" y="13715"/>
                </a:lnTo>
                <a:lnTo>
                  <a:pt x="848867" y="18287"/>
                </a:lnTo>
                <a:lnTo>
                  <a:pt x="848867" y="28956"/>
                </a:lnTo>
                <a:lnTo>
                  <a:pt x="850391" y="33527"/>
                </a:lnTo>
                <a:lnTo>
                  <a:pt x="854963" y="36575"/>
                </a:lnTo>
                <a:lnTo>
                  <a:pt x="859535" y="39624"/>
                </a:lnTo>
                <a:lnTo>
                  <a:pt x="867155" y="41148"/>
                </a:lnTo>
                <a:lnTo>
                  <a:pt x="877823" y="41148"/>
                </a:lnTo>
                <a:lnTo>
                  <a:pt x="877823" y="179831"/>
                </a:lnTo>
                <a:lnTo>
                  <a:pt x="867155" y="179831"/>
                </a:lnTo>
                <a:lnTo>
                  <a:pt x="861059" y="181355"/>
                </a:lnTo>
                <a:lnTo>
                  <a:pt x="854963" y="184403"/>
                </a:lnTo>
                <a:lnTo>
                  <a:pt x="850391" y="188975"/>
                </a:lnTo>
                <a:lnTo>
                  <a:pt x="848867" y="192023"/>
                </a:lnTo>
                <a:close/>
              </a:path>
              <a:path w="2558795" h="220979">
                <a:moveTo>
                  <a:pt x="1735835" y="64007"/>
                </a:moveTo>
                <a:lnTo>
                  <a:pt x="1736520" y="71231"/>
                </a:lnTo>
                <a:lnTo>
                  <a:pt x="1740640" y="83279"/>
                </a:lnTo>
                <a:lnTo>
                  <a:pt x="1748027" y="94487"/>
                </a:lnTo>
                <a:lnTo>
                  <a:pt x="1756153" y="102683"/>
                </a:lnTo>
                <a:lnTo>
                  <a:pt x="1766616" y="110137"/>
                </a:lnTo>
                <a:lnTo>
                  <a:pt x="1778507" y="115824"/>
                </a:lnTo>
                <a:lnTo>
                  <a:pt x="1784619" y="117762"/>
                </a:lnTo>
                <a:lnTo>
                  <a:pt x="1795043" y="120640"/>
                </a:lnTo>
                <a:lnTo>
                  <a:pt x="1807031" y="123369"/>
                </a:lnTo>
                <a:lnTo>
                  <a:pt x="1820763" y="125858"/>
                </a:lnTo>
                <a:lnTo>
                  <a:pt x="1836419" y="128015"/>
                </a:lnTo>
                <a:lnTo>
                  <a:pt x="1841968" y="128833"/>
                </a:lnTo>
                <a:lnTo>
                  <a:pt x="1858046" y="131517"/>
                </a:lnTo>
                <a:lnTo>
                  <a:pt x="1869912" y="133869"/>
                </a:lnTo>
                <a:lnTo>
                  <a:pt x="1877567" y="135636"/>
                </a:lnTo>
                <a:lnTo>
                  <a:pt x="1886711" y="138683"/>
                </a:lnTo>
                <a:lnTo>
                  <a:pt x="1894331" y="141731"/>
                </a:lnTo>
                <a:lnTo>
                  <a:pt x="1897379" y="144780"/>
                </a:lnTo>
                <a:lnTo>
                  <a:pt x="1901951" y="149351"/>
                </a:lnTo>
                <a:lnTo>
                  <a:pt x="1903475" y="153924"/>
                </a:lnTo>
                <a:lnTo>
                  <a:pt x="1903475" y="164592"/>
                </a:lnTo>
                <a:lnTo>
                  <a:pt x="1898903" y="169163"/>
                </a:lnTo>
                <a:lnTo>
                  <a:pt x="1891283" y="173735"/>
                </a:lnTo>
                <a:lnTo>
                  <a:pt x="1878813" y="179460"/>
                </a:lnTo>
                <a:lnTo>
                  <a:pt x="1867052" y="182970"/>
                </a:lnTo>
                <a:lnTo>
                  <a:pt x="1853979" y="185167"/>
                </a:lnTo>
                <a:lnTo>
                  <a:pt x="1839467" y="185927"/>
                </a:lnTo>
                <a:lnTo>
                  <a:pt x="1826959" y="185115"/>
                </a:lnTo>
                <a:lnTo>
                  <a:pt x="1814389" y="182841"/>
                </a:lnTo>
                <a:lnTo>
                  <a:pt x="1802891" y="179831"/>
                </a:lnTo>
                <a:lnTo>
                  <a:pt x="1801250" y="179405"/>
                </a:lnTo>
                <a:lnTo>
                  <a:pt x="1787300" y="174237"/>
                </a:lnTo>
                <a:lnTo>
                  <a:pt x="1778507" y="169163"/>
                </a:lnTo>
                <a:lnTo>
                  <a:pt x="1776983" y="167639"/>
                </a:lnTo>
                <a:lnTo>
                  <a:pt x="1775459" y="163068"/>
                </a:lnTo>
                <a:lnTo>
                  <a:pt x="1772411" y="158495"/>
                </a:lnTo>
                <a:lnTo>
                  <a:pt x="1770887" y="153924"/>
                </a:lnTo>
                <a:lnTo>
                  <a:pt x="1767839" y="149351"/>
                </a:lnTo>
                <a:lnTo>
                  <a:pt x="1764791" y="147827"/>
                </a:lnTo>
                <a:lnTo>
                  <a:pt x="1760219" y="144780"/>
                </a:lnTo>
                <a:lnTo>
                  <a:pt x="1743455" y="144780"/>
                </a:lnTo>
                <a:lnTo>
                  <a:pt x="1737359" y="146303"/>
                </a:lnTo>
                <a:lnTo>
                  <a:pt x="1732787" y="149351"/>
                </a:lnTo>
                <a:lnTo>
                  <a:pt x="1729739" y="153924"/>
                </a:lnTo>
                <a:lnTo>
                  <a:pt x="1726691" y="160019"/>
                </a:lnTo>
                <a:lnTo>
                  <a:pt x="1726691" y="199643"/>
                </a:lnTo>
                <a:lnTo>
                  <a:pt x="1729739" y="205739"/>
                </a:lnTo>
                <a:lnTo>
                  <a:pt x="1732787" y="210311"/>
                </a:lnTo>
                <a:lnTo>
                  <a:pt x="1737359" y="213359"/>
                </a:lnTo>
                <a:lnTo>
                  <a:pt x="1743455" y="214883"/>
                </a:lnTo>
                <a:lnTo>
                  <a:pt x="1757171" y="214883"/>
                </a:lnTo>
                <a:lnTo>
                  <a:pt x="1760219" y="213359"/>
                </a:lnTo>
                <a:lnTo>
                  <a:pt x="1761743" y="213359"/>
                </a:lnTo>
                <a:lnTo>
                  <a:pt x="1766315" y="210311"/>
                </a:lnTo>
                <a:lnTo>
                  <a:pt x="1769363" y="207263"/>
                </a:lnTo>
                <a:lnTo>
                  <a:pt x="1781555" y="211384"/>
                </a:lnTo>
                <a:lnTo>
                  <a:pt x="1793747" y="214827"/>
                </a:lnTo>
                <a:lnTo>
                  <a:pt x="1805939" y="217931"/>
                </a:lnTo>
                <a:lnTo>
                  <a:pt x="1818267" y="219408"/>
                </a:lnTo>
                <a:lnTo>
                  <a:pt x="1830816" y="220531"/>
                </a:lnTo>
                <a:lnTo>
                  <a:pt x="1844039" y="220979"/>
                </a:lnTo>
                <a:lnTo>
                  <a:pt x="1854274" y="220735"/>
                </a:lnTo>
                <a:lnTo>
                  <a:pt x="1868325" y="219540"/>
                </a:lnTo>
                <a:lnTo>
                  <a:pt x="1881559" y="217376"/>
                </a:lnTo>
                <a:lnTo>
                  <a:pt x="1893978" y="214274"/>
                </a:lnTo>
                <a:lnTo>
                  <a:pt x="1905580" y="210264"/>
                </a:lnTo>
                <a:lnTo>
                  <a:pt x="1916366" y="205377"/>
                </a:lnTo>
                <a:lnTo>
                  <a:pt x="1926335" y="199643"/>
                </a:lnTo>
                <a:lnTo>
                  <a:pt x="1935444" y="192754"/>
                </a:lnTo>
                <a:lnTo>
                  <a:pt x="1944045" y="182624"/>
                </a:lnTo>
                <a:lnTo>
                  <a:pt x="1949079" y="171204"/>
                </a:lnTo>
                <a:lnTo>
                  <a:pt x="1950719" y="158495"/>
                </a:lnTo>
                <a:lnTo>
                  <a:pt x="1949495" y="146975"/>
                </a:lnTo>
                <a:lnTo>
                  <a:pt x="1944935" y="135212"/>
                </a:lnTo>
                <a:lnTo>
                  <a:pt x="1937003" y="124968"/>
                </a:lnTo>
                <a:lnTo>
                  <a:pt x="1928603" y="116962"/>
                </a:lnTo>
                <a:lnTo>
                  <a:pt x="1917842" y="110362"/>
                </a:lnTo>
                <a:lnTo>
                  <a:pt x="1904999" y="105156"/>
                </a:lnTo>
                <a:lnTo>
                  <a:pt x="1891321" y="101110"/>
                </a:lnTo>
                <a:lnTo>
                  <a:pt x="1879460" y="98510"/>
                </a:lnTo>
                <a:lnTo>
                  <a:pt x="1865732" y="95865"/>
                </a:lnTo>
                <a:lnTo>
                  <a:pt x="1850135" y="92963"/>
                </a:lnTo>
                <a:lnTo>
                  <a:pt x="1839843" y="91593"/>
                </a:lnTo>
                <a:lnTo>
                  <a:pt x="1824183" y="89123"/>
                </a:lnTo>
                <a:lnTo>
                  <a:pt x="1813021" y="86970"/>
                </a:lnTo>
                <a:lnTo>
                  <a:pt x="1805939" y="85343"/>
                </a:lnTo>
                <a:lnTo>
                  <a:pt x="1798319" y="83819"/>
                </a:lnTo>
                <a:lnTo>
                  <a:pt x="1792223" y="80771"/>
                </a:lnTo>
                <a:lnTo>
                  <a:pt x="1789175" y="76200"/>
                </a:lnTo>
                <a:lnTo>
                  <a:pt x="1784603" y="71627"/>
                </a:lnTo>
                <a:lnTo>
                  <a:pt x="1783079" y="68580"/>
                </a:lnTo>
                <a:lnTo>
                  <a:pt x="1783079" y="56387"/>
                </a:lnTo>
                <a:lnTo>
                  <a:pt x="1787651" y="50292"/>
                </a:lnTo>
                <a:lnTo>
                  <a:pt x="1796795" y="44195"/>
                </a:lnTo>
                <a:lnTo>
                  <a:pt x="1799735" y="43005"/>
                </a:lnTo>
                <a:lnTo>
                  <a:pt x="1810787" y="39603"/>
                </a:lnTo>
                <a:lnTo>
                  <a:pt x="1823523" y="37375"/>
                </a:lnTo>
                <a:lnTo>
                  <a:pt x="1837943" y="36575"/>
                </a:lnTo>
                <a:lnTo>
                  <a:pt x="1843564" y="36717"/>
                </a:lnTo>
                <a:lnTo>
                  <a:pt x="1856450" y="38156"/>
                </a:lnTo>
                <a:lnTo>
                  <a:pt x="1868423" y="41148"/>
                </a:lnTo>
                <a:lnTo>
                  <a:pt x="1877567" y="42671"/>
                </a:lnTo>
                <a:lnTo>
                  <a:pt x="1883663" y="47243"/>
                </a:lnTo>
                <a:lnTo>
                  <a:pt x="1888235" y="51815"/>
                </a:lnTo>
                <a:lnTo>
                  <a:pt x="1891283" y="53339"/>
                </a:lnTo>
                <a:lnTo>
                  <a:pt x="1892807" y="57912"/>
                </a:lnTo>
                <a:lnTo>
                  <a:pt x="1894331" y="64007"/>
                </a:lnTo>
                <a:lnTo>
                  <a:pt x="1895855" y="70103"/>
                </a:lnTo>
                <a:lnTo>
                  <a:pt x="1898903" y="74675"/>
                </a:lnTo>
                <a:lnTo>
                  <a:pt x="1901951" y="76200"/>
                </a:lnTo>
                <a:lnTo>
                  <a:pt x="1906523" y="79248"/>
                </a:lnTo>
                <a:lnTo>
                  <a:pt x="1923287" y="79248"/>
                </a:lnTo>
                <a:lnTo>
                  <a:pt x="1929383" y="77724"/>
                </a:lnTo>
                <a:lnTo>
                  <a:pt x="1933955" y="74675"/>
                </a:lnTo>
                <a:lnTo>
                  <a:pt x="1938527" y="70103"/>
                </a:lnTo>
                <a:lnTo>
                  <a:pt x="1940051" y="64007"/>
                </a:lnTo>
                <a:lnTo>
                  <a:pt x="1940051" y="21336"/>
                </a:lnTo>
                <a:lnTo>
                  <a:pt x="1938527" y="15239"/>
                </a:lnTo>
                <a:lnTo>
                  <a:pt x="1933955" y="10668"/>
                </a:lnTo>
                <a:lnTo>
                  <a:pt x="1929383" y="7619"/>
                </a:lnTo>
                <a:lnTo>
                  <a:pt x="1923287" y="6095"/>
                </a:lnTo>
                <a:lnTo>
                  <a:pt x="1911095" y="6095"/>
                </a:lnTo>
                <a:lnTo>
                  <a:pt x="1904999" y="7619"/>
                </a:lnTo>
                <a:lnTo>
                  <a:pt x="1898903" y="12192"/>
                </a:lnTo>
                <a:lnTo>
                  <a:pt x="1895568" y="11080"/>
                </a:lnTo>
                <a:lnTo>
                  <a:pt x="1883520" y="7064"/>
                </a:lnTo>
                <a:lnTo>
                  <a:pt x="1871471" y="3048"/>
                </a:lnTo>
                <a:lnTo>
                  <a:pt x="1863591" y="1947"/>
                </a:lnTo>
                <a:lnTo>
                  <a:pt x="1851172" y="568"/>
                </a:lnTo>
                <a:lnTo>
                  <a:pt x="1837943" y="0"/>
                </a:lnTo>
                <a:lnTo>
                  <a:pt x="1823599" y="487"/>
                </a:lnTo>
                <a:lnTo>
                  <a:pt x="1809783" y="2042"/>
                </a:lnTo>
                <a:lnTo>
                  <a:pt x="1796995" y="4709"/>
                </a:lnTo>
                <a:lnTo>
                  <a:pt x="1785233" y="8531"/>
                </a:lnTo>
                <a:lnTo>
                  <a:pt x="1774499" y="13551"/>
                </a:lnTo>
                <a:lnTo>
                  <a:pt x="1764791" y="19812"/>
                </a:lnTo>
                <a:lnTo>
                  <a:pt x="1762548" y="21235"/>
                </a:lnTo>
                <a:lnTo>
                  <a:pt x="1750671" y="30691"/>
                </a:lnTo>
                <a:lnTo>
                  <a:pt x="1742344" y="41057"/>
                </a:lnTo>
                <a:lnTo>
                  <a:pt x="1737441" y="52205"/>
                </a:lnTo>
                <a:lnTo>
                  <a:pt x="1735835" y="64007"/>
                </a:lnTo>
                <a:close/>
              </a:path>
              <a:path w="2558795" h="220979">
                <a:moveTo>
                  <a:pt x="337905" y="147523"/>
                </a:moveTo>
                <a:lnTo>
                  <a:pt x="332093" y="136392"/>
                </a:lnTo>
                <a:lnTo>
                  <a:pt x="328738" y="124361"/>
                </a:lnTo>
                <a:lnTo>
                  <a:pt x="327659" y="111251"/>
                </a:lnTo>
                <a:lnTo>
                  <a:pt x="328138" y="102270"/>
                </a:lnTo>
                <a:lnTo>
                  <a:pt x="330720" y="89607"/>
                </a:lnTo>
                <a:lnTo>
                  <a:pt x="335700" y="77933"/>
                </a:lnTo>
                <a:lnTo>
                  <a:pt x="343255" y="67338"/>
                </a:lnTo>
                <a:lnTo>
                  <a:pt x="353567" y="57912"/>
                </a:lnTo>
                <a:lnTo>
                  <a:pt x="362741" y="50665"/>
                </a:lnTo>
                <a:lnTo>
                  <a:pt x="374066" y="44262"/>
                </a:lnTo>
                <a:lnTo>
                  <a:pt x="386017" y="39886"/>
                </a:lnTo>
                <a:lnTo>
                  <a:pt x="398515" y="37376"/>
                </a:lnTo>
                <a:lnTo>
                  <a:pt x="411479" y="36575"/>
                </a:lnTo>
                <a:lnTo>
                  <a:pt x="423992" y="37240"/>
                </a:lnTo>
                <a:lnTo>
                  <a:pt x="436523" y="39476"/>
                </a:lnTo>
                <a:lnTo>
                  <a:pt x="448368" y="43361"/>
                </a:lnTo>
                <a:lnTo>
                  <a:pt x="459756" y="48973"/>
                </a:lnTo>
                <a:lnTo>
                  <a:pt x="470915" y="56387"/>
                </a:lnTo>
                <a:lnTo>
                  <a:pt x="478488" y="63968"/>
                </a:lnTo>
                <a:lnTo>
                  <a:pt x="486384" y="74266"/>
                </a:lnTo>
                <a:lnTo>
                  <a:pt x="492128" y="85411"/>
                </a:lnTo>
                <a:lnTo>
                  <a:pt x="495636" y="97656"/>
                </a:lnTo>
                <a:lnTo>
                  <a:pt x="496823" y="111251"/>
                </a:lnTo>
                <a:lnTo>
                  <a:pt x="496264" y="120233"/>
                </a:lnTo>
                <a:lnTo>
                  <a:pt x="493387" y="132896"/>
                </a:lnTo>
                <a:lnTo>
                  <a:pt x="488143" y="144570"/>
                </a:lnTo>
                <a:lnTo>
                  <a:pt x="480623" y="155165"/>
                </a:lnTo>
                <a:lnTo>
                  <a:pt x="481599" y="203557"/>
                </a:lnTo>
                <a:lnTo>
                  <a:pt x="492495" y="196816"/>
                </a:lnTo>
                <a:lnTo>
                  <a:pt x="502919" y="188975"/>
                </a:lnTo>
                <a:lnTo>
                  <a:pt x="512609" y="181096"/>
                </a:lnTo>
                <a:lnTo>
                  <a:pt x="521991" y="171200"/>
                </a:lnTo>
                <a:lnTo>
                  <a:pt x="529540" y="160493"/>
                </a:lnTo>
                <a:lnTo>
                  <a:pt x="535314" y="149060"/>
                </a:lnTo>
                <a:lnTo>
                  <a:pt x="539368" y="136986"/>
                </a:lnTo>
                <a:lnTo>
                  <a:pt x="541759" y="124355"/>
                </a:lnTo>
                <a:lnTo>
                  <a:pt x="542543" y="111251"/>
                </a:lnTo>
                <a:lnTo>
                  <a:pt x="541819" y="98166"/>
                </a:lnTo>
                <a:lnTo>
                  <a:pt x="539538" y="85483"/>
                </a:lnTo>
                <a:lnTo>
                  <a:pt x="535649" y="73499"/>
                </a:lnTo>
                <a:lnTo>
                  <a:pt x="530096" y="62185"/>
                </a:lnTo>
                <a:lnTo>
                  <a:pt x="522826" y="51516"/>
                </a:lnTo>
                <a:lnTo>
                  <a:pt x="513785" y="41465"/>
                </a:lnTo>
                <a:lnTo>
                  <a:pt x="502919" y="32003"/>
                </a:lnTo>
                <a:lnTo>
                  <a:pt x="485704" y="19799"/>
                </a:lnTo>
                <a:lnTo>
                  <a:pt x="474512" y="13749"/>
                </a:lnTo>
                <a:lnTo>
                  <a:pt x="462848" y="8799"/>
                </a:lnTo>
                <a:lnTo>
                  <a:pt x="450713" y="4949"/>
                </a:lnTo>
                <a:lnTo>
                  <a:pt x="438107" y="2199"/>
                </a:lnTo>
                <a:lnTo>
                  <a:pt x="425029" y="549"/>
                </a:lnTo>
                <a:lnTo>
                  <a:pt x="411479" y="0"/>
                </a:lnTo>
                <a:lnTo>
                  <a:pt x="399545" y="470"/>
                </a:lnTo>
                <a:lnTo>
                  <a:pt x="386636" y="2060"/>
                </a:lnTo>
                <a:lnTo>
                  <a:pt x="374024" y="4747"/>
                </a:lnTo>
                <a:lnTo>
                  <a:pt x="361765" y="8503"/>
                </a:lnTo>
                <a:lnTo>
                  <a:pt x="349914" y="13300"/>
                </a:lnTo>
                <a:lnTo>
                  <a:pt x="338527" y="19111"/>
                </a:lnTo>
                <a:lnTo>
                  <a:pt x="327659" y="25907"/>
                </a:lnTo>
                <a:lnTo>
                  <a:pt x="319542" y="32097"/>
                </a:lnTo>
                <a:lnTo>
                  <a:pt x="309040" y="41605"/>
                </a:lnTo>
                <a:lnTo>
                  <a:pt x="300210" y="51645"/>
                </a:lnTo>
                <a:lnTo>
                  <a:pt x="293030" y="62259"/>
                </a:lnTo>
                <a:lnTo>
                  <a:pt x="287481" y="73486"/>
                </a:lnTo>
                <a:lnTo>
                  <a:pt x="283542" y="85367"/>
                </a:lnTo>
                <a:lnTo>
                  <a:pt x="281194" y="97942"/>
                </a:lnTo>
                <a:lnTo>
                  <a:pt x="280415" y="111251"/>
                </a:lnTo>
                <a:lnTo>
                  <a:pt x="280681" y="118820"/>
                </a:lnTo>
                <a:lnTo>
                  <a:pt x="282408" y="131556"/>
                </a:lnTo>
                <a:lnTo>
                  <a:pt x="285762" y="143748"/>
                </a:lnTo>
                <a:lnTo>
                  <a:pt x="290763" y="155353"/>
                </a:lnTo>
                <a:lnTo>
                  <a:pt x="297432" y="166331"/>
                </a:lnTo>
                <a:lnTo>
                  <a:pt x="305790" y="176637"/>
                </a:lnTo>
                <a:lnTo>
                  <a:pt x="315859" y="186232"/>
                </a:lnTo>
                <a:lnTo>
                  <a:pt x="327659" y="195071"/>
                </a:lnTo>
                <a:lnTo>
                  <a:pt x="337506" y="201284"/>
                </a:lnTo>
                <a:lnTo>
                  <a:pt x="348847" y="207186"/>
                </a:lnTo>
                <a:lnTo>
                  <a:pt x="346353" y="157936"/>
                </a:lnTo>
                <a:lnTo>
                  <a:pt x="337905" y="147523"/>
                </a:lnTo>
                <a:close/>
              </a:path>
              <a:path w="2558795" h="220979">
                <a:moveTo>
                  <a:pt x="346353" y="157936"/>
                </a:moveTo>
                <a:lnTo>
                  <a:pt x="348847" y="207186"/>
                </a:lnTo>
                <a:lnTo>
                  <a:pt x="360657" y="212078"/>
                </a:lnTo>
                <a:lnTo>
                  <a:pt x="372881" y="215931"/>
                </a:lnTo>
                <a:lnTo>
                  <a:pt x="385463" y="218717"/>
                </a:lnTo>
                <a:lnTo>
                  <a:pt x="398348" y="220409"/>
                </a:lnTo>
                <a:lnTo>
                  <a:pt x="411479" y="220979"/>
                </a:lnTo>
                <a:lnTo>
                  <a:pt x="420047" y="220762"/>
                </a:lnTo>
                <a:lnTo>
                  <a:pt x="433300" y="219521"/>
                </a:lnTo>
                <a:lnTo>
                  <a:pt x="446082" y="217180"/>
                </a:lnTo>
                <a:lnTo>
                  <a:pt x="458392" y="213739"/>
                </a:lnTo>
                <a:lnTo>
                  <a:pt x="470231" y="209198"/>
                </a:lnTo>
                <a:lnTo>
                  <a:pt x="481599" y="203557"/>
                </a:lnTo>
                <a:lnTo>
                  <a:pt x="480623" y="155165"/>
                </a:lnTo>
                <a:lnTo>
                  <a:pt x="470915" y="164592"/>
                </a:lnTo>
                <a:lnTo>
                  <a:pt x="460152" y="171928"/>
                </a:lnTo>
                <a:lnTo>
                  <a:pt x="448867" y="177941"/>
                </a:lnTo>
                <a:lnTo>
                  <a:pt x="437142" y="182328"/>
                </a:lnTo>
                <a:lnTo>
                  <a:pt x="424754" y="185015"/>
                </a:lnTo>
                <a:lnTo>
                  <a:pt x="411479" y="185927"/>
                </a:lnTo>
                <a:lnTo>
                  <a:pt x="400308" y="185221"/>
                </a:lnTo>
                <a:lnTo>
                  <a:pt x="387741" y="182665"/>
                </a:lnTo>
                <a:lnTo>
                  <a:pt x="375708" y="178322"/>
                </a:lnTo>
                <a:lnTo>
                  <a:pt x="364290" y="172271"/>
                </a:lnTo>
                <a:lnTo>
                  <a:pt x="353567" y="164592"/>
                </a:lnTo>
                <a:lnTo>
                  <a:pt x="346353" y="157936"/>
                </a:lnTo>
                <a:close/>
              </a:path>
              <a:path w="2558795" h="220979">
                <a:moveTo>
                  <a:pt x="24966" y="40824"/>
                </a:moveTo>
                <a:lnTo>
                  <a:pt x="16763" y="50292"/>
                </a:lnTo>
                <a:lnTo>
                  <a:pt x="8428" y="65441"/>
                </a:lnTo>
                <a:lnTo>
                  <a:pt x="3823" y="77359"/>
                </a:lnTo>
                <a:lnTo>
                  <a:pt x="975" y="89543"/>
                </a:lnTo>
                <a:lnTo>
                  <a:pt x="0" y="102107"/>
                </a:lnTo>
                <a:lnTo>
                  <a:pt x="22" y="128248"/>
                </a:lnTo>
                <a:lnTo>
                  <a:pt x="1427" y="140350"/>
                </a:lnTo>
                <a:lnTo>
                  <a:pt x="5108" y="152305"/>
                </a:lnTo>
                <a:lnTo>
                  <a:pt x="11193" y="163984"/>
                </a:lnTo>
                <a:lnTo>
                  <a:pt x="19812" y="175259"/>
                </a:lnTo>
                <a:lnTo>
                  <a:pt x="32338" y="188386"/>
                </a:lnTo>
                <a:lnTo>
                  <a:pt x="42455" y="196099"/>
                </a:lnTo>
                <a:lnTo>
                  <a:pt x="53520" y="202391"/>
                </a:lnTo>
                <a:lnTo>
                  <a:pt x="65531" y="207263"/>
                </a:lnTo>
                <a:lnTo>
                  <a:pt x="76360" y="211385"/>
                </a:lnTo>
                <a:lnTo>
                  <a:pt x="88105" y="214839"/>
                </a:lnTo>
                <a:lnTo>
                  <a:pt x="100447" y="217526"/>
                </a:lnTo>
                <a:lnTo>
                  <a:pt x="113302" y="219444"/>
                </a:lnTo>
                <a:lnTo>
                  <a:pt x="126584" y="220596"/>
                </a:lnTo>
                <a:lnTo>
                  <a:pt x="140207" y="220979"/>
                </a:lnTo>
                <a:lnTo>
                  <a:pt x="143141" y="220965"/>
                </a:lnTo>
                <a:lnTo>
                  <a:pt x="156723" y="220486"/>
                </a:lnTo>
                <a:lnTo>
                  <a:pt x="169708" y="219334"/>
                </a:lnTo>
                <a:lnTo>
                  <a:pt x="182163" y="217508"/>
                </a:lnTo>
                <a:lnTo>
                  <a:pt x="194152" y="215009"/>
                </a:lnTo>
                <a:lnTo>
                  <a:pt x="205739" y="211835"/>
                </a:lnTo>
                <a:lnTo>
                  <a:pt x="220230" y="206072"/>
                </a:lnTo>
                <a:lnTo>
                  <a:pt x="231277" y="199814"/>
                </a:lnTo>
                <a:lnTo>
                  <a:pt x="240791" y="192023"/>
                </a:lnTo>
                <a:lnTo>
                  <a:pt x="248411" y="187451"/>
                </a:lnTo>
                <a:lnTo>
                  <a:pt x="251459" y="181355"/>
                </a:lnTo>
                <a:lnTo>
                  <a:pt x="251459" y="172211"/>
                </a:lnTo>
                <a:lnTo>
                  <a:pt x="248411" y="167639"/>
                </a:lnTo>
                <a:lnTo>
                  <a:pt x="243839" y="164592"/>
                </a:lnTo>
                <a:lnTo>
                  <a:pt x="239267" y="160019"/>
                </a:lnTo>
                <a:lnTo>
                  <a:pt x="233171" y="158495"/>
                </a:lnTo>
                <a:lnTo>
                  <a:pt x="224027" y="158495"/>
                </a:lnTo>
                <a:lnTo>
                  <a:pt x="220979" y="160019"/>
                </a:lnTo>
                <a:lnTo>
                  <a:pt x="217931" y="160019"/>
                </a:lnTo>
                <a:lnTo>
                  <a:pt x="214883" y="161544"/>
                </a:lnTo>
                <a:lnTo>
                  <a:pt x="211835" y="164592"/>
                </a:lnTo>
                <a:lnTo>
                  <a:pt x="207263" y="167639"/>
                </a:lnTo>
                <a:lnTo>
                  <a:pt x="194467" y="175573"/>
                </a:lnTo>
                <a:lnTo>
                  <a:pt x="184403" y="179831"/>
                </a:lnTo>
                <a:lnTo>
                  <a:pt x="178873" y="181157"/>
                </a:lnTo>
                <a:lnTo>
                  <a:pt x="167077" y="183526"/>
                </a:lnTo>
                <a:lnTo>
                  <a:pt x="154118" y="185257"/>
                </a:lnTo>
                <a:lnTo>
                  <a:pt x="140207" y="185927"/>
                </a:lnTo>
                <a:lnTo>
                  <a:pt x="131260" y="185725"/>
                </a:lnTo>
                <a:lnTo>
                  <a:pt x="116991" y="184450"/>
                </a:lnTo>
                <a:lnTo>
                  <a:pt x="103894" y="182004"/>
                </a:lnTo>
                <a:lnTo>
                  <a:pt x="91967" y="178387"/>
                </a:lnTo>
                <a:lnTo>
                  <a:pt x="81212" y="173599"/>
                </a:lnTo>
                <a:lnTo>
                  <a:pt x="71627" y="167639"/>
                </a:lnTo>
                <a:lnTo>
                  <a:pt x="61691" y="159966"/>
                </a:lnTo>
                <a:lnTo>
                  <a:pt x="53560" y="149869"/>
                </a:lnTo>
                <a:lnTo>
                  <a:pt x="48796" y="138255"/>
                </a:lnTo>
                <a:lnTo>
                  <a:pt x="47243" y="124968"/>
                </a:lnTo>
                <a:lnTo>
                  <a:pt x="47252" y="101096"/>
                </a:lnTo>
                <a:lnTo>
                  <a:pt x="48922" y="88274"/>
                </a:lnTo>
                <a:lnTo>
                  <a:pt x="53491" y="76420"/>
                </a:lnTo>
                <a:lnTo>
                  <a:pt x="60959" y="65531"/>
                </a:lnTo>
                <a:lnTo>
                  <a:pt x="70555" y="55879"/>
                </a:lnTo>
                <a:lnTo>
                  <a:pt x="80828" y="48260"/>
                </a:lnTo>
                <a:lnTo>
                  <a:pt x="91439" y="42671"/>
                </a:lnTo>
                <a:lnTo>
                  <a:pt x="104992" y="38798"/>
                </a:lnTo>
                <a:lnTo>
                  <a:pt x="117401" y="37083"/>
                </a:lnTo>
                <a:lnTo>
                  <a:pt x="131063" y="36575"/>
                </a:lnTo>
                <a:lnTo>
                  <a:pt x="139068" y="36860"/>
                </a:lnTo>
                <a:lnTo>
                  <a:pt x="151427" y="38360"/>
                </a:lnTo>
                <a:lnTo>
                  <a:pt x="164591" y="41148"/>
                </a:lnTo>
                <a:lnTo>
                  <a:pt x="180722" y="46761"/>
                </a:lnTo>
                <a:lnTo>
                  <a:pt x="190499" y="53339"/>
                </a:lnTo>
                <a:lnTo>
                  <a:pt x="195071" y="59436"/>
                </a:lnTo>
                <a:lnTo>
                  <a:pt x="198119" y="71627"/>
                </a:lnTo>
                <a:lnTo>
                  <a:pt x="201167" y="76200"/>
                </a:lnTo>
                <a:lnTo>
                  <a:pt x="205739" y="79248"/>
                </a:lnTo>
                <a:lnTo>
                  <a:pt x="208787" y="82295"/>
                </a:lnTo>
                <a:lnTo>
                  <a:pt x="213359" y="83819"/>
                </a:lnTo>
                <a:lnTo>
                  <a:pt x="227075" y="83819"/>
                </a:lnTo>
                <a:lnTo>
                  <a:pt x="233171" y="80771"/>
                </a:lnTo>
                <a:lnTo>
                  <a:pt x="237743" y="77724"/>
                </a:lnTo>
                <a:lnTo>
                  <a:pt x="240791" y="74675"/>
                </a:lnTo>
                <a:lnTo>
                  <a:pt x="243839" y="68580"/>
                </a:lnTo>
                <a:lnTo>
                  <a:pt x="243839" y="21336"/>
                </a:lnTo>
                <a:lnTo>
                  <a:pt x="240791" y="15239"/>
                </a:lnTo>
                <a:lnTo>
                  <a:pt x="237743" y="10668"/>
                </a:lnTo>
                <a:lnTo>
                  <a:pt x="233171" y="7619"/>
                </a:lnTo>
                <a:lnTo>
                  <a:pt x="227075" y="6095"/>
                </a:lnTo>
                <a:lnTo>
                  <a:pt x="213359" y="6095"/>
                </a:lnTo>
                <a:lnTo>
                  <a:pt x="208787" y="7619"/>
                </a:lnTo>
                <a:lnTo>
                  <a:pt x="205739" y="9143"/>
                </a:lnTo>
                <a:lnTo>
                  <a:pt x="202691" y="12192"/>
                </a:lnTo>
                <a:lnTo>
                  <a:pt x="199643" y="15239"/>
                </a:lnTo>
                <a:lnTo>
                  <a:pt x="190711" y="11491"/>
                </a:lnTo>
                <a:lnTo>
                  <a:pt x="178794" y="7270"/>
                </a:lnTo>
                <a:lnTo>
                  <a:pt x="166115" y="4571"/>
                </a:lnTo>
                <a:lnTo>
                  <a:pt x="165887" y="4507"/>
                </a:lnTo>
                <a:lnTo>
                  <a:pt x="154368" y="2003"/>
                </a:lnTo>
                <a:lnTo>
                  <a:pt x="141523" y="500"/>
                </a:lnTo>
                <a:lnTo>
                  <a:pt x="128015" y="0"/>
                </a:lnTo>
                <a:lnTo>
                  <a:pt x="126098" y="12"/>
                </a:lnTo>
                <a:lnTo>
                  <a:pt x="113680" y="688"/>
                </a:lnTo>
                <a:lnTo>
                  <a:pt x="101262" y="2396"/>
                </a:lnTo>
                <a:lnTo>
                  <a:pt x="88844" y="5136"/>
                </a:lnTo>
                <a:lnTo>
                  <a:pt x="76426" y="8910"/>
                </a:lnTo>
                <a:lnTo>
                  <a:pt x="64007" y="13715"/>
                </a:lnTo>
                <a:lnTo>
                  <a:pt x="55409" y="17534"/>
                </a:lnTo>
                <a:lnTo>
                  <a:pt x="44201" y="24181"/>
                </a:lnTo>
                <a:lnTo>
                  <a:pt x="34082" y="32033"/>
                </a:lnTo>
                <a:lnTo>
                  <a:pt x="24966" y="408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9" name="object 1039"/>
          <p:cNvSpPr/>
          <p:nvPr/>
        </p:nvSpPr>
        <p:spPr>
          <a:xfrm>
            <a:off x="1803250" y="4293902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5842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0" name="object 1040"/>
          <p:cNvSpPr/>
          <p:nvPr/>
        </p:nvSpPr>
        <p:spPr>
          <a:xfrm>
            <a:off x="1803250" y="4296591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1" name="object 1041"/>
          <p:cNvSpPr/>
          <p:nvPr/>
        </p:nvSpPr>
        <p:spPr>
          <a:xfrm>
            <a:off x="1803250" y="4297936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3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2" name="object 1042"/>
          <p:cNvSpPr/>
          <p:nvPr/>
        </p:nvSpPr>
        <p:spPr>
          <a:xfrm>
            <a:off x="1803250" y="4299281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8C8C8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3" name="object 1043"/>
          <p:cNvSpPr/>
          <p:nvPr/>
        </p:nvSpPr>
        <p:spPr>
          <a:xfrm>
            <a:off x="1803250" y="4300626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90909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4" name="object 1044"/>
          <p:cNvSpPr/>
          <p:nvPr/>
        </p:nvSpPr>
        <p:spPr>
          <a:xfrm>
            <a:off x="1803250" y="4301970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93939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5" name="object 1045"/>
          <p:cNvSpPr/>
          <p:nvPr/>
        </p:nvSpPr>
        <p:spPr>
          <a:xfrm>
            <a:off x="1803250" y="4303315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6" name="object 1046"/>
          <p:cNvSpPr/>
          <p:nvPr/>
        </p:nvSpPr>
        <p:spPr>
          <a:xfrm>
            <a:off x="1803250" y="4304660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9C9C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7" name="object 1047"/>
          <p:cNvSpPr/>
          <p:nvPr/>
        </p:nvSpPr>
        <p:spPr>
          <a:xfrm>
            <a:off x="1803250" y="4306004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3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8" name="object 1048"/>
          <p:cNvSpPr/>
          <p:nvPr/>
        </p:nvSpPr>
        <p:spPr>
          <a:xfrm>
            <a:off x="1803250" y="4307349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9" name="object 1049"/>
          <p:cNvSpPr/>
          <p:nvPr/>
        </p:nvSpPr>
        <p:spPr>
          <a:xfrm>
            <a:off x="1803250" y="4308694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A8A8A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0" name="object 1050"/>
          <p:cNvSpPr/>
          <p:nvPr/>
        </p:nvSpPr>
        <p:spPr>
          <a:xfrm>
            <a:off x="1803250" y="4310039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AEAEA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1" name="object 1051"/>
          <p:cNvSpPr/>
          <p:nvPr/>
        </p:nvSpPr>
        <p:spPr>
          <a:xfrm>
            <a:off x="1803250" y="4311383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2" name="object 1052"/>
          <p:cNvSpPr/>
          <p:nvPr/>
        </p:nvSpPr>
        <p:spPr>
          <a:xfrm>
            <a:off x="1803250" y="4312728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B5B5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3" name="object 1053"/>
          <p:cNvSpPr/>
          <p:nvPr/>
        </p:nvSpPr>
        <p:spPr>
          <a:xfrm>
            <a:off x="1803250" y="4314073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3">
            <a:solidFill>
              <a:srgbClr val="BABA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4" name="object 1054"/>
          <p:cNvSpPr/>
          <p:nvPr/>
        </p:nvSpPr>
        <p:spPr>
          <a:xfrm>
            <a:off x="1803250" y="4315417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BDBDB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5" name="object 1055"/>
          <p:cNvSpPr/>
          <p:nvPr/>
        </p:nvSpPr>
        <p:spPr>
          <a:xfrm>
            <a:off x="1803250" y="4316762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C3C3C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6" name="object 1056"/>
          <p:cNvSpPr/>
          <p:nvPr/>
        </p:nvSpPr>
        <p:spPr>
          <a:xfrm>
            <a:off x="1803250" y="4318107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C6C6C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7" name="object 1057"/>
          <p:cNvSpPr/>
          <p:nvPr/>
        </p:nvSpPr>
        <p:spPr>
          <a:xfrm>
            <a:off x="1803250" y="4319451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CACAC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8" name="object 1058"/>
          <p:cNvSpPr/>
          <p:nvPr/>
        </p:nvSpPr>
        <p:spPr>
          <a:xfrm>
            <a:off x="1803250" y="4320796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9" name="object 1059"/>
          <p:cNvSpPr/>
          <p:nvPr/>
        </p:nvSpPr>
        <p:spPr>
          <a:xfrm>
            <a:off x="1803250" y="4322141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3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0" name="object 1060"/>
          <p:cNvSpPr/>
          <p:nvPr/>
        </p:nvSpPr>
        <p:spPr>
          <a:xfrm>
            <a:off x="1803250" y="4323486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D8D8D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1" name="object 1061"/>
          <p:cNvSpPr/>
          <p:nvPr/>
        </p:nvSpPr>
        <p:spPr>
          <a:xfrm>
            <a:off x="1803250" y="4324830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2" name="object 1062"/>
          <p:cNvSpPr/>
          <p:nvPr/>
        </p:nvSpPr>
        <p:spPr>
          <a:xfrm>
            <a:off x="1803250" y="4326175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3" name="object 1063"/>
          <p:cNvSpPr/>
          <p:nvPr/>
        </p:nvSpPr>
        <p:spPr>
          <a:xfrm>
            <a:off x="1803250" y="4327520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E4E4E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4" name="object 1064"/>
          <p:cNvSpPr/>
          <p:nvPr/>
        </p:nvSpPr>
        <p:spPr>
          <a:xfrm>
            <a:off x="1803250" y="4328864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E8E8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5" name="object 1065"/>
          <p:cNvSpPr/>
          <p:nvPr/>
        </p:nvSpPr>
        <p:spPr>
          <a:xfrm>
            <a:off x="1803250" y="4330209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EDEDE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6" name="object 1066"/>
          <p:cNvSpPr/>
          <p:nvPr/>
        </p:nvSpPr>
        <p:spPr>
          <a:xfrm>
            <a:off x="1803250" y="4331554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3">
            <a:solidFill>
              <a:srgbClr val="EFEF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7" name="object 1067"/>
          <p:cNvSpPr/>
          <p:nvPr/>
        </p:nvSpPr>
        <p:spPr>
          <a:xfrm>
            <a:off x="1803250" y="4332899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F4F4F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8" name="object 1068"/>
          <p:cNvSpPr/>
          <p:nvPr/>
        </p:nvSpPr>
        <p:spPr>
          <a:xfrm>
            <a:off x="1803250" y="4334243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F9F9F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9" name="object 1069"/>
          <p:cNvSpPr/>
          <p:nvPr/>
        </p:nvSpPr>
        <p:spPr>
          <a:xfrm>
            <a:off x="1803250" y="4335588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EBEBE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0" name="object 1070"/>
          <p:cNvSpPr/>
          <p:nvPr/>
        </p:nvSpPr>
        <p:spPr>
          <a:xfrm>
            <a:off x="1803250" y="4336933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1" name="object 1071"/>
          <p:cNvSpPr/>
          <p:nvPr/>
        </p:nvSpPr>
        <p:spPr>
          <a:xfrm>
            <a:off x="1803250" y="4338277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ACAC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2" name="object 1072"/>
          <p:cNvSpPr/>
          <p:nvPr/>
        </p:nvSpPr>
        <p:spPr>
          <a:xfrm>
            <a:off x="1803250" y="4339622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3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3" name="object 1073"/>
          <p:cNvSpPr/>
          <p:nvPr/>
        </p:nvSpPr>
        <p:spPr>
          <a:xfrm>
            <a:off x="1803250" y="4340967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4848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4" name="object 1074"/>
          <p:cNvSpPr/>
          <p:nvPr/>
        </p:nvSpPr>
        <p:spPr>
          <a:xfrm>
            <a:off x="1803250" y="4342311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3D3D3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5" name="object 1075"/>
          <p:cNvSpPr/>
          <p:nvPr/>
        </p:nvSpPr>
        <p:spPr>
          <a:xfrm>
            <a:off x="1803250" y="4343656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3333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6" name="object 1076"/>
          <p:cNvSpPr/>
          <p:nvPr/>
        </p:nvSpPr>
        <p:spPr>
          <a:xfrm>
            <a:off x="1803250" y="4345001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3B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7" name="object 1077"/>
          <p:cNvSpPr/>
          <p:nvPr/>
        </p:nvSpPr>
        <p:spPr>
          <a:xfrm>
            <a:off x="1803250" y="4346346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4646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8" name="object 1078"/>
          <p:cNvSpPr/>
          <p:nvPr/>
        </p:nvSpPr>
        <p:spPr>
          <a:xfrm>
            <a:off x="1803250" y="4347690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3">
            <a:solidFill>
              <a:srgbClr val="5252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9" name="object 1079"/>
          <p:cNvSpPr/>
          <p:nvPr/>
        </p:nvSpPr>
        <p:spPr>
          <a:xfrm>
            <a:off x="1803250" y="4349035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5E5E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0" name="object 1080"/>
          <p:cNvSpPr/>
          <p:nvPr/>
        </p:nvSpPr>
        <p:spPr>
          <a:xfrm>
            <a:off x="1803250" y="4350380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1" name="object 1081"/>
          <p:cNvSpPr/>
          <p:nvPr/>
        </p:nvSpPr>
        <p:spPr>
          <a:xfrm>
            <a:off x="1803250" y="4351724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2" name="object 1082"/>
          <p:cNvSpPr/>
          <p:nvPr/>
        </p:nvSpPr>
        <p:spPr>
          <a:xfrm>
            <a:off x="1803250" y="4353069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83838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3" name="object 1083"/>
          <p:cNvSpPr/>
          <p:nvPr/>
        </p:nvSpPr>
        <p:spPr>
          <a:xfrm>
            <a:off x="1803250" y="4354414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90909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4" name="object 1084"/>
          <p:cNvSpPr/>
          <p:nvPr/>
        </p:nvSpPr>
        <p:spPr>
          <a:xfrm>
            <a:off x="1803250" y="4355759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3">
            <a:solidFill>
              <a:srgbClr val="9C9C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5" name="object 1085"/>
          <p:cNvSpPr/>
          <p:nvPr/>
        </p:nvSpPr>
        <p:spPr>
          <a:xfrm>
            <a:off x="1803250" y="4357103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A8A8A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6" name="object 1086"/>
          <p:cNvSpPr/>
          <p:nvPr/>
        </p:nvSpPr>
        <p:spPr>
          <a:xfrm>
            <a:off x="1803250" y="4358448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B3B3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7" name="object 1087"/>
          <p:cNvSpPr/>
          <p:nvPr/>
        </p:nvSpPr>
        <p:spPr>
          <a:xfrm>
            <a:off x="1803250" y="4359793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BFBF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8" name="object 1088"/>
          <p:cNvSpPr/>
          <p:nvPr/>
        </p:nvSpPr>
        <p:spPr>
          <a:xfrm>
            <a:off x="1803250" y="4361137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9" name="object 1089"/>
          <p:cNvSpPr/>
          <p:nvPr/>
        </p:nvSpPr>
        <p:spPr>
          <a:xfrm>
            <a:off x="1803250" y="4361250"/>
            <a:ext cx="2263139" cy="25324"/>
          </a:xfrm>
          <a:custGeom>
            <a:avLst/>
            <a:gdLst/>
            <a:ahLst/>
            <a:cxnLst/>
            <a:rect l="l" t="t" r="r" b="b"/>
            <a:pathLst>
              <a:path w="2564891" h="28701">
                <a:moveTo>
                  <a:pt x="0" y="28701"/>
                </a:moveTo>
                <a:lnTo>
                  <a:pt x="2564891" y="28701"/>
                </a:lnTo>
                <a:lnTo>
                  <a:pt x="2564891" y="0"/>
                </a:lnTo>
                <a:lnTo>
                  <a:pt x="0" y="0"/>
                </a:lnTo>
                <a:lnTo>
                  <a:pt x="0" y="28701"/>
                </a:lnTo>
                <a:close/>
              </a:path>
            </a:pathLst>
          </a:custGeom>
          <a:solidFill>
            <a:srgbClr val="CFCFC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0" name="object 1090"/>
          <p:cNvSpPr/>
          <p:nvPr/>
        </p:nvSpPr>
        <p:spPr>
          <a:xfrm>
            <a:off x="1803250" y="4385454"/>
            <a:ext cx="2263139" cy="2465"/>
          </a:xfrm>
          <a:custGeom>
            <a:avLst/>
            <a:gdLst/>
            <a:ahLst/>
            <a:cxnLst/>
            <a:rect l="l" t="t" r="r" b="b"/>
            <a:pathLst>
              <a:path w="2564891" h="2794">
                <a:moveTo>
                  <a:pt x="0" y="2794"/>
                </a:moveTo>
                <a:lnTo>
                  <a:pt x="2564891" y="2794"/>
                </a:lnTo>
                <a:lnTo>
                  <a:pt x="2564891" y="0"/>
                </a:lnTo>
                <a:lnTo>
                  <a:pt x="0" y="0"/>
                </a:lnTo>
                <a:lnTo>
                  <a:pt x="0" y="2794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1" name="object 1091"/>
          <p:cNvSpPr/>
          <p:nvPr/>
        </p:nvSpPr>
        <p:spPr>
          <a:xfrm>
            <a:off x="1803250" y="4386799"/>
            <a:ext cx="2263139" cy="2465"/>
          </a:xfrm>
          <a:custGeom>
            <a:avLst/>
            <a:gdLst/>
            <a:ahLst/>
            <a:cxnLst/>
            <a:rect l="l" t="t" r="r" b="b"/>
            <a:pathLst>
              <a:path w="2564891" h="2794">
                <a:moveTo>
                  <a:pt x="0" y="2794"/>
                </a:moveTo>
                <a:lnTo>
                  <a:pt x="2564891" y="2794"/>
                </a:lnTo>
                <a:lnTo>
                  <a:pt x="2564891" y="0"/>
                </a:lnTo>
                <a:lnTo>
                  <a:pt x="0" y="0"/>
                </a:lnTo>
                <a:lnTo>
                  <a:pt x="0" y="2794"/>
                </a:lnTo>
                <a:close/>
              </a:path>
            </a:pathLst>
          </a:custGeom>
          <a:solidFill>
            <a:srgbClr val="C8C8C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2" name="object 1092"/>
          <p:cNvSpPr/>
          <p:nvPr/>
        </p:nvSpPr>
        <p:spPr>
          <a:xfrm>
            <a:off x="1803250" y="4388144"/>
            <a:ext cx="2263139" cy="2464"/>
          </a:xfrm>
          <a:custGeom>
            <a:avLst/>
            <a:gdLst/>
            <a:ahLst/>
            <a:cxnLst/>
            <a:rect l="l" t="t" r="r" b="b"/>
            <a:pathLst>
              <a:path w="2564891" h="2793">
                <a:moveTo>
                  <a:pt x="0" y="2793"/>
                </a:moveTo>
                <a:lnTo>
                  <a:pt x="2564891" y="2793"/>
                </a:lnTo>
                <a:lnTo>
                  <a:pt x="2564891" y="0"/>
                </a:lnTo>
                <a:lnTo>
                  <a:pt x="0" y="0"/>
                </a:lnTo>
                <a:lnTo>
                  <a:pt x="0" y="2793"/>
                </a:lnTo>
                <a:close/>
              </a:path>
            </a:pathLst>
          </a:custGeom>
          <a:solidFill>
            <a:srgbClr val="C1C1C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3" name="object 1093"/>
          <p:cNvSpPr/>
          <p:nvPr/>
        </p:nvSpPr>
        <p:spPr>
          <a:xfrm>
            <a:off x="1803250" y="4389488"/>
            <a:ext cx="2263139" cy="2465"/>
          </a:xfrm>
          <a:custGeom>
            <a:avLst/>
            <a:gdLst/>
            <a:ahLst/>
            <a:cxnLst/>
            <a:rect l="l" t="t" r="r" b="b"/>
            <a:pathLst>
              <a:path w="2564891" h="2794">
                <a:moveTo>
                  <a:pt x="0" y="2794"/>
                </a:moveTo>
                <a:lnTo>
                  <a:pt x="2564891" y="2794"/>
                </a:lnTo>
                <a:lnTo>
                  <a:pt x="2564891" y="0"/>
                </a:lnTo>
                <a:lnTo>
                  <a:pt x="0" y="0"/>
                </a:lnTo>
                <a:lnTo>
                  <a:pt x="0" y="2794"/>
                </a:lnTo>
                <a:close/>
              </a:path>
            </a:pathLst>
          </a:custGeom>
          <a:solidFill>
            <a:srgbClr val="BABA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4" name="object 1094"/>
          <p:cNvSpPr/>
          <p:nvPr/>
        </p:nvSpPr>
        <p:spPr>
          <a:xfrm>
            <a:off x="1803250" y="4390833"/>
            <a:ext cx="2263139" cy="2465"/>
          </a:xfrm>
          <a:custGeom>
            <a:avLst/>
            <a:gdLst/>
            <a:ahLst/>
            <a:cxnLst/>
            <a:rect l="l" t="t" r="r" b="b"/>
            <a:pathLst>
              <a:path w="2564891" h="2794">
                <a:moveTo>
                  <a:pt x="0" y="2794"/>
                </a:moveTo>
                <a:lnTo>
                  <a:pt x="2564891" y="2794"/>
                </a:lnTo>
                <a:lnTo>
                  <a:pt x="2564891" y="0"/>
                </a:lnTo>
                <a:lnTo>
                  <a:pt x="0" y="0"/>
                </a:lnTo>
                <a:lnTo>
                  <a:pt x="0" y="2794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5" name="object 1095"/>
          <p:cNvSpPr/>
          <p:nvPr/>
        </p:nvSpPr>
        <p:spPr>
          <a:xfrm>
            <a:off x="1803250" y="4393410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ACACA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6" name="object 1096"/>
          <p:cNvSpPr/>
          <p:nvPr/>
        </p:nvSpPr>
        <p:spPr>
          <a:xfrm>
            <a:off x="1803250" y="4394755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7" name="object 1097"/>
          <p:cNvSpPr/>
          <p:nvPr/>
        </p:nvSpPr>
        <p:spPr>
          <a:xfrm>
            <a:off x="1803250" y="4396100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8" name="object 1098"/>
          <p:cNvSpPr/>
          <p:nvPr/>
        </p:nvSpPr>
        <p:spPr>
          <a:xfrm>
            <a:off x="1803250" y="4397444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9" name="object 1099"/>
          <p:cNvSpPr/>
          <p:nvPr/>
        </p:nvSpPr>
        <p:spPr>
          <a:xfrm>
            <a:off x="1803250" y="4398789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3">
            <a:solidFill>
              <a:srgbClr val="9191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0" name="object 1100"/>
          <p:cNvSpPr/>
          <p:nvPr/>
        </p:nvSpPr>
        <p:spPr>
          <a:xfrm>
            <a:off x="1803250" y="4400134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8C8C8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1" name="object 1101"/>
          <p:cNvSpPr/>
          <p:nvPr/>
        </p:nvSpPr>
        <p:spPr>
          <a:xfrm>
            <a:off x="1803250" y="4401479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2" name="object 1102"/>
          <p:cNvSpPr/>
          <p:nvPr/>
        </p:nvSpPr>
        <p:spPr>
          <a:xfrm>
            <a:off x="1803250" y="4402823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3" name="object 1103"/>
          <p:cNvSpPr/>
          <p:nvPr/>
        </p:nvSpPr>
        <p:spPr>
          <a:xfrm>
            <a:off x="1803250" y="4404168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4" name="object 1104"/>
          <p:cNvSpPr/>
          <p:nvPr/>
        </p:nvSpPr>
        <p:spPr>
          <a:xfrm>
            <a:off x="1803250" y="4405513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5" name="object 1105"/>
          <p:cNvSpPr/>
          <p:nvPr/>
        </p:nvSpPr>
        <p:spPr>
          <a:xfrm>
            <a:off x="1803250" y="4406857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3">
            <a:solidFill>
              <a:srgbClr val="69696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6" name="object 1106"/>
          <p:cNvSpPr/>
          <p:nvPr/>
        </p:nvSpPr>
        <p:spPr>
          <a:xfrm>
            <a:off x="1803250" y="4408202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6666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7" name="object 1107"/>
          <p:cNvSpPr/>
          <p:nvPr/>
        </p:nvSpPr>
        <p:spPr>
          <a:xfrm>
            <a:off x="1803250" y="4409547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69696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8" name="object 1108"/>
          <p:cNvSpPr/>
          <p:nvPr/>
        </p:nvSpPr>
        <p:spPr>
          <a:xfrm>
            <a:off x="1803250" y="4410891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9" name="object 1109"/>
          <p:cNvSpPr/>
          <p:nvPr/>
        </p:nvSpPr>
        <p:spPr>
          <a:xfrm>
            <a:off x="1803250" y="4412236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0" name="object 1110"/>
          <p:cNvSpPr/>
          <p:nvPr/>
        </p:nvSpPr>
        <p:spPr>
          <a:xfrm>
            <a:off x="1803250" y="4413581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75757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1" name="object 1111"/>
          <p:cNvSpPr/>
          <p:nvPr/>
        </p:nvSpPr>
        <p:spPr>
          <a:xfrm>
            <a:off x="1803250" y="4414926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3">
            <a:solidFill>
              <a:srgbClr val="7979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2" name="object 1112"/>
          <p:cNvSpPr/>
          <p:nvPr/>
        </p:nvSpPr>
        <p:spPr>
          <a:xfrm>
            <a:off x="1803250" y="4416270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3" name="object 1113"/>
          <p:cNvSpPr/>
          <p:nvPr/>
        </p:nvSpPr>
        <p:spPr>
          <a:xfrm>
            <a:off x="1803250" y="4417615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4" name="object 1114"/>
          <p:cNvSpPr/>
          <p:nvPr/>
        </p:nvSpPr>
        <p:spPr>
          <a:xfrm>
            <a:off x="1803250" y="4418960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5" name="object 1115"/>
          <p:cNvSpPr/>
          <p:nvPr/>
        </p:nvSpPr>
        <p:spPr>
          <a:xfrm>
            <a:off x="1803250" y="4420304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6" name="object 1116"/>
          <p:cNvSpPr/>
          <p:nvPr/>
        </p:nvSpPr>
        <p:spPr>
          <a:xfrm>
            <a:off x="1803250" y="4421649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90909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7" name="object 1117"/>
          <p:cNvSpPr/>
          <p:nvPr/>
        </p:nvSpPr>
        <p:spPr>
          <a:xfrm>
            <a:off x="1803250" y="4422994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3">
            <a:solidFill>
              <a:srgbClr val="95959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8" name="object 1118"/>
          <p:cNvSpPr/>
          <p:nvPr/>
        </p:nvSpPr>
        <p:spPr>
          <a:xfrm>
            <a:off x="1803250" y="4424339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9A9A9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9" name="object 1119"/>
          <p:cNvSpPr/>
          <p:nvPr/>
        </p:nvSpPr>
        <p:spPr>
          <a:xfrm>
            <a:off x="1803250" y="4425683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9E9E9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0" name="object 1120"/>
          <p:cNvSpPr/>
          <p:nvPr/>
        </p:nvSpPr>
        <p:spPr>
          <a:xfrm>
            <a:off x="1803250" y="4427028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1" name="object 1121"/>
          <p:cNvSpPr/>
          <p:nvPr/>
        </p:nvSpPr>
        <p:spPr>
          <a:xfrm>
            <a:off x="1803250" y="4428373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A7A7A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2" name="object 1122"/>
          <p:cNvSpPr/>
          <p:nvPr/>
        </p:nvSpPr>
        <p:spPr>
          <a:xfrm>
            <a:off x="1803250" y="4429717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AAAAA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3" name="object 1123"/>
          <p:cNvSpPr/>
          <p:nvPr/>
        </p:nvSpPr>
        <p:spPr>
          <a:xfrm>
            <a:off x="1803250" y="4431062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AFAFA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4" name="object 1124"/>
          <p:cNvSpPr/>
          <p:nvPr/>
        </p:nvSpPr>
        <p:spPr>
          <a:xfrm>
            <a:off x="1803250" y="4432407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3">
            <a:solidFill>
              <a:srgbClr val="B3B3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5" name="object 1125"/>
          <p:cNvSpPr/>
          <p:nvPr/>
        </p:nvSpPr>
        <p:spPr>
          <a:xfrm>
            <a:off x="1803250" y="4433751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6" name="object 1126"/>
          <p:cNvSpPr/>
          <p:nvPr/>
        </p:nvSpPr>
        <p:spPr>
          <a:xfrm>
            <a:off x="1803250" y="4435096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7" name="object 1127"/>
          <p:cNvSpPr/>
          <p:nvPr/>
        </p:nvSpPr>
        <p:spPr>
          <a:xfrm>
            <a:off x="1803250" y="4436441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C1C1C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8" name="object 1128"/>
          <p:cNvSpPr/>
          <p:nvPr/>
        </p:nvSpPr>
        <p:spPr>
          <a:xfrm>
            <a:off x="1803250" y="4437786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C6C6C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9" name="object 1129"/>
          <p:cNvSpPr/>
          <p:nvPr/>
        </p:nvSpPr>
        <p:spPr>
          <a:xfrm>
            <a:off x="1803250" y="4439130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CACAC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0" name="object 1130"/>
          <p:cNvSpPr/>
          <p:nvPr/>
        </p:nvSpPr>
        <p:spPr>
          <a:xfrm>
            <a:off x="1803250" y="4440475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3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1" name="object 1131"/>
          <p:cNvSpPr/>
          <p:nvPr/>
        </p:nvSpPr>
        <p:spPr>
          <a:xfrm>
            <a:off x="1803250" y="4441820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2" name="object 1132"/>
          <p:cNvSpPr/>
          <p:nvPr/>
        </p:nvSpPr>
        <p:spPr>
          <a:xfrm>
            <a:off x="1803250" y="4443164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3">
            <a:solidFill>
              <a:srgbClr val="D8D8D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3" name="object 1133"/>
          <p:cNvSpPr/>
          <p:nvPr/>
        </p:nvSpPr>
        <p:spPr>
          <a:xfrm>
            <a:off x="1803250" y="4444509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DDDD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4" name="object 1134"/>
          <p:cNvSpPr/>
          <p:nvPr/>
        </p:nvSpPr>
        <p:spPr>
          <a:xfrm>
            <a:off x="1803250" y="4445854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5" name="object 1135"/>
          <p:cNvSpPr/>
          <p:nvPr/>
        </p:nvSpPr>
        <p:spPr>
          <a:xfrm>
            <a:off x="1803250" y="4447199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6" name="object 1136"/>
          <p:cNvSpPr/>
          <p:nvPr/>
        </p:nvSpPr>
        <p:spPr>
          <a:xfrm>
            <a:off x="1803250" y="4448543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3">
            <a:solidFill>
              <a:srgbClr val="E9E9E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7" name="object 1137"/>
          <p:cNvSpPr/>
          <p:nvPr/>
        </p:nvSpPr>
        <p:spPr>
          <a:xfrm>
            <a:off x="1803250" y="4449888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EFEF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8" name="object 1138"/>
          <p:cNvSpPr/>
          <p:nvPr/>
        </p:nvSpPr>
        <p:spPr>
          <a:xfrm>
            <a:off x="1803250" y="4451233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9" name="object 1139"/>
          <p:cNvSpPr/>
          <p:nvPr/>
        </p:nvSpPr>
        <p:spPr>
          <a:xfrm>
            <a:off x="1803250" y="4452577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0" name="object 1140"/>
          <p:cNvSpPr/>
          <p:nvPr/>
        </p:nvSpPr>
        <p:spPr>
          <a:xfrm>
            <a:off x="1803250" y="4453922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E9E9E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1" name="object 1141"/>
          <p:cNvSpPr/>
          <p:nvPr/>
        </p:nvSpPr>
        <p:spPr>
          <a:xfrm>
            <a:off x="1803250" y="4455267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C3C3C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2" name="object 1142"/>
          <p:cNvSpPr/>
          <p:nvPr/>
        </p:nvSpPr>
        <p:spPr>
          <a:xfrm>
            <a:off x="1803250" y="4456611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3">
            <a:solidFill>
              <a:srgbClr val="9A9A9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3" name="object 1143"/>
          <p:cNvSpPr/>
          <p:nvPr/>
        </p:nvSpPr>
        <p:spPr>
          <a:xfrm>
            <a:off x="1803250" y="4457956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6262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4" name="object 1144"/>
          <p:cNvSpPr/>
          <p:nvPr/>
        </p:nvSpPr>
        <p:spPr>
          <a:xfrm>
            <a:off x="1803250" y="4459301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2A2A2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5" name="object 1145"/>
          <p:cNvSpPr/>
          <p:nvPr/>
        </p:nvSpPr>
        <p:spPr>
          <a:xfrm>
            <a:off x="1803250" y="4460646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2D2D2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6" name="object 1146"/>
          <p:cNvSpPr/>
          <p:nvPr/>
        </p:nvSpPr>
        <p:spPr>
          <a:xfrm>
            <a:off x="1803250" y="4461990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3636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7" name="object 1147"/>
          <p:cNvSpPr/>
          <p:nvPr/>
        </p:nvSpPr>
        <p:spPr>
          <a:xfrm>
            <a:off x="1803250" y="4463335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8" name="object 1148"/>
          <p:cNvSpPr/>
          <p:nvPr/>
        </p:nvSpPr>
        <p:spPr>
          <a:xfrm>
            <a:off x="1803250" y="4464680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3">
            <a:solidFill>
              <a:srgbClr val="4949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9" name="object 1149"/>
          <p:cNvSpPr/>
          <p:nvPr/>
        </p:nvSpPr>
        <p:spPr>
          <a:xfrm>
            <a:off x="1803250" y="4466024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0" name="object 1150"/>
          <p:cNvSpPr/>
          <p:nvPr/>
        </p:nvSpPr>
        <p:spPr>
          <a:xfrm>
            <a:off x="1803250" y="4467369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5D5D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1" name="object 1151"/>
          <p:cNvSpPr/>
          <p:nvPr/>
        </p:nvSpPr>
        <p:spPr>
          <a:xfrm>
            <a:off x="1803250" y="4468714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2" name="object 1152"/>
          <p:cNvSpPr/>
          <p:nvPr/>
        </p:nvSpPr>
        <p:spPr>
          <a:xfrm>
            <a:off x="1803250" y="4470059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3" name="object 1153"/>
          <p:cNvSpPr/>
          <p:nvPr/>
        </p:nvSpPr>
        <p:spPr>
          <a:xfrm>
            <a:off x="1803250" y="4471403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7B7B7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4" name="object 1154"/>
          <p:cNvSpPr/>
          <p:nvPr/>
        </p:nvSpPr>
        <p:spPr>
          <a:xfrm>
            <a:off x="1803250" y="4472748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3">
            <a:solidFill>
              <a:srgbClr val="83838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5" name="object 1155"/>
          <p:cNvSpPr/>
          <p:nvPr/>
        </p:nvSpPr>
        <p:spPr>
          <a:xfrm>
            <a:off x="1803250" y="4474093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6" name="object 1156"/>
          <p:cNvSpPr/>
          <p:nvPr/>
        </p:nvSpPr>
        <p:spPr>
          <a:xfrm>
            <a:off x="1803250" y="4475437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97979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7" name="object 1157"/>
          <p:cNvSpPr/>
          <p:nvPr/>
        </p:nvSpPr>
        <p:spPr>
          <a:xfrm>
            <a:off x="1803250" y="4476782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8" name="object 1158"/>
          <p:cNvSpPr/>
          <p:nvPr/>
        </p:nvSpPr>
        <p:spPr>
          <a:xfrm>
            <a:off x="1803250" y="4478127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AAAAA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9" name="object 1159"/>
          <p:cNvSpPr/>
          <p:nvPr/>
        </p:nvSpPr>
        <p:spPr>
          <a:xfrm>
            <a:off x="1803250" y="4479471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B3B3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0" name="object 1160"/>
          <p:cNvSpPr/>
          <p:nvPr/>
        </p:nvSpPr>
        <p:spPr>
          <a:xfrm>
            <a:off x="1803250" y="4480816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BDBDB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1" name="object 1161"/>
          <p:cNvSpPr/>
          <p:nvPr/>
        </p:nvSpPr>
        <p:spPr>
          <a:xfrm>
            <a:off x="1803250" y="4482161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3">
            <a:solidFill>
              <a:srgbClr val="C6C6C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2" name="object 1162"/>
          <p:cNvSpPr/>
          <p:nvPr/>
        </p:nvSpPr>
        <p:spPr>
          <a:xfrm>
            <a:off x="1803250" y="4483506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D1D1D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3" name="object 1163"/>
          <p:cNvSpPr/>
          <p:nvPr/>
        </p:nvSpPr>
        <p:spPr>
          <a:xfrm>
            <a:off x="1803250" y="4484850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4" name="object 1164"/>
          <p:cNvSpPr/>
          <p:nvPr/>
        </p:nvSpPr>
        <p:spPr>
          <a:xfrm>
            <a:off x="1803250" y="4486195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E4E4E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5" name="object 1165"/>
          <p:cNvSpPr/>
          <p:nvPr/>
        </p:nvSpPr>
        <p:spPr>
          <a:xfrm>
            <a:off x="1803250" y="4487540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2794">
            <a:solidFill>
              <a:srgbClr val="EDEDE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6" name="object 1166"/>
          <p:cNvSpPr/>
          <p:nvPr/>
        </p:nvSpPr>
        <p:spPr>
          <a:xfrm>
            <a:off x="1803250" y="4490229"/>
            <a:ext cx="2263139" cy="0"/>
          </a:xfrm>
          <a:custGeom>
            <a:avLst/>
            <a:gdLst/>
            <a:ahLst/>
            <a:cxnLst/>
            <a:rect l="l" t="t" r="r" b="b"/>
            <a:pathLst>
              <a:path w="2564891">
                <a:moveTo>
                  <a:pt x="0" y="0"/>
                </a:moveTo>
                <a:lnTo>
                  <a:pt x="2564891" y="0"/>
                </a:lnTo>
              </a:path>
            </a:pathLst>
          </a:custGeom>
          <a:ln w="5841">
            <a:solidFill>
              <a:srgbClr val="F7F7F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7" name="object 1167"/>
          <p:cNvSpPr/>
          <p:nvPr/>
        </p:nvSpPr>
        <p:spPr>
          <a:xfrm>
            <a:off x="3888889" y="4330881"/>
            <a:ext cx="96818" cy="52444"/>
          </a:xfrm>
          <a:custGeom>
            <a:avLst/>
            <a:gdLst/>
            <a:ahLst/>
            <a:cxnLst/>
            <a:rect l="l" t="t" r="r" b="b"/>
            <a:pathLst>
              <a:path w="109727" h="59436">
                <a:moveTo>
                  <a:pt x="0" y="0"/>
                </a:moveTo>
                <a:lnTo>
                  <a:pt x="0" y="12700"/>
                </a:lnTo>
                <a:lnTo>
                  <a:pt x="0" y="25400"/>
                </a:lnTo>
                <a:lnTo>
                  <a:pt x="0" y="38100"/>
                </a:lnTo>
                <a:lnTo>
                  <a:pt x="0" y="50800"/>
                </a:lnTo>
                <a:lnTo>
                  <a:pt x="0" y="59436"/>
                </a:lnTo>
                <a:lnTo>
                  <a:pt x="12699" y="59436"/>
                </a:lnTo>
                <a:lnTo>
                  <a:pt x="25399" y="59436"/>
                </a:lnTo>
                <a:lnTo>
                  <a:pt x="36575" y="59436"/>
                </a:lnTo>
                <a:lnTo>
                  <a:pt x="50210" y="58893"/>
                </a:lnTo>
                <a:lnTo>
                  <a:pt x="62759" y="57265"/>
                </a:lnTo>
                <a:lnTo>
                  <a:pt x="73151" y="54864"/>
                </a:lnTo>
                <a:lnTo>
                  <a:pt x="87402" y="49427"/>
                </a:lnTo>
                <a:lnTo>
                  <a:pt x="97911" y="43990"/>
                </a:lnTo>
                <a:lnTo>
                  <a:pt x="102107" y="41148"/>
                </a:lnTo>
                <a:lnTo>
                  <a:pt x="106679" y="36576"/>
                </a:lnTo>
                <a:lnTo>
                  <a:pt x="109727" y="32004"/>
                </a:lnTo>
                <a:lnTo>
                  <a:pt x="109727" y="27432"/>
                </a:lnTo>
                <a:lnTo>
                  <a:pt x="109727" y="21336"/>
                </a:lnTo>
                <a:lnTo>
                  <a:pt x="103631" y="13716"/>
                </a:lnTo>
                <a:lnTo>
                  <a:pt x="94487" y="9144"/>
                </a:lnTo>
                <a:lnTo>
                  <a:pt x="84977" y="4464"/>
                </a:lnTo>
                <a:lnTo>
                  <a:pt x="72977" y="1444"/>
                </a:lnTo>
                <a:lnTo>
                  <a:pt x="58486" y="84"/>
                </a:lnTo>
                <a:lnTo>
                  <a:pt x="53339" y="0"/>
                </a:lnTo>
                <a:lnTo>
                  <a:pt x="40495" y="0"/>
                </a:lnTo>
                <a:lnTo>
                  <a:pt x="27921" y="0"/>
                </a:lnTo>
                <a:lnTo>
                  <a:pt x="15373" y="0"/>
                </a:lnTo>
                <a:lnTo>
                  <a:pt x="2602" y="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8" name="object 1168"/>
          <p:cNvSpPr/>
          <p:nvPr/>
        </p:nvSpPr>
        <p:spPr>
          <a:xfrm>
            <a:off x="2622176" y="4330882"/>
            <a:ext cx="112954" cy="122367"/>
          </a:xfrm>
          <a:custGeom>
            <a:avLst/>
            <a:gdLst/>
            <a:ahLst/>
            <a:cxnLst/>
            <a:rect l="l" t="t" r="r" b="b"/>
            <a:pathLst>
              <a:path w="128015" h="138683">
                <a:moveTo>
                  <a:pt x="0" y="0"/>
                </a:moveTo>
                <a:lnTo>
                  <a:pt x="0" y="12596"/>
                </a:lnTo>
                <a:lnTo>
                  <a:pt x="0" y="25255"/>
                </a:lnTo>
                <a:lnTo>
                  <a:pt x="0" y="37963"/>
                </a:lnTo>
                <a:lnTo>
                  <a:pt x="0" y="50705"/>
                </a:lnTo>
                <a:lnTo>
                  <a:pt x="0" y="63468"/>
                </a:lnTo>
                <a:lnTo>
                  <a:pt x="0" y="76237"/>
                </a:lnTo>
                <a:lnTo>
                  <a:pt x="0" y="138683"/>
                </a:lnTo>
                <a:lnTo>
                  <a:pt x="12189" y="138683"/>
                </a:lnTo>
                <a:lnTo>
                  <a:pt x="24837" y="138683"/>
                </a:lnTo>
                <a:lnTo>
                  <a:pt x="37782" y="138683"/>
                </a:lnTo>
                <a:lnTo>
                  <a:pt x="48767" y="138683"/>
                </a:lnTo>
                <a:lnTo>
                  <a:pt x="64060" y="138248"/>
                </a:lnTo>
                <a:lnTo>
                  <a:pt x="77298" y="136784"/>
                </a:lnTo>
                <a:lnTo>
                  <a:pt x="88012" y="134059"/>
                </a:lnTo>
                <a:lnTo>
                  <a:pt x="91439" y="132587"/>
                </a:lnTo>
                <a:lnTo>
                  <a:pt x="103879" y="126313"/>
                </a:lnTo>
                <a:lnTo>
                  <a:pt x="113742" y="118429"/>
                </a:lnTo>
                <a:lnTo>
                  <a:pt x="118871" y="112776"/>
                </a:lnTo>
                <a:lnTo>
                  <a:pt x="124518" y="102722"/>
                </a:lnTo>
                <a:lnTo>
                  <a:pt x="127502" y="90006"/>
                </a:lnTo>
                <a:lnTo>
                  <a:pt x="128015" y="80772"/>
                </a:lnTo>
                <a:lnTo>
                  <a:pt x="128015" y="74676"/>
                </a:lnTo>
                <a:lnTo>
                  <a:pt x="128015" y="70104"/>
                </a:lnTo>
                <a:lnTo>
                  <a:pt x="128015" y="64008"/>
                </a:lnTo>
                <a:lnTo>
                  <a:pt x="126487" y="50665"/>
                </a:lnTo>
                <a:lnTo>
                  <a:pt x="122366" y="38719"/>
                </a:lnTo>
                <a:lnTo>
                  <a:pt x="120395" y="35052"/>
                </a:lnTo>
                <a:lnTo>
                  <a:pt x="111506" y="23623"/>
                </a:lnTo>
                <a:lnTo>
                  <a:pt x="102012" y="14826"/>
                </a:lnTo>
                <a:lnTo>
                  <a:pt x="92183" y="8661"/>
                </a:lnTo>
                <a:lnTo>
                  <a:pt x="79361" y="3921"/>
                </a:lnTo>
                <a:lnTo>
                  <a:pt x="67122" y="1320"/>
                </a:lnTo>
                <a:lnTo>
                  <a:pt x="53198" y="72"/>
                </a:lnTo>
                <a:lnTo>
                  <a:pt x="48767" y="0"/>
                </a:lnTo>
                <a:lnTo>
                  <a:pt x="35698" y="0"/>
                </a:lnTo>
                <a:lnTo>
                  <a:pt x="22789" y="0"/>
                </a:lnTo>
                <a:lnTo>
                  <a:pt x="10204" y="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9" name="object 1169"/>
          <p:cNvSpPr/>
          <p:nvPr/>
        </p:nvSpPr>
        <p:spPr>
          <a:xfrm>
            <a:off x="2095051" y="4326848"/>
            <a:ext cx="149262" cy="131780"/>
          </a:xfrm>
          <a:custGeom>
            <a:avLst/>
            <a:gdLst/>
            <a:ahLst/>
            <a:cxnLst/>
            <a:rect l="l" t="t" r="r" b="b"/>
            <a:pathLst>
              <a:path w="169164" h="149351">
                <a:moveTo>
                  <a:pt x="83820" y="0"/>
                </a:moveTo>
                <a:lnTo>
                  <a:pt x="70855" y="800"/>
                </a:lnTo>
                <a:lnTo>
                  <a:pt x="58357" y="3310"/>
                </a:lnTo>
                <a:lnTo>
                  <a:pt x="46406" y="7686"/>
                </a:lnTo>
                <a:lnTo>
                  <a:pt x="35081" y="14089"/>
                </a:lnTo>
                <a:lnTo>
                  <a:pt x="25908" y="21336"/>
                </a:lnTo>
                <a:lnTo>
                  <a:pt x="15595" y="30762"/>
                </a:lnTo>
                <a:lnTo>
                  <a:pt x="8040" y="41357"/>
                </a:lnTo>
                <a:lnTo>
                  <a:pt x="3060" y="53031"/>
                </a:lnTo>
                <a:lnTo>
                  <a:pt x="478" y="65694"/>
                </a:lnTo>
                <a:lnTo>
                  <a:pt x="0" y="74675"/>
                </a:lnTo>
                <a:lnTo>
                  <a:pt x="1078" y="87785"/>
                </a:lnTo>
                <a:lnTo>
                  <a:pt x="4433" y="99816"/>
                </a:lnTo>
                <a:lnTo>
                  <a:pt x="10245" y="110947"/>
                </a:lnTo>
                <a:lnTo>
                  <a:pt x="18693" y="121360"/>
                </a:lnTo>
                <a:lnTo>
                  <a:pt x="25908" y="128016"/>
                </a:lnTo>
                <a:lnTo>
                  <a:pt x="36630" y="135695"/>
                </a:lnTo>
                <a:lnTo>
                  <a:pt x="48048" y="141746"/>
                </a:lnTo>
                <a:lnTo>
                  <a:pt x="60081" y="146089"/>
                </a:lnTo>
                <a:lnTo>
                  <a:pt x="72648" y="148645"/>
                </a:lnTo>
                <a:lnTo>
                  <a:pt x="83820" y="149351"/>
                </a:lnTo>
                <a:lnTo>
                  <a:pt x="97094" y="148439"/>
                </a:lnTo>
                <a:lnTo>
                  <a:pt x="109482" y="145752"/>
                </a:lnTo>
                <a:lnTo>
                  <a:pt x="121207" y="141365"/>
                </a:lnTo>
                <a:lnTo>
                  <a:pt x="132492" y="135352"/>
                </a:lnTo>
                <a:lnTo>
                  <a:pt x="143256" y="128016"/>
                </a:lnTo>
                <a:lnTo>
                  <a:pt x="152963" y="118589"/>
                </a:lnTo>
                <a:lnTo>
                  <a:pt x="160483" y="107994"/>
                </a:lnTo>
                <a:lnTo>
                  <a:pt x="165727" y="96320"/>
                </a:lnTo>
                <a:lnTo>
                  <a:pt x="168604" y="83657"/>
                </a:lnTo>
                <a:lnTo>
                  <a:pt x="169164" y="74675"/>
                </a:lnTo>
                <a:lnTo>
                  <a:pt x="167976" y="61080"/>
                </a:lnTo>
                <a:lnTo>
                  <a:pt x="164468" y="48835"/>
                </a:lnTo>
                <a:lnTo>
                  <a:pt x="158724" y="37690"/>
                </a:lnTo>
                <a:lnTo>
                  <a:pt x="150828" y="27392"/>
                </a:lnTo>
                <a:lnTo>
                  <a:pt x="143256" y="19812"/>
                </a:lnTo>
                <a:lnTo>
                  <a:pt x="132096" y="12397"/>
                </a:lnTo>
                <a:lnTo>
                  <a:pt x="120708" y="6785"/>
                </a:lnTo>
                <a:lnTo>
                  <a:pt x="108863" y="2900"/>
                </a:lnTo>
                <a:lnTo>
                  <a:pt x="96332" y="664"/>
                </a:lnTo>
                <a:lnTo>
                  <a:pt x="83820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0" name="object 1170"/>
          <p:cNvSpPr/>
          <p:nvPr/>
        </p:nvSpPr>
        <p:spPr>
          <a:xfrm>
            <a:off x="3813586" y="4299953"/>
            <a:ext cx="250114" cy="185569"/>
          </a:xfrm>
          <a:custGeom>
            <a:avLst/>
            <a:gdLst/>
            <a:ahLst/>
            <a:cxnLst/>
            <a:rect l="l" t="t" r="r" b="b"/>
            <a:pathLst>
              <a:path w="283463" h="210311">
                <a:moveTo>
                  <a:pt x="30479" y="0"/>
                </a:moveTo>
                <a:lnTo>
                  <a:pt x="43480" y="0"/>
                </a:lnTo>
                <a:lnTo>
                  <a:pt x="56367" y="0"/>
                </a:lnTo>
                <a:lnTo>
                  <a:pt x="69154" y="0"/>
                </a:lnTo>
                <a:lnTo>
                  <a:pt x="81859" y="0"/>
                </a:lnTo>
                <a:lnTo>
                  <a:pt x="94495" y="0"/>
                </a:lnTo>
                <a:lnTo>
                  <a:pt x="107079" y="0"/>
                </a:lnTo>
                <a:lnTo>
                  <a:pt x="119626" y="0"/>
                </a:lnTo>
                <a:lnTo>
                  <a:pt x="132152" y="0"/>
                </a:lnTo>
                <a:lnTo>
                  <a:pt x="137159" y="0"/>
                </a:lnTo>
                <a:lnTo>
                  <a:pt x="152753" y="480"/>
                </a:lnTo>
                <a:lnTo>
                  <a:pt x="166983" y="1921"/>
                </a:lnTo>
                <a:lnTo>
                  <a:pt x="179929" y="4322"/>
                </a:lnTo>
                <a:lnTo>
                  <a:pt x="191666" y="7685"/>
                </a:lnTo>
                <a:lnTo>
                  <a:pt x="202274" y="12008"/>
                </a:lnTo>
                <a:lnTo>
                  <a:pt x="211831" y="17291"/>
                </a:lnTo>
                <a:lnTo>
                  <a:pt x="224871" y="27518"/>
                </a:lnTo>
                <a:lnTo>
                  <a:pt x="233270" y="37787"/>
                </a:lnTo>
                <a:lnTo>
                  <a:pt x="238557" y="49093"/>
                </a:lnTo>
                <a:lnTo>
                  <a:pt x="240730" y="61437"/>
                </a:lnTo>
                <a:lnTo>
                  <a:pt x="240791" y="64008"/>
                </a:lnTo>
                <a:lnTo>
                  <a:pt x="239246" y="76300"/>
                </a:lnTo>
                <a:lnTo>
                  <a:pt x="233906" y="88064"/>
                </a:lnTo>
                <a:lnTo>
                  <a:pt x="228599" y="94488"/>
                </a:lnTo>
                <a:lnTo>
                  <a:pt x="219976" y="101955"/>
                </a:lnTo>
                <a:lnTo>
                  <a:pt x="209645" y="108675"/>
                </a:lnTo>
                <a:lnTo>
                  <a:pt x="197392" y="114648"/>
                </a:lnTo>
                <a:lnTo>
                  <a:pt x="190499" y="117348"/>
                </a:lnTo>
                <a:lnTo>
                  <a:pt x="199621" y="124703"/>
                </a:lnTo>
                <a:lnTo>
                  <a:pt x="209371" y="132643"/>
                </a:lnTo>
                <a:lnTo>
                  <a:pt x="219457" y="141753"/>
                </a:lnTo>
                <a:lnTo>
                  <a:pt x="220979" y="143256"/>
                </a:lnTo>
                <a:lnTo>
                  <a:pt x="228344" y="149990"/>
                </a:lnTo>
                <a:lnTo>
                  <a:pt x="236796" y="158975"/>
                </a:lnTo>
                <a:lnTo>
                  <a:pt x="246586" y="169959"/>
                </a:lnTo>
                <a:lnTo>
                  <a:pt x="249935" y="173735"/>
                </a:lnTo>
                <a:lnTo>
                  <a:pt x="262127" y="173735"/>
                </a:lnTo>
                <a:lnTo>
                  <a:pt x="269747" y="175259"/>
                </a:lnTo>
                <a:lnTo>
                  <a:pt x="272795" y="176783"/>
                </a:lnTo>
                <a:lnTo>
                  <a:pt x="280415" y="179831"/>
                </a:lnTo>
                <a:lnTo>
                  <a:pt x="283463" y="185927"/>
                </a:lnTo>
                <a:lnTo>
                  <a:pt x="283463" y="192023"/>
                </a:lnTo>
                <a:lnTo>
                  <a:pt x="283463" y="196595"/>
                </a:lnTo>
                <a:lnTo>
                  <a:pt x="281939" y="201167"/>
                </a:lnTo>
                <a:lnTo>
                  <a:pt x="277367" y="204215"/>
                </a:lnTo>
                <a:lnTo>
                  <a:pt x="271271" y="207263"/>
                </a:lnTo>
                <a:lnTo>
                  <a:pt x="263651" y="210311"/>
                </a:lnTo>
                <a:lnTo>
                  <a:pt x="252983" y="210311"/>
                </a:lnTo>
                <a:lnTo>
                  <a:pt x="240283" y="210311"/>
                </a:lnTo>
                <a:lnTo>
                  <a:pt x="227583" y="210311"/>
                </a:lnTo>
                <a:lnTo>
                  <a:pt x="225551" y="210311"/>
                </a:lnTo>
                <a:lnTo>
                  <a:pt x="214109" y="196915"/>
                </a:lnTo>
                <a:lnTo>
                  <a:pt x="203125" y="184741"/>
                </a:lnTo>
                <a:lnTo>
                  <a:pt x="192578" y="173768"/>
                </a:lnTo>
                <a:lnTo>
                  <a:pt x="182451" y="163977"/>
                </a:lnTo>
                <a:lnTo>
                  <a:pt x="172722" y="155349"/>
                </a:lnTo>
                <a:lnTo>
                  <a:pt x="163373" y="147864"/>
                </a:lnTo>
                <a:lnTo>
                  <a:pt x="154385" y="141504"/>
                </a:lnTo>
                <a:lnTo>
                  <a:pt x="145737" y="136247"/>
                </a:lnTo>
                <a:lnTo>
                  <a:pt x="137411" y="132075"/>
                </a:lnTo>
                <a:lnTo>
                  <a:pt x="131063" y="129540"/>
                </a:lnTo>
                <a:lnTo>
                  <a:pt x="118363" y="129540"/>
                </a:lnTo>
                <a:lnTo>
                  <a:pt x="105663" y="129540"/>
                </a:lnTo>
                <a:lnTo>
                  <a:pt x="92963" y="129540"/>
                </a:lnTo>
                <a:lnTo>
                  <a:pt x="85343" y="129540"/>
                </a:lnTo>
                <a:lnTo>
                  <a:pt x="85343" y="142372"/>
                </a:lnTo>
                <a:lnTo>
                  <a:pt x="85343" y="154884"/>
                </a:lnTo>
                <a:lnTo>
                  <a:pt x="85343" y="167508"/>
                </a:lnTo>
                <a:lnTo>
                  <a:pt x="85343" y="173735"/>
                </a:lnTo>
                <a:lnTo>
                  <a:pt x="91439" y="173735"/>
                </a:lnTo>
                <a:lnTo>
                  <a:pt x="96011" y="173735"/>
                </a:lnTo>
                <a:lnTo>
                  <a:pt x="102107" y="173735"/>
                </a:lnTo>
                <a:lnTo>
                  <a:pt x="112775" y="173735"/>
                </a:lnTo>
                <a:lnTo>
                  <a:pt x="121919" y="175259"/>
                </a:lnTo>
                <a:lnTo>
                  <a:pt x="126491" y="178307"/>
                </a:lnTo>
                <a:lnTo>
                  <a:pt x="131063" y="182879"/>
                </a:lnTo>
                <a:lnTo>
                  <a:pt x="134111" y="185927"/>
                </a:lnTo>
                <a:lnTo>
                  <a:pt x="134111" y="192023"/>
                </a:lnTo>
                <a:lnTo>
                  <a:pt x="134111" y="196595"/>
                </a:lnTo>
                <a:lnTo>
                  <a:pt x="131063" y="201167"/>
                </a:lnTo>
                <a:lnTo>
                  <a:pt x="126491" y="204215"/>
                </a:lnTo>
                <a:lnTo>
                  <a:pt x="121919" y="207263"/>
                </a:lnTo>
                <a:lnTo>
                  <a:pt x="112775" y="210311"/>
                </a:lnTo>
                <a:lnTo>
                  <a:pt x="102107" y="210311"/>
                </a:lnTo>
                <a:lnTo>
                  <a:pt x="89264" y="210311"/>
                </a:lnTo>
                <a:lnTo>
                  <a:pt x="76606" y="210311"/>
                </a:lnTo>
                <a:lnTo>
                  <a:pt x="64032" y="210311"/>
                </a:lnTo>
                <a:lnTo>
                  <a:pt x="51439" y="210311"/>
                </a:lnTo>
                <a:lnTo>
                  <a:pt x="38726" y="210311"/>
                </a:lnTo>
                <a:lnTo>
                  <a:pt x="30479" y="210311"/>
                </a:lnTo>
                <a:lnTo>
                  <a:pt x="19812" y="210311"/>
                </a:lnTo>
                <a:lnTo>
                  <a:pt x="12191" y="207263"/>
                </a:lnTo>
                <a:lnTo>
                  <a:pt x="7619" y="204215"/>
                </a:lnTo>
                <a:lnTo>
                  <a:pt x="1524" y="201167"/>
                </a:lnTo>
                <a:lnTo>
                  <a:pt x="0" y="196595"/>
                </a:lnTo>
                <a:lnTo>
                  <a:pt x="0" y="192023"/>
                </a:lnTo>
                <a:lnTo>
                  <a:pt x="0" y="185927"/>
                </a:lnTo>
                <a:lnTo>
                  <a:pt x="1524" y="182879"/>
                </a:lnTo>
                <a:lnTo>
                  <a:pt x="7619" y="178307"/>
                </a:lnTo>
                <a:lnTo>
                  <a:pt x="12191" y="175259"/>
                </a:lnTo>
                <a:lnTo>
                  <a:pt x="19812" y="173735"/>
                </a:lnTo>
                <a:lnTo>
                  <a:pt x="30479" y="173735"/>
                </a:lnTo>
                <a:lnTo>
                  <a:pt x="33527" y="173735"/>
                </a:lnTo>
                <a:lnTo>
                  <a:pt x="36575" y="173735"/>
                </a:lnTo>
                <a:lnTo>
                  <a:pt x="38100" y="173735"/>
                </a:lnTo>
                <a:lnTo>
                  <a:pt x="38100" y="161139"/>
                </a:lnTo>
                <a:lnTo>
                  <a:pt x="38100" y="148480"/>
                </a:lnTo>
                <a:lnTo>
                  <a:pt x="38100" y="135772"/>
                </a:lnTo>
                <a:lnTo>
                  <a:pt x="38100" y="123030"/>
                </a:lnTo>
                <a:lnTo>
                  <a:pt x="38100" y="110267"/>
                </a:lnTo>
                <a:lnTo>
                  <a:pt x="38100" y="97498"/>
                </a:lnTo>
                <a:lnTo>
                  <a:pt x="38100" y="84737"/>
                </a:lnTo>
                <a:lnTo>
                  <a:pt x="38100" y="71997"/>
                </a:lnTo>
                <a:lnTo>
                  <a:pt x="38099" y="59292"/>
                </a:lnTo>
                <a:lnTo>
                  <a:pt x="38100" y="46638"/>
                </a:lnTo>
                <a:lnTo>
                  <a:pt x="38100" y="35052"/>
                </a:lnTo>
                <a:lnTo>
                  <a:pt x="36575" y="35052"/>
                </a:lnTo>
                <a:lnTo>
                  <a:pt x="33527" y="35052"/>
                </a:lnTo>
                <a:lnTo>
                  <a:pt x="30479" y="35052"/>
                </a:lnTo>
                <a:lnTo>
                  <a:pt x="19812" y="35052"/>
                </a:lnTo>
                <a:lnTo>
                  <a:pt x="12191" y="33528"/>
                </a:lnTo>
                <a:lnTo>
                  <a:pt x="7619" y="30480"/>
                </a:lnTo>
                <a:lnTo>
                  <a:pt x="1524" y="27432"/>
                </a:lnTo>
                <a:lnTo>
                  <a:pt x="0" y="22860"/>
                </a:lnTo>
                <a:lnTo>
                  <a:pt x="0" y="16764"/>
                </a:lnTo>
                <a:lnTo>
                  <a:pt x="0" y="12192"/>
                </a:lnTo>
                <a:lnTo>
                  <a:pt x="1524" y="7620"/>
                </a:lnTo>
                <a:lnTo>
                  <a:pt x="7619" y="4572"/>
                </a:lnTo>
                <a:lnTo>
                  <a:pt x="12191" y="1524"/>
                </a:lnTo>
                <a:lnTo>
                  <a:pt x="19812" y="0"/>
                </a:lnTo>
                <a:lnTo>
                  <a:pt x="30479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1" name="object 1171"/>
          <p:cNvSpPr/>
          <p:nvPr/>
        </p:nvSpPr>
        <p:spPr>
          <a:xfrm>
            <a:off x="3562125" y="4299953"/>
            <a:ext cx="221876" cy="185569"/>
          </a:xfrm>
          <a:custGeom>
            <a:avLst/>
            <a:gdLst/>
            <a:ahLst/>
            <a:cxnLst/>
            <a:rect l="l" t="t" r="r" b="b"/>
            <a:pathLst>
              <a:path w="251460" h="210311">
                <a:moveTo>
                  <a:pt x="30479" y="0"/>
                </a:moveTo>
                <a:lnTo>
                  <a:pt x="43179" y="0"/>
                </a:lnTo>
                <a:lnTo>
                  <a:pt x="55880" y="0"/>
                </a:lnTo>
                <a:lnTo>
                  <a:pt x="68580" y="0"/>
                </a:lnTo>
                <a:lnTo>
                  <a:pt x="81279" y="0"/>
                </a:lnTo>
                <a:lnTo>
                  <a:pt x="93979" y="0"/>
                </a:lnTo>
                <a:lnTo>
                  <a:pt x="106679" y="0"/>
                </a:lnTo>
                <a:lnTo>
                  <a:pt x="119379" y="0"/>
                </a:lnTo>
                <a:lnTo>
                  <a:pt x="132079" y="0"/>
                </a:lnTo>
                <a:lnTo>
                  <a:pt x="144779" y="0"/>
                </a:lnTo>
                <a:lnTo>
                  <a:pt x="157479" y="0"/>
                </a:lnTo>
                <a:lnTo>
                  <a:pt x="170179" y="0"/>
                </a:lnTo>
                <a:lnTo>
                  <a:pt x="182879" y="0"/>
                </a:lnTo>
                <a:lnTo>
                  <a:pt x="195579" y="0"/>
                </a:lnTo>
                <a:lnTo>
                  <a:pt x="208279" y="0"/>
                </a:lnTo>
                <a:lnTo>
                  <a:pt x="220979" y="0"/>
                </a:lnTo>
                <a:lnTo>
                  <a:pt x="233679" y="0"/>
                </a:lnTo>
                <a:lnTo>
                  <a:pt x="240791" y="0"/>
                </a:lnTo>
                <a:lnTo>
                  <a:pt x="240791" y="12844"/>
                </a:lnTo>
                <a:lnTo>
                  <a:pt x="240791" y="25418"/>
                </a:lnTo>
                <a:lnTo>
                  <a:pt x="240792" y="37966"/>
                </a:lnTo>
                <a:lnTo>
                  <a:pt x="240791" y="50737"/>
                </a:lnTo>
                <a:lnTo>
                  <a:pt x="240791" y="53340"/>
                </a:lnTo>
                <a:lnTo>
                  <a:pt x="240791" y="62484"/>
                </a:lnTo>
                <a:lnTo>
                  <a:pt x="239267" y="68580"/>
                </a:lnTo>
                <a:lnTo>
                  <a:pt x="234695" y="71628"/>
                </a:lnTo>
                <a:lnTo>
                  <a:pt x="230124" y="76200"/>
                </a:lnTo>
                <a:lnTo>
                  <a:pt x="225551" y="77724"/>
                </a:lnTo>
                <a:lnTo>
                  <a:pt x="217931" y="77724"/>
                </a:lnTo>
                <a:lnTo>
                  <a:pt x="210312" y="77724"/>
                </a:lnTo>
                <a:lnTo>
                  <a:pt x="205739" y="76200"/>
                </a:lnTo>
                <a:lnTo>
                  <a:pt x="201167" y="71628"/>
                </a:lnTo>
                <a:lnTo>
                  <a:pt x="196595" y="68580"/>
                </a:lnTo>
                <a:lnTo>
                  <a:pt x="195072" y="62484"/>
                </a:lnTo>
                <a:lnTo>
                  <a:pt x="195072" y="53340"/>
                </a:lnTo>
                <a:lnTo>
                  <a:pt x="195072" y="47244"/>
                </a:lnTo>
                <a:lnTo>
                  <a:pt x="195072" y="41148"/>
                </a:lnTo>
                <a:lnTo>
                  <a:pt x="195072" y="35052"/>
                </a:lnTo>
                <a:lnTo>
                  <a:pt x="182372" y="35052"/>
                </a:lnTo>
                <a:lnTo>
                  <a:pt x="169672" y="35052"/>
                </a:lnTo>
                <a:lnTo>
                  <a:pt x="156971" y="35052"/>
                </a:lnTo>
                <a:lnTo>
                  <a:pt x="144272" y="35052"/>
                </a:lnTo>
                <a:lnTo>
                  <a:pt x="131572" y="35052"/>
                </a:lnTo>
                <a:lnTo>
                  <a:pt x="118872" y="35052"/>
                </a:lnTo>
                <a:lnTo>
                  <a:pt x="106172" y="35052"/>
                </a:lnTo>
                <a:lnTo>
                  <a:pt x="93472" y="35052"/>
                </a:lnTo>
                <a:lnTo>
                  <a:pt x="85343" y="35052"/>
                </a:lnTo>
                <a:lnTo>
                  <a:pt x="85344" y="47608"/>
                </a:lnTo>
                <a:lnTo>
                  <a:pt x="85343" y="60444"/>
                </a:lnTo>
                <a:lnTo>
                  <a:pt x="85343" y="73291"/>
                </a:lnTo>
                <a:lnTo>
                  <a:pt x="85343" y="85880"/>
                </a:lnTo>
                <a:lnTo>
                  <a:pt x="85343" y="86868"/>
                </a:lnTo>
                <a:lnTo>
                  <a:pt x="98043" y="86868"/>
                </a:lnTo>
                <a:lnTo>
                  <a:pt x="110743" y="86868"/>
                </a:lnTo>
                <a:lnTo>
                  <a:pt x="123443" y="86868"/>
                </a:lnTo>
                <a:lnTo>
                  <a:pt x="126491" y="86868"/>
                </a:lnTo>
                <a:lnTo>
                  <a:pt x="126491" y="77724"/>
                </a:lnTo>
                <a:lnTo>
                  <a:pt x="128015" y="71628"/>
                </a:lnTo>
                <a:lnTo>
                  <a:pt x="129539" y="68580"/>
                </a:lnTo>
                <a:lnTo>
                  <a:pt x="134112" y="62484"/>
                </a:lnTo>
                <a:lnTo>
                  <a:pt x="141731" y="59436"/>
                </a:lnTo>
                <a:lnTo>
                  <a:pt x="149351" y="59436"/>
                </a:lnTo>
                <a:lnTo>
                  <a:pt x="156972" y="59436"/>
                </a:lnTo>
                <a:lnTo>
                  <a:pt x="161543" y="62484"/>
                </a:lnTo>
                <a:lnTo>
                  <a:pt x="166115" y="65532"/>
                </a:lnTo>
                <a:lnTo>
                  <a:pt x="170687" y="68580"/>
                </a:lnTo>
                <a:lnTo>
                  <a:pt x="173736" y="74676"/>
                </a:lnTo>
                <a:lnTo>
                  <a:pt x="173736" y="83820"/>
                </a:lnTo>
                <a:lnTo>
                  <a:pt x="173736" y="96520"/>
                </a:lnTo>
                <a:lnTo>
                  <a:pt x="173736" y="109220"/>
                </a:lnTo>
                <a:lnTo>
                  <a:pt x="173736" y="121920"/>
                </a:lnTo>
                <a:lnTo>
                  <a:pt x="173736" y="124968"/>
                </a:lnTo>
                <a:lnTo>
                  <a:pt x="173736" y="132588"/>
                </a:lnTo>
                <a:lnTo>
                  <a:pt x="172212" y="137160"/>
                </a:lnTo>
                <a:lnTo>
                  <a:pt x="169163" y="140208"/>
                </a:lnTo>
                <a:lnTo>
                  <a:pt x="164591" y="146304"/>
                </a:lnTo>
                <a:lnTo>
                  <a:pt x="158495" y="147828"/>
                </a:lnTo>
                <a:lnTo>
                  <a:pt x="149351" y="147828"/>
                </a:lnTo>
                <a:lnTo>
                  <a:pt x="141731" y="147828"/>
                </a:lnTo>
                <a:lnTo>
                  <a:pt x="134112" y="146304"/>
                </a:lnTo>
                <a:lnTo>
                  <a:pt x="129539" y="140208"/>
                </a:lnTo>
                <a:lnTo>
                  <a:pt x="128015" y="137160"/>
                </a:lnTo>
                <a:lnTo>
                  <a:pt x="126491" y="131064"/>
                </a:lnTo>
                <a:lnTo>
                  <a:pt x="126491" y="121920"/>
                </a:lnTo>
                <a:lnTo>
                  <a:pt x="113791" y="121920"/>
                </a:lnTo>
                <a:lnTo>
                  <a:pt x="101091" y="121920"/>
                </a:lnTo>
                <a:lnTo>
                  <a:pt x="88391" y="121920"/>
                </a:lnTo>
                <a:lnTo>
                  <a:pt x="85343" y="121920"/>
                </a:lnTo>
                <a:lnTo>
                  <a:pt x="85344" y="134476"/>
                </a:lnTo>
                <a:lnTo>
                  <a:pt x="85343" y="147312"/>
                </a:lnTo>
                <a:lnTo>
                  <a:pt x="85343" y="160159"/>
                </a:lnTo>
                <a:lnTo>
                  <a:pt x="85343" y="172748"/>
                </a:lnTo>
                <a:lnTo>
                  <a:pt x="85343" y="173735"/>
                </a:lnTo>
                <a:lnTo>
                  <a:pt x="98043" y="173735"/>
                </a:lnTo>
                <a:lnTo>
                  <a:pt x="110744" y="173735"/>
                </a:lnTo>
                <a:lnTo>
                  <a:pt x="123443" y="173735"/>
                </a:lnTo>
                <a:lnTo>
                  <a:pt x="136143" y="173735"/>
                </a:lnTo>
                <a:lnTo>
                  <a:pt x="148843" y="173735"/>
                </a:lnTo>
                <a:lnTo>
                  <a:pt x="161543" y="173735"/>
                </a:lnTo>
                <a:lnTo>
                  <a:pt x="174243" y="173735"/>
                </a:lnTo>
                <a:lnTo>
                  <a:pt x="186943" y="173735"/>
                </a:lnTo>
                <a:lnTo>
                  <a:pt x="199643" y="173735"/>
                </a:lnTo>
                <a:lnTo>
                  <a:pt x="204215" y="173735"/>
                </a:lnTo>
                <a:lnTo>
                  <a:pt x="204215" y="167639"/>
                </a:lnTo>
                <a:lnTo>
                  <a:pt x="204215" y="161544"/>
                </a:lnTo>
                <a:lnTo>
                  <a:pt x="204215" y="155448"/>
                </a:lnTo>
                <a:lnTo>
                  <a:pt x="204215" y="146304"/>
                </a:lnTo>
                <a:lnTo>
                  <a:pt x="207263" y="140208"/>
                </a:lnTo>
                <a:lnTo>
                  <a:pt x="211836" y="137160"/>
                </a:lnTo>
                <a:lnTo>
                  <a:pt x="214883" y="132588"/>
                </a:lnTo>
                <a:lnTo>
                  <a:pt x="220979" y="131064"/>
                </a:lnTo>
                <a:lnTo>
                  <a:pt x="228600" y="131064"/>
                </a:lnTo>
                <a:lnTo>
                  <a:pt x="234695" y="131064"/>
                </a:lnTo>
                <a:lnTo>
                  <a:pt x="240791" y="132588"/>
                </a:lnTo>
                <a:lnTo>
                  <a:pt x="245363" y="137160"/>
                </a:lnTo>
                <a:lnTo>
                  <a:pt x="249936" y="140208"/>
                </a:lnTo>
                <a:lnTo>
                  <a:pt x="251460" y="146304"/>
                </a:lnTo>
                <a:lnTo>
                  <a:pt x="251460" y="210311"/>
                </a:lnTo>
                <a:lnTo>
                  <a:pt x="238847" y="210311"/>
                </a:lnTo>
                <a:lnTo>
                  <a:pt x="226232" y="210311"/>
                </a:lnTo>
                <a:lnTo>
                  <a:pt x="213614" y="210311"/>
                </a:lnTo>
                <a:lnTo>
                  <a:pt x="200991" y="210311"/>
                </a:lnTo>
                <a:lnTo>
                  <a:pt x="188361" y="210311"/>
                </a:lnTo>
                <a:lnTo>
                  <a:pt x="175723" y="210311"/>
                </a:lnTo>
                <a:lnTo>
                  <a:pt x="163073" y="210311"/>
                </a:lnTo>
                <a:lnTo>
                  <a:pt x="150412" y="210311"/>
                </a:lnTo>
                <a:lnTo>
                  <a:pt x="137737" y="210311"/>
                </a:lnTo>
                <a:lnTo>
                  <a:pt x="125046" y="210311"/>
                </a:lnTo>
                <a:lnTo>
                  <a:pt x="112338" y="210311"/>
                </a:lnTo>
                <a:lnTo>
                  <a:pt x="99611" y="210311"/>
                </a:lnTo>
                <a:lnTo>
                  <a:pt x="86863" y="210311"/>
                </a:lnTo>
                <a:lnTo>
                  <a:pt x="74092" y="210311"/>
                </a:lnTo>
                <a:lnTo>
                  <a:pt x="61297" y="210311"/>
                </a:lnTo>
                <a:lnTo>
                  <a:pt x="48476" y="210311"/>
                </a:lnTo>
                <a:lnTo>
                  <a:pt x="35627" y="210311"/>
                </a:lnTo>
                <a:lnTo>
                  <a:pt x="30479" y="210311"/>
                </a:lnTo>
                <a:lnTo>
                  <a:pt x="19812" y="210311"/>
                </a:lnTo>
                <a:lnTo>
                  <a:pt x="12191" y="207263"/>
                </a:lnTo>
                <a:lnTo>
                  <a:pt x="6095" y="204215"/>
                </a:lnTo>
                <a:lnTo>
                  <a:pt x="1524" y="201167"/>
                </a:lnTo>
                <a:lnTo>
                  <a:pt x="0" y="196595"/>
                </a:lnTo>
                <a:lnTo>
                  <a:pt x="0" y="192023"/>
                </a:lnTo>
                <a:lnTo>
                  <a:pt x="0" y="185927"/>
                </a:lnTo>
                <a:lnTo>
                  <a:pt x="1524" y="182879"/>
                </a:lnTo>
                <a:lnTo>
                  <a:pt x="7619" y="178307"/>
                </a:lnTo>
                <a:lnTo>
                  <a:pt x="12191" y="175259"/>
                </a:lnTo>
                <a:lnTo>
                  <a:pt x="19812" y="173735"/>
                </a:lnTo>
                <a:lnTo>
                  <a:pt x="30479" y="173735"/>
                </a:lnTo>
                <a:lnTo>
                  <a:pt x="33527" y="173735"/>
                </a:lnTo>
                <a:lnTo>
                  <a:pt x="36575" y="173735"/>
                </a:lnTo>
                <a:lnTo>
                  <a:pt x="38100" y="173735"/>
                </a:lnTo>
                <a:lnTo>
                  <a:pt x="38100" y="161139"/>
                </a:lnTo>
                <a:lnTo>
                  <a:pt x="38100" y="148480"/>
                </a:lnTo>
                <a:lnTo>
                  <a:pt x="38100" y="135772"/>
                </a:lnTo>
                <a:lnTo>
                  <a:pt x="38100" y="123030"/>
                </a:lnTo>
                <a:lnTo>
                  <a:pt x="38100" y="110267"/>
                </a:lnTo>
                <a:lnTo>
                  <a:pt x="38100" y="97498"/>
                </a:lnTo>
                <a:lnTo>
                  <a:pt x="38100" y="84737"/>
                </a:lnTo>
                <a:lnTo>
                  <a:pt x="38100" y="71997"/>
                </a:lnTo>
                <a:lnTo>
                  <a:pt x="38100" y="59292"/>
                </a:lnTo>
                <a:lnTo>
                  <a:pt x="38100" y="46638"/>
                </a:lnTo>
                <a:lnTo>
                  <a:pt x="38100" y="35052"/>
                </a:lnTo>
                <a:lnTo>
                  <a:pt x="36575" y="35052"/>
                </a:lnTo>
                <a:lnTo>
                  <a:pt x="33527" y="35052"/>
                </a:lnTo>
                <a:lnTo>
                  <a:pt x="30479" y="35052"/>
                </a:lnTo>
                <a:lnTo>
                  <a:pt x="19812" y="35052"/>
                </a:lnTo>
                <a:lnTo>
                  <a:pt x="12191" y="33528"/>
                </a:lnTo>
                <a:lnTo>
                  <a:pt x="6095" y="30480"/>
                </a:lnTo>
                <a:lnTo>
                  <a:pt x="1524" y="27432"/>
                </a:lnTo>
                <a:lnTo>
                  <a:pt x="0" y="22860"/>
                </a:lnTo>
                <a:lnTo>
                  <a:pt x="0" y="16764"/>
                </a:lnTo>
                <a:lnTo>
                  <a:pt x="0" y="12192"/>
                </a:lnTo>
                <a:lnTo>
                  <a:pt x="1524" y="7620"/>
                </a:lnTo>
                <a:lnTo>
                  <a:pt x="6095" y="4572"/>
                </a:lnTo>
                <a:lnTo>
                  <a:pt x="12191" y="1524"/>
                </a:lnTo>
                <a:lnTo>
                  <a:pt x="19812" y="0"/>
                </a:lnTo>
                <a:lnTo>
                  <a:pt x="30479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2" name="object 1172"/>
          <p:cNvSpPr/>
          <p:nvPr/>
        </p:nvSpPr>
        <p:spPr>
          <a:xfrm>
            <a:off x="3048447" y="4299953"/>
            <a:ext cx="248771" cy="185569"/>
          </a:xfrm>
          <a:custGeom>
            <a:avLst/>
            <a:gdLst/>
            <a:ahLst/>
            <a:cxnLst/>
            <a:rect l="l" t="t" r="r" b="b"/>
            <a:pathLst>
              <a:path w="281940" h="210311">
                <a:moveTo>
                  <a:pt x="32004" y="0"/>
                </a:moveTo>
                <a:lnTo>
                  <a:pt x="45046" y="0"/>
                </a:lnTo>
                <a:lnTo>
                  <a:pt x="57965" y="0"/>
                </a:lnTo>
                <a:lnTo>
                  <a:pt x="70637" y="0"/>
                </a:lnTo>
                <a:lnTo>
                  <a:pt x="82938" y="0"/>
                </a:lnTo>
                <a:lnTo>
                  <a:pt x="85344" y="0"/>
                </a:lnTo>
                <a:lnTo>
                  <a:pt x="93753" y="9679"/>
                </a:lnTo>
                <a:lnTo>
                  <a:pt x="102123" y="19358"/>
                </a:lnTo>
                <a:lnTo>
                  <a:pt x="110456" y="29037"/>
                </a:lnTo>
                <a:lnTo>
                  <a:pt x="118754" y="38716"/>
                </a:lnTo>
                <a:lnTo>
                  <a:pt x="127022" y="48395"/>
                </a:lnTo>
                <a:lnTo>
                  <a:pt x="135262" y="58075"/>
                </a:lnTo>
                <a:lnTo>
                  <a:pt x="143477" y="67754"/>
                </a:lnTo>
                <a:lnTo>
                  <a:pt x="151669" y="77433"/>
                </a:lnTo>
                <a:lnTo>
                  <a:pt x="159843" y="87112"/>
                </a:lnTo>
                <a:lnTo>
                  <a:pt x="167999" y="96791"/>
                </a:lnTo>
                <a:lnTo>
                  <a:pt x="176142" y="106471"/>
                </a:lnTo>
                <a:lnTo>
                  <a:pt x="184275" y="116150"/>
                </a:lnTo>
                <a:lnTo>
                  <a:pt x="192400" y="125829"/>
                </a:lnTo>
                <a:lnTo>
                  <a:pt x="200520" y="135508"/>
                </a:lnTo>
                <a:lnTo>
                  <a:pt x="205740" y="141732"/>
                </a:lnTo>
                <a:lnTo>
                  <a:pt x="205740" y="129153"/>
                </a:lnTo>
                <a:lnTo>
                  <a:pt x="205739" y="116476"/>
                </a:lnTo>
                <a:lnTo>
                  <a:pt x="205740" y="103731"/>
                </a:lnTo>
                <a:lnTo>
                  <a:pt x="205740" y="90950"/>
                </a:lnTo>
                <a:lnTo>
                  <a:pt x="205740" y="35052"/>
                </a:lnTo>
                <a:lnTo>
                  <a:pt x="199644" y="35052"/>
                </a:lnTo>
                <a:lnTo>
                  <a:pt x="195072" y="35052"/>
                </a:lnTo>
                <a:lnTo>
                  <a:pt x="188975" y="35052"/>
                </a:lnTo>
                <a:lnTo>
                  <a:pt x="178308" y="35052"/>
                </a:lnTo>
                <a:lnTo>
                  <a:pt x="169163" y="33528"/>
                </a:lnTo>
                <a:lnTo>
                  <a:pt x="164592" y="30480"/>
                </a:lnTo>
                <a:lnTo>
                  <a:pt x="160020" y="27432"/>
                </a:lnTo>
                <a:lnTo>
                  <a:pt x="156972" y="22860"/>
                </a:lnTo>
                <a:lnTo>
                  <a:pt x="156972" y="16764"/>
                </a:lnTo>
                <a:lnTo>
                  <a:pt x="156972" y="12192"/>
                </a:lnTo>
                <a:lnTo>
                  <a:pt x="160020" y="7620"/>
                </a:lnTo>
                <a:lnTo>
                  <a:pt x="164592" y="4572"/>
                </a:lnTo>
                <a:lnTo>
                  <a:pt x="169163" y="1524"/>
                </a:lnTo>
                <a:lnTo>
                  <a:pt x="178308" y="0"/>
                </a:lnTo>
                <a:lnTo>
                  <a:pt x="188975" y="0"/>
                </a:lnTo>
                <a:lnTo>
                  <a:pt x="201529" y="0"/>
                </a:lnTo>
                <a:lnTo>
                  <a:pt x="214314" y="0"/>
                </a:lnTo>
                <a:lnTo>
                  <a:pt x="227165" y="0"/>
                </a:lnTo>
                <a:lnTo>
                  <a:pt x="239917" y="0"/>
                </a:lnTo>
                <a:lnTo>
                  <a:pt x="249936" y="0"/>
                </a:lnTo>
                <a:lnTo>
                  <a:pt x="262128" y="0"/>
                </a:lnTo>
                <a:lnTo>
                  <a:pt x="269748" y="1524"/>
                </a:lnTo>
                <a:lnTo>
                  <a:pt x="274320" y="4572"/>
                </a:lnTo>
                <a:lnTo>
                  <a:pt x="278892" y="7620"/>
                </a:lnTo>
                <a:lnTo>
                  <a:pt x="281940" y="12192"/>
                </a:lnTo>
                <a:lnTo>
                  <a:pt x="281940" y="16764"/>
                </a:lnTo>
                <a:lnTo>
                  <a:pt x="281940" y="22860"/>
                </a:lnTo>
                <a:lnTo>
                  <a:pt x="278892" y="27432"/>
                </a:lnTo>
                <a:lnTo>
                  <a:pt x="274320" y="30480"/>
                </a:lnTo>
                <a:lnTo>
                  <a:pt x="269748" y="33528"/>
                </a:lnTo>
                <a:lnTo>
                  <a:pt x="262128" y="35052"/>
                </a:lnTo>
                <a:lnTo>
                  <a:pt x="252984" y="35052"/>
                </a:lnTo>
                <a:lnTo>
                  <a:pt x="252984" y="47642"/>
                </a:lnTo>
                <a:lnTo>
                  <a:pt x="252983" y="60235"/>
                </a:lnTo>
                <a:lnTo>
                  <a:pt x="252984" y="72836"/>
                </a:lnTo>
                <a:lnTo>
                  <a:pt x="252984" y="85447"/>
                </a:lnTo>
                <a:lnTo>
                  <a:pt x="252984" y="98072"/>
                </a:lnTo>
                <a:lnTo>
                  <a:pt x="252984" y="110714"/>
                </a:lnTo>
                <a:lnTo>
                  <a:pt x="252984" y="123377"/>
                </a:lnTo>
                <a:lnTo>
                  <a:pt x="252984" y="136065"/>
                </a:lnTo>
                <a:lnTo>
                  <a:pt x="252984" y="148780"/>
                </a:lnTo>
                <a:lnTo>
                  <a:pt x="252984" y="161527"/>
                </a:lnTo>
                <a:lnTo>
                  <a:pt x="252984" y="174309"/>
                </a:lnTo>
                <a:lnTo>
                  <a:pt x="252984" y="187128"/>
                </a:lnTo>
                <a:lnTo>
                  <a:pt x="252984" y="199990"/>
                </a:lnTo>
                <a:lnTo>
                  <a:pt x="252984" y="210311"/>
                </a:lnTo>
                <a:lnTo>
                  <a:pt x="240284" y="210311"/>
                </a:lnTo>
                <a:lnTo>
                  <a:pt x="227584" y="210311"/>
                </a:lnTo>
                <a:lnTo>
                  <a:pt x="214884" y="210311"/>
                </a:lnTo>
                <a:lnTo>
                  <a:pt x="207263" y="210311"/>
                </a:lnTo>
                <a:lnTo>
                  <a:pt x="198949" y="200455"/>
                </a:lnTo>
                <a:lnTo>
                  <a:pt x="190671" y="190636"/>
                </a:lnTo>
                <a:lnTo>
                  <a:pt x="182424" y="180854"/>
                </a:lnTo>
                <a:lnTo>
                  <a:pt x="174201" y="171106"/>
                </a:lnTo>
                <a:lnTo>
                  <a:pt x="165997" y="161387"/>
                </a:lnTo>
                <a:lnTo>
                  <a:pt x="157807" y="151696"/>
                </a:lnTo>
                <a:lnTo>
                  <a:pt x="149625" y="142030"/>
                </a:lnTo>
                <a:lnTo>
                  <a:pt x="141445" y="132386"/>
                </a:lnTo>
                <a:lnTo>
                  <a:pt x="133262" y="122762"/>
                </a:lnTo>
                <a:lnTo>
                  <a:pt x="125070" y="113153"/>
                </a:lnTo>
                <a:lnTo>
                  <a:pt x="116863" y="103558"/>
                </a:lnTo>
                <a:lnTo>
                  <a:pt x="108636" y="93974"/>
                </a:lnTo>
                <a:lnTo>
                  <a:pt x="100383" y="84398"/>
                </a:lnTo>
                <a:lnTo>
                  <a:pt x="92098" y="74826"/>
                </a:lnTo>
                <a:lnTo>
                  <a:pt x="85344" y="67056"/>
                </a:lnTo>
                <a:lnTo>
                  <a:pt x="85343" y="79634"/>
                </a:lnTo>
                <a:lnTo>
                  <a:pt x="85344" y="92311"/>
                </a:lnTo>
                <a:lnTo>
                  <a:pt x="85344" y="105056"/>
                </a:lnTo>
                <a:lnTo>
                  <a:pt x="85344" y="117837"/>
                </a:lnTo>
                <a:lnTo>
                  <a:pt x="85344" y="130625"/>
                </a:lnTo>
                <a:lnTo>
                  <a:pt x="85344" y="143389"/>
                </a:lnTo>
                <a:lnTo>
                  <a:pt x="85344" y="156097"/>
                </a:lnTo>
                <a:lnTo>
                  <a:pt x="85344" y="168718"/>
                </a:lnTo>
                <a:lnTo>
                  <a:pt x="85344" y="173735"/>
                </a:lnTo>
                <a:lnTo>
                  <a:pt x="91440" y="173735"/>
                </a:lnTo>
                <a:lnTo>
                  <a:pt x="97536" y="173735"/>
                </a:lnTo>
                <a:lnTo>
                  <a:pt x="103632" y="173735"/>
                </a:lnTo>
                <a:lnTo>
                  <a:pt x="114300" y="173735"/>
                </a:lnTo>
                <a:lnTo>
                  <a:pt x="121920" y="175259"/>
                </a:lnTo>
                <a:lnTo>
                  <a:pt x="126492" y="178307"/>
                </a:lnTo>
                <a:lnTo>
                  <a:pt x="132587" y="182879"/>
                </a:lnTo>
                <a:lnTo>
                  <a:pt x="134112" y="185927"/>
                </a:lnTo>
                <a:lnTo>
                  <a:pt x="134112" y="192023"/>
                </a:lnTo>
                <a:lnTo>
                  <a:pt x="134112" y="196595"/>
                </a:lnTo>
                <a:lnTo>
                  <a:pt x="132587" y="201167"/>
                </a:lnTo>
                <a:lnTo>
                  <a:pt x="126492" y="204215"/>
                </a:lnTo>
                <a:lnTo>
                  <a:pt x="121920" y="207263"/>
                </a:lnTo>
                <a:lnTo>
                  <a:pt x="114300" y="210311"/>
                </a:lnTo>
                <a:lnTo>
                  <a:pt x="103632" y="210311"/>
                </a:lnTo>
                <a:lnTo>
                  <a:pt x="90785" y="210311"/>
                </a:lnTo>
                <a:lnTo>
                  <a:pt x="78163" y="210311"/>
                </a:lnTo>
                <a:lnTo>
                  <a:pt x="65611" y="210311"/>
                </a:lnTo>
                <a:lnTo>
                  <a:pt x="52977" y="210311"/>
                </a:lnTo>
                <a:lnTo>
                  <a:pt x="41148" y="210311"/>
                </a:lnTo>
                <a:lnTo>
                  <a:pt x="30480" y="210311"/>
                </a:lnTo>
                <a:lnTo>
                  <a:pt x="22860" y="207263"/>
                </a:lnTo>
                <a:lnTo>
                  <a:pt x="16763" y="204215"/>
                </a:lnTo>
                <a:lnTo>
                  <a:pt x="12192" y="201167"/>
                </a:lnTo>
                <a:lnTo>
                  <a:pt x="10668" y="196595"/>
                </a:lnTo>
                <a:lnTo>
                  <a:pt x="10668" y="192023"/>
                </a:lnTo>
                <a:lnTo>
                  <a:pt x="10668" y="187451"/>
                </a:lnTo>
                <a:lnTo>
                  <a:pt x="12192" y="182879"/>
                </a:lnTo>
                <a:lnTo>
                  <a:pt x="16763" y="179831"/>
                </a:lnTo>
                <a:lnTo>
                  <a:pt x="21336" y="175259"/>
                </a:lnTo>
                <a:lnTo>
                  <a:pt x="28956" y="173735"/>
                </a:lnTo>
                <a:lnTo>
                  <a:pt x="39624" y="173735"/>
                </a:lnTo>
                <a:lnTo>
                  <a:pt x="39624" y="161139"/>
                </a:lnTo>
                <a:lnTo>
                  <a:pt x="39624" y="148480"/>
                </a:lnTo>
                <a:lnTo>
                  <a:pt x="39624" y="135772"/>
                </a:lnTo>
                <a:lnTo>
                  <a:pt x="39624" y="123030"/>
                </a:lnTo>
                <a:lnTo>
                  <a:pt x="39624" y="110267"/>
                </a:lnTo>
                <a:lnTo>
                  <a:pt x="39624" y="97498"/>
                </a:lnTo>
                <a:lnTo>
                  <a:pt x="39624" y="84737"/>
                </a:lnTo>
                <a:lnTo>
                  <a:pt x="39624" y="71997"/>
                </a:lnTo>
                <a:lnTo>
                  <a:pt x="39624" y="59292"/>
                </a:lnTo>
                <a:lnTo>
                  <a:pt x="39624" y="46638"/>
                </a:lnTo>
                <a:lnTo>
                  <a:pt x="39624" y="35052"/>
                </a:lnTo>
                <a:lnTo>
                  <a:pt x="36575" y="35052"/>
                </a:lnTo>
                <a:lnTo>
                  <a:pt x="35052" y="35052"/>
                </a:lnTo>
                <a:lnTo>
                  <a:pt x="32004" y="35052"/>
                </a:lnTo>
                <a:lnTo>
                  <a:pt x="21336" y="35052"/>
                </a:lnTo>
                <a:lnTo>
                  <a:pt x="12192" y="33528"/>
                </a:lnTo>
                <a:lnTo>
                  <a:pt x="7620" y="30480"/>
                </a:lnTo>
                <a:lnTo>
                  <a:pt x="3048" y="27432"/>
                </a:lnTo>
                <a:lnTo>
                  <a:pt x="0" y="22860"/>
                </a:lnTo>
                <a:lnTo>
                  <a:pt x="0" y="16764"/>
                </a:lnTo>
                <a:lnTo>
                  <a:pt x="0" y="12192"/>
                </a:lnTo>
                <a:lnTo>
                  <a:pt x="3048" y="7620"/>
                </a:lnTo>
                <a:lnTo>
                  <a:pt x="7620" y="4572"/>
                </a:lnTo>
                <a:lnTo>
                  <a:pt x="12192" y="1524"/>
                </a:lnTo>
                <a:lnTo>
                  <a:pt x="21336" y="0"/>
                </a:lnTo>
                <a:lnTo>
                  <a:pt x="32004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3" name="object 1173"/>
          <p:cNvSpPr/>
          <p:nvPr/>
        </p:nvSpPr>
        <p:spPr>
          <a:xfrm>
            <a:off x="2806401" y="4299953"/>
            <a:ext cx="221876" cy="185569"/>
          </a:xfrm>
          <a:custGeom>
            <a:avLst/>
            <a:gdLst/>
            <a:ahLst/>
            <a:cxnLst/>
            <a:rect l="l" t="t" r="r" b="b"/>
            <a:pathLst>
              <a:path w="251459" h="210311">
                <a:moveTo>
                  <a:pt x="32003" y="0"/>
                </a:moveTo>
                <a:lnTo>
                  <a:pt x="44703" y="0"/>
                </a:lnTo>
                <a:lnTo>
                  <a:pt x="57403" y="0"/>
                </a:lnTo>
                <a:lnTo>
                  <a:pt x="70103" y="0"/>
                </a:lnTo>
                <a:lnTo>
                  <a:pt x="82803" y="0"/>
                </a:lnTo>
                <a:lnTo>
                  <a:pt x="95503" y="0"/>
                </a:lnTo>
                <a:lnTo>
                  <a:pt x="108203" y="0"/>
                </a:lnTo>
                <a:lnTo>
                  <a:pt x="120903" y="0"/>
                </a:lnTo>
                <a:lnTo>
                  <a:pt x="133603" y="0"/>
                </a:lnTo>
                <a:lnTo>
                  <a:pt x="146303" y="0"/>
                </a:lnTo>
                <a:lnTo>
                  <a:pt x="159003" y="0"/>
                </a:lnTo>
                <a:lnTo>
                  <a:pt x="171703" y="0"/>
                </a:lnTo>
                <a:lnTo>
                  <a:pt x="184403" y="0"/>
                </a:lnTo>
                <a:lnTo>
                  <a:pt x="197103" y="0"/>
                </a:lnTo>
                <a:lnTo>
                  <a:pt x="209803" y="0"/>
                </a:lnTo>
                <a:lnTo>
                  <a:pt x="222503" y="0"/>
                </a:lnTo>
                <a:lnTo>
                  <a:pt x="235203" y="0"/>
                </a:lnTo>
                <a:lnTo>
                  <a:pt x="242315" y="0"/>
                </a:lnTo>
                <a:lnTo>
                  <a:pt x="242315" y="12844"/>
                </a:lnTo>
                <a:lnTo>
                  <a:pt x="242315" y="25418"/>
                </a:lnTo>
                <a:lnTo>
                  <a:pt x="242315" y="37966"/>
                </a:lnTo>
                <a:lnTo>
                  <a:pt x="242315" y="50737"/>
                </a:lnTo>
                <a:lnTo>
                  <a:pt x="242315" y="53340"/>
                </a:lnTo>
                <a:lnTo>
                  <a:pt x="242315" y="62484"/>
                </a:lnTo>
                <a:lnTo>
                  <a:pt x="239267" y="68580"/>
                </a:lnTo>
                <a:lnTo>
                  <a:pt x="234695" y="71628"/>
                </a:lnTo>
                <a:lnTo>
                  <a:pt x="231647" y="76200"/>
                </a:lnTo>
                <a:lnTo>
                  <a:pt x="225551" y="77724"/>
                </a:lnTo>
                <a:lnTo>
                  <a:pt x="217931" y="77724"/>
                </a:lnTo>
                <a:lnTo>
                  <a:pt x="211835" y="77724"/>
                </a:lnTo>
                <a:lnTo>
                  <a:pt x="205739" y="76200"/>
                </a:lnTo>
                <a:lnTo>
                  <a:pt x="201167" y="71628"/>
                </a:lnTo>
                <a:lnTo>
                  <a:pt x="196595" y="68580"/>
                </a:lnTo>
                <a:lnTo>
                  <a:pt x="195071" y="62484"/>
                </a:lnTo>
                <a:lnTo>
                  <a:pt x="195071" y="53340"/>
                </a:lnTo>
                <a:lnTo>
                  <a:pt x="195071" y="47244"/>
                </a:lnTo>
                <a:lnTo>
                  <a:pt x="195071" y="41148"/>
                </a:lnTo>
                <a:lnTo>
                  <a:pt x="195071" y="35052"/>
                </a:lnTo>
                <a:lnTo>
                  <a:pt x="182371" y="35052"/>
                </a:lnTo>
                <a:lnTo>
                  <a:pt x="169671" y="35052"/>
                </a:lnTo>
                <a:lnTo>
                  <a:pt x="156971" y="35052"/>
                </a:lnTo>
                <a:lnTo>
                  <a:pt x="144271" y="35052"/>
                </a:lnTo>
                <a:lnTo>
                  <a:pt x="131571" y="35052"/>
                </a:lnTo>
                <a:lnTo>
                  <a:pt x="118871" y="35052"/>
                </a:lnTo>
                <a:lnTo>
                  <a:pt x="106171" y="35052"/>
                </a:lnTo>
                <a:lnTo>
                  <a:pt x="93471" y="35052"/>
                </a:lnTo>
                <a:lnTo>
                  <a:pt x="85343" y="35052"/>
                </a:lnTo>
                <a:lnTo>
                  <a:pt x="85344" y="47608"/>
                </a:lnTo>
                <a:lnTo>
                  <a:pt x="85343" y="60444"/>
                </a:lnTo>
                <a:lnTo>
                  <a:pt x="85343" y="73291"/>
                </a:lnTo>
                <a:lnTo>
                  <a:pt x="85343" y="85880"/>
                </a:lnTo>
                <a:lnTo>
                  <a:pt x="85343" y="86868"/>
                </a:lnTo>
                <a:lnTo>
                  <a:pt x="98043" y="86868"/>
                </a:lnTo>
                <a:lnTo>
                  <a:pt x="110743" y="86868"/>
                </a:lnTo>
                <a:lnTo>
                  <a:pt x="123443" y="86868"/>
                </a:lnTo>
                <a:lnTo>
                  <a:pt x="126491" y="86868"/>
                </a:lnTo>
                <a:lnTo>
                  <a:pt x="126491" y="77724"/>
                </a:lnTo>
                <a:lnTo>
                  <a:pt x="128015" y="71628"/>
                </a:lnTo>
                <a:lnTo>
                  <a:pt x="129539" y="68580"/>
                </a:lnTo>
                <a:lnTo>
                  <a:pt x="135635" y="62484"/>
                </a:lnTo>
                <a:lnTo>
                  <a:pt x="141731" y="59436"/>
                </a:lnTo>
                <a:lnTo>
                  <a:pt x="150875" y="59436"/>
                </a:lnTo>
                <a:lnTo>
                  <a:pt x="156971" y="59436"/>
                </a:lnTo>
                <a:lnTo>
                  <a:pt x="163067" y="62484"/>
                </a:lnTo>
                <a:lnTo>
                  <a:pt x="167639" y="65532"/>
                </a:lnTo>
                <a:lnTo>
                  <a:pt x="170687" y="68580"/>
                </a:lnTo>
                <a:lnTo>
                  <a:pt x="173735" y="74676"/>
                </a:lnTo>
                <a:lnTo>
                  <a:pt x="173735" y="83820"/>
                </a:lnTo>
                <a:lnTo>
                  <a:pt x="173735" y="96520"/>
                </a:lnTo>
                <a:lnTo>
                  <a:pt x="173735" y="109220"/>
                </a:lnTo>
                <a:lnTo>
                  <a:pt x="173735" y="121920"/>
                </a:lnTo>
                <a:lnTo>
                  <a:pt x="173735" y="124968"/>
                </a:lnTo>
                <a:lnTo>
                  <a:pt x="173735" y="132588"/>
                </a:lnTo>
                <a:lnTo>
                  <a:pt x="172211" y="137160"/>
                </a:lnTo>
                <a:lnTo>
                  <a:pt x="169163" y="140208"/>
                </a:lnTo>
                <a:lnTo>
                  <a:pt x="164591" y="146304"/>
                </a:lnTo>
                <a:lnTo>
                  <a:pt x="158495" y="147828"/>
                </a:lnTo>
                <a:lnTo>
                  <a:pt x="150875" y="147828"/>
                </a:lnTo>
                <a:lnTo>
                  <a:pt x="141731" y="147828"/>
                </a:lnTo>
                <a:lnTo>
                  <a:pt x="135635" y="146304"/>
                </a:lnTo>
                <a:lnTo>
                  <a:pt x="129539" y="140208"/>
                </a:lnTo>
                <a:lnTo>
                  <a:pt x="128015" y="137160"/>
                </a:lnTo>
                <a:lnTo>
                  <a:pt x="126491" y="131064"/>
                </a:lnTo>
                <a:lnTo>
                  <a:pt x="126491" y="121920"/>
                </a:lnTo>
                <a:lnTo>
                  <a:pt x="113791" y="121920"/>
                </a:lnTo>
                <a:lnTo>
                  <a:pt x="101091" y="121920"/>
                </a:lnTo>
                <a:lnTo>
                  <a:pt x="88391" y="121920"/>
                </a:lnTo>
                <a:lnTo>
                  <a:pt x="85343" y="121920"/>
                </a:lnTo>
                <a:lnTo>
                  <a:pt x="85343" y="134476"/>
                </a:lnTo>
                <a:lnTo>
                  <a:pt x="85343" y="147312"/>
                </a:lnTo>
                <a:lnTo>
                  <a:pt x="85343" y="160159"/>
                </a:lnTo>
                <a:lnTo>
                  <a:pt x="85343" y="172748"/>
                </a:lnTo>
                <a:lnTo>
                  <a:pt x="85343" y="173735"/>
                </a:lnTo>
                <a:lnTo>
                  <a:pt x="97885" y="173735"/>
                </a:lnTo>
                <a:lnTo>
                  <a:pt x="110436" y="173735"/>
                </a:lnTo>
                <a:lnTo>
                  <a:pt x="123010" y="173735"/>
                </a:lnTo>
                <a:lnTo>
                  <a:pt x="135615" y="173735"/>
                </a:lnTo>
                <a:lnTo>
                  <a:pt x="148263" y="173735"/>
                </a:lnTo>
                <a:lnTo>
                  <a:pt x="160965" y="173735"/>
                </a:lnTo>
                <a:lnTo>
                  <a:pt x="173732" y="173735"/>
                </a:lnTo>
                <a:lnTo>
                  <a:pt x="186573" y="173735"/>
                </a:lnTo>
                <a:lnTo>
                  <a:pt x="199501" y="173735"/>
                </a:lnTo>
                <a:lnTo>
                  <a:pt x="205739" y="173735"/>
                </a:lnTo>
                <a:lnTo>
                  <a:pt x="205739" y="167639"/>
                </a:lnTo>
                <a:lnTo>
                  <a:pt x="205739" y="161544"/>
                </a:lnTo>
                <a:lnTo>
                  <a:pt x="205739" y="155448"/>
                </a:lnTo>
                <a:lnTo>
                  <a:pt x="205739" y="146304"/>
                </a:lnTo>
                <a:lnTo>
                  <a:pt x="207263" y="140208"/>
                </a:lnTo>
                <a:lnTo>
                  <a:pt x="211835" y="137160"/>
                </a:lnTo>
                <a:lnTo>
                  <a:pt x="216407" y="132588"/>
                </a:lnTo>
                <a:lnTo>
                  <a:pt x="220979" y="131064"/>
                </a:lnTo>
                <a:lnTo>
                  <a:pt x="228599" y="131064"/>
                </a:lnTo>
                <a:lnTo>
                  <a:pt x="236219" y="131064"/>
                </a:lnTo>
                <a:lnTo>
                  <a:pt x="240791" y="132588"/>
                </a:lnTo>
                <a:lnTo>
                  <a:pt x="245363" y="137160"/>
                </a:lnTo>
                <a:lnTo>
                  <a:pt x="249935" y="140208"/>
                </a:lnTo>
                <a:lnTo>
                  <a:pt x="251459" y="146304"/>
                </a:lnTo>
                <a:lnTo>
                  <a:pt x="251459" y="155448"/>
                </a:lnTo>
                <a:lnTo>
                  <a:pt x="251459" y="168147"/>
                </a:lnTo>
                <a:lnTo>
                  <a:pt x="251459" y="180847"/>
                </a:lnTo>
                <a:lnTo>
                  <a:pt x="251459" y="193547"/>
                </a:lnTo>
                <a:lnTo>
                  <a:pt x="251459" y="206247"/>
                </a:lnTo>
                <a:lnTo>
                  <a:pt x="251459" y="210311"/>
                </a:lnTo>
                <a:lnTo>
                  <a:pt x="238759" y="210311"/>
                </a:lnTo>
                <a:lnTo>
                  <a:pt x="226059" y="210311"/>
                </a:lnTo>
                <a:lnTo>
                  <a:pt x="213359" y="210311"/>
                </a:lnTo>
                <a:lnTo>
                  <a:pt x="200659" y="210311"/>
                </a:lnTo>
                <a:lnTo>
                  <a:pt x="187959" y="210311"/>
                </a:lnTo>
                <a:lnTo>
                  <a:pt x="175259" y="210311"/>
                </a:lnTo>
                <a:lnTo>
                  <a:pt x="162559" y="210311"/>
                </a:lnTo>
                <a:lnTo>
                  <a:pt x="149859" y="210311"/>
                </a:lnTo>
                <a:lnTo>
                  <a:pt x="137159" y="210311"/>
                </a:lnTo>
                <a:lnTo>
                  <a:pt x="124459" y="210311"/>
                </a:lnTo>
                <a:lnTo>
                  <a:pt x="111759" y="210311"/>
                </a:lnTo>
                <a:lnTo>
                  <a:pt x="99059" y="210311"/>
                </a:lnTo>
                <a:lnTo>
                  <a:pt x="86359" y="210311"/>
                </a:lnTo>
                <a:lnTo>
                  <a:pt x="73659" y="210311"/>
                </a:lnTo>
                <a:lnTo>
                  <a:pt x="60959" y="210311"/>
                </a:lnTo>
                <a:lnTo>
                  <a:pt x="48259" y="210311"/>
                </a:lnTo>
                <a:lnTo>
                  <a:pt x="35559" y="210311"/>
                </a:lnTo>
                <a:lnTo>
                  <a:pt x="32003" y="210311"/>
                </a:lnTo>
                <a:lnTo>
                  <a:pt x="19812" y="210311"/>
                </a:lnTo>
                <a:lnTo>
                  <a:pt x="12191" y="207263"/>
                </a:lnTo>
                <a:lnTo>
                  <a:pt x="7619" y="204215"/>
                </a:lnTo>
                <a:lnTo>
                  <a:pt x="3047" y="201167"/>
                </a:lnTo>
                <a:lnTo>
                  <a:pt x="0" y="196595"/>
                </a:lnTo>
                <a:lnTo>
                  <a:pt x="0" y="192023"/>
                </a:lnTo>
                <a:lnTo>
                  <a:pt x="0" y="185927"/>
                </a:lnTo>
                <a:lnTo>
                  <a:pt x="3047" y="182879"/>
                </a:lnTo>
                <a:lnTo>
                  <a:pt x="7619" y="178307"/>
                </a:lnTo>
                <a:lnTo>
                  <a:pt x="12191" y="175259"/>
                </a:lnTo>
                <a:lnTo>
                  <a:pt x="19812" y="173735"/>
                </a:lnTo>
                <a:lnTo>
                  <a:pt x="32003" y="173735"/>
                </a:lnTo>
                <a:lnTo>
                  <a:pt x="33527" y="173735"/>
                </a:lnTo>
                <a:lnTo>
                  <a:pt x="36575" y="173735"/>
                </a:lnTo>
                <a:lnTo>
                  <a:pt x="38100" y="173735"/>
                </a:lnTo>
                <a:lnTo>
                  <a:pt x="38100" y="161139"/>
                </a:lnTo>
                <a:lnTo>
                  <a:pt x="38100" y="148480"/>
                </a:lnTo>
                <a:lnTo>
                  <a:pt x="38100" y="135772"/>
                </a:lnTo>
                <a:lnTo>
                  <a:pt x="38100" y="123030"/>
                </a:lnTo>
                <a:lnTo>
                  <a:pt x="38100" y="110267"/>
                </a:lnTo>
                <a:lnTo>
                  <a:pt x="38100" y="97498"/>
                </a:lnTo>
                <a:lnTo>
                  <a:pt x="38100" y="84737"/>
                </a:lnTo>
                <a:lnTo>
                  <a:pt x="38100" y="71997"/>
                </a:lnTo>
                <a:lnTo>
                  <a:pt x="38100" y="59292"/>
                </a:lnTo>
                <a:lnTo>
                  <a:pt x="38100" y="46638"/>
                </a:lnTo>
                <a:lnTo>
                  <a:pt x="38100" y="35052"/>
                </a:lnTo>
                <a:lnTo>
                  <a:pt x="36575" y="35052"/>
                </a:lnTo>
                <a:lnTo>
                  <a:pt x="33527" y="35052"/>
                </a:lnTo>
                <a:lnTo>
                  <a:pt x="32003" y="35052"/>
                </a:lnTo>
                <a:lnTo>
                  <a:pt x="19812" y="35052"/>
                </a:lnTo>
                <a:lnTo>
                  <a:pt x="12191" y="33528"/>
                </a:lnTo>
                <a:lnTo>
                  <a:pt x="7619" y="30480"/>
                </a:lnTo>
                <a:lnTo>
                  <a:pt x="3047" y="27432"/>
                </a:lnTo>
                <a:lnTo>
                  <a:pt x="0" y="22860"/>
                </a:lnTo>
                <a:lnTo>
                  <a:pt x="0" y="16764"/>
                </a:lnTo>
                <a:lnTo>
                  <a:pt x="0" y="12192"/>
                </a:lnTo>
                <a:lnTo>
                  <a:pt x="3047" y="7620"/>
                </a:lnTo>
                <a:lnTo>
                  <a:pt x="7619" y="4572"/>
                </a:lnTo>
                <a:lnTo>
                  <a:pt x="12191" y="1524"/>
                </a:lnTo>
                <a:lnTo>
                  <a:pt x="19812" y="0"/>
                </a:lnTo>
                <a:lnTo>
                  <a:pt x="32003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4" name="object 1174"/>
          <p:cNvSpPr/>
          <p:nvPr/>
        </p:nvSpPr>
        <p:spPr>
          <a:xfrm>
            <a:off x="2554941" y="4299953"/>
            <a:ext cx="221876" cy="185569"/>
          </a:xfrm>
          <a:custGeom>
            <a:avLst/>
            <a:gdLst/>
            <a:ahLst/>
            <a:cxnLst/>
            <a:rect l="l" t="t" r="r" b="b"/>
            <a:pathLst>
              <a:path w="251459" h="210311">
                <a:moveTo>
                  <a:pt x="30479" y="0"/>
                </a:moveTo>
                <a:lnTo>
                  <a:pt x="43306" y="0"/>
                </a:lnTo>
                <a:lnTo>
                  <a:pt x="56021" y="0"/>
                </a:lnTo>
                <a:lnTo>
                  <a:pt x="68663" y="0"/>
                </a:lnTo>
                <a:lnTo>
                  <a:pt x="81270" y="0"/>
                </a:lnTo>
                <a:lnTo>
                  <a:pt x="93881" y="0"/>
                </a:lnTo>
                <a:lnTo>
                  <a:pt x="106534" y="0"/>
                </a:lnTo>
                <a:lnTo>
                  <a:pt x="119268" y="0"/>
                </a:lnTo>
                <a:lnTo>
                  <a:pt x="129539" y="0"/>
                </a:lnTo>
                <a:lnTo>
                  <a:pt x="142254" y="405"/>
                </a:lnTo>
                <a:lnTo>
                  <a:pt x="154649" y="1763"/>
                </a:lnTo>
                <a:lnTo>
                  <a:pt x="167148" y="4283"/>
                </a:lnTo>
                <a:lnTo>
                  <a:pt x="173735" y="6096"/>
                </a:lnTo>
                <a:lnTo>
                  <a:pt x="186643" y="10685"/>
                </a:lnTo>
                <a:lnTo>
                  <a:pt x="198255" y="15913"/>
                </a:lnTo>
                <a:lnTo>
                  <a:pt x="208251" y="22419"/>
                </a:lnTo>
                <a:lnTo>
                  <a:pt x="208787" y="22860"/>
                </a:lnTo>
                <a:lnTo>
                  <a:pt x="217508" y="29839"/>
                </a:lnTo>
                <a:lnTo>
                  <a:pt x="227209" y="39316"/>
                </a:lnTo>
                <a:lnTo>
                  <a:pt x="230123" y="42672"/>
                </a:lnTo>
                <a:lnTo>
                  <a:pt x="237621" y="53676"/>
                </a:lnTo>
                <a:lnTo>
                  <a:pt x="243738" y="64427"/>
                </a:lnTo>
                <a:lnTo>
                  <a:pt x="245363" y="68580"/>
                </a:lnTo>
                <a:lnTo>
                  <a:pt x="249411" y="79544"/>
                </a:lnTo>
                <a:lnTo>
                  <a:pt x="251221" y="92133"/>
                </a:lnTo>
                <a:lnTo>
                  <a:pt x="251459" y="100584"/>
                </a:lnTo>
                <a:lnTo>
                  <a:pt x="251459" y="105156"/>
                </a:lnTo>
                <a:lnTo>
                  <a:pt x="251459" y="111252"/>
                </a:lnTo>
                <a:lnTo>
                  <a:pt x="251459" y="117348"/>
                </a:lnTo>
                <a:lnTo>
                  <a:pt x="250538" y="130712"/>
                </a:lnTo>
                <a:lnTo>
                  <a:pt x="247595" y="142867"/>
                </a:lnTo>
                <a:lnTo>
                  <a:pt x="242357" y="154354"/>
                </a:lnTo>
                <a:lnTo>
                  <a:pt x="233890" y="168003"/>
                </a:lnTo>
                <a:lnTo>
                  <a:pt x="225354" y="177400"/>
                </a:lnTo>
                <a:lnTo>
                  <a:pt x="215503" y="185482"/>
                </a:lnTo>
                <a:lnTo>
                  <a:pt x="203035" y="192585"/>
                </a:lnTo>
                <a:lnTo>
                  <a:pt x="191660" y="198296"/>
                </a:lnTo>
                <a:lnTo>
                  <a:pt x="184403" y="201167"/>
                </a:lnTo>
                <a:lnTo>
                  <a:pt x="174136" y="204622"/>
                </a:lnTo>
                <a:lnTo>
                  <a:pt x="162645" y="207261"/>
                </a:lnTo>
                <a:lnTo>
                  <a:pt x="149931" y="209084"/>
                </a:lnTo>
                <a:lnTo>
                  <a:pt x="135993" y="210091"/>
                </a:lnTo>
                <a:lnTo>
                  <a:pt x="124967" y="210311"/>
                </a:lnTo>
                <a:lnTo>
                  <a:pt x="112138" y="210311"/>
                </a:lnTo>
                <a:lnTo>
                  <a:pt x="99429" y="210311"/>
                </a:lnTo>
                <a:lnTo>
                  <a:pt x="86797" y="210311"/>
                </a:lnTo>
                <a:lnTo>
                  <a:pt x="74196" y="210311"/>
                </a:lnTo>
                <a:lnTo>
                  <a:pt x="61583" y="210311"/>
                </a:lnTo>
                <a:lnTo>
                  <a:pt x="48913" y="210311"/>
                </a:lnTo>
                <a:lnTo>
                  <a:pt x="36142" y="210311"/>
                </a:lnTo>
                <a:lnTo>
                  <a:pt x="30479" y="210311"/>
                </a:lnTo>
                <a:lnTo>
                  <a:pt x="19811" y="210311"/>
                </a:lnTo>
                <a:lnTo>
                  <a:pt x="12191" y="207263"/>
                </a:lnTo>
                <a:lnTo>
                  <a:pt x="6095" y="204215"/>
                </a:lnTo>
                <a:lnTo>
                  <a:pt x="1523" y="201167"/>
                </a:lnTo>
                <a:lnTo>
                  <a:pt x="0" y="196595"/>
                </a:lnTo>
                <a:lnTo>
                  <a:pt x="0" y="192023"/>
                </a:lnTo>
                <a:lnTo>
                  <a:pt x="0" y="185927"/>
                </a:lnTo>
                <a:lnTo>
                  <a:pt x="1523" y="182879"/>
                </a:lnTo>
                <a:lnTo>
                  <a:pt x="6095" y="178307"/>
                </a:lnTo>
                <a:lnTo>
                  <a:pt x="12191" y="175259"/>
                </a:lnTo>
                <a:lnTo>
                  <a:pt x="18287" y="173735"/>
                </a:lnTo>
                <a:lnTo>
                  <a:pt x="28956" y="173735"/>
                </a:lnTo>
                <a:lnTo>
                  <a:pt x="28956" y="161139"/>
                </a:lnTo>
                <a:lnTo>
                  <a:pt x="28956" y="148480"/>
                </a:lnTo>
                <a:lnTo>
                  <a:pt x="28956" y="135772"/>
                </a:lnTo>
                <a:lnTo>
                  <a:pt x="28956" y="123030"/>
                </a:lnTo>
                <a:lnTo>
                  <a:pt x="28956" y="110267"/>
                </a:lnTo>
                <a:lnTo>
                  <a:pt x="28956" y="97498"/>
                </a:lnTo>
                <a:lnTo>
                  <a:pt x="28956" y="84737"/>
                </a:lnTo>
                <a:lnTo>
                  <a:pt x="28955" y="71997"/>
                </a:lnTo>
                <a:lnTo>
                  <a:pt x="28955" y="59292"/>
                </a:lnTo>
                <a:lnTo>
                  <a:pt x="28956" y="46638"/>
                </a:lnTo>
                <a:lnTo>
                  <a:pt x="28956" y="35052"/>
                </a:lnTo>
                <a:lnTo>
                  <a:pt x="18287" y="35052"/>
                </a:lnTo>
                <a:lnTo>
                  <a:pt x="10667" y="33528"/>
                </a:lnTo>
                <a:lnTo>
                  <a:pt x="6095" y="30480"/>
                </a:lnTo>
                <a:lnTo>
                  <a:pt x="1523" y="27432"/>
                </a:lnTo>
                <a:lnTo>
                  <a:pt x="0" y="22860"/>
                </a:lnTo>
                <a:lnTo>
                  <a:pt x="0" y="16764"/>
                </a:lnTo>
                <a:lnTo>
                  <a:pt x="0" y="12192"/>
                </a:lnTo>
                <a:lnTo>
                  <a:pt x="1523" y="7620"/>
                </a:lnTo>
                <a:lnTo>
                  <a:pt x="6095" y="4572"/>
                </a:lnTo>
                <a:lnTo>
                  <a:pt x="12191" y="1524"/>
                </a:lnTo>
                <a:lnTo>
                  <a:pt x="19811" y="0"/>
                </a:lnTo>
                <a:lnTo>
                  <a:pt x="30479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5" name="object 1175"/>
          <p:cNvSpPr/>
          <p:nvPr/>
        </p:nvSpPr>
        <p:spPr>
          <a:xfrm>
            <a:off x="2294068" y="4299953"/>
            <a:ext cx="247425" cy="185569"/>
          </a:xfrm>
          <a:custGeom>
            <a:avLst/>
            <a:gdLst/>
            <a:ahLst/>
            <a:cxnLst/>
            <a:rect l="l" t="t" r="r" b="b"/>
            <a:pathLst>
              <a:path w="280415" h="210311">
                <a:moveTo>
                  <a:pt x="30479" y="0"/>
                </a:moveTo>
                <a:lnTo>
                  <a:pt x="43179" y="0"/>
                </a:lnTo>
                <a:lnTo>
                  <a:pt x="55880" y="0"/>
                </a:lnTo>
                <a:lnTo>
                  <a:pt x="68579" y="0"/>
                </a:lnTo>
                <a:lnTo>
                  <a:pt x="81279" y="0"/>
                </a:lnTo>
                <a:lnTo>
                  <a:pt x="85343" y="0"/>
                </a:lnTo>
                <a:lnTo>
                  <a:pt x="93505" y="9730"/>
                </a:lnTo>
                <a:lnTo>
                  <a:pt x="101666" y="19461"/>
                </a:lnTo>
                <a:lnTo>
                  <a:pt x="109827" y="29191"/>
                </a:lnTo>
                <a:lnTo>
                  <a:pt x="117988" y="38922"/>
                </a:lnTo>
                <a:lnTo>
                  <a:pt x="126149" y="48653"/>
                </a:lnTo>
                <a:lnTo>
                  <a:pt x="134311" y="58383"/>
                </a:lnTo>
                <a:lnTo>
                  <a:pt x="142472" y="68114"/>
                </a:lnTo>
                <a:lnTo>
                  <a:pt x="150633" y="77845"/>
                </a:lnTo>
                <a:lnTo>
                  <a:pt x="158794" y="87575"/>
                </a:lnTo>
                <a:lnTo>
                  <a:pt x="166955" y="97306"/>
                </a:lnTo>
                <a:lnTo>
                  <a:pt x="175116" y="107036"/>
                </a:lnTo>
                <a:lnTo>
                  <a:pt x="183278" y="116767"/>
                </a:lnTo>
                <a:lnTo>
                  <a:pt x="191439" y="126498"/>
                </a:lnTo>
                <a:lnTo>
                  <a:pt x="199600" y="136228"/>
                </a:lnTo>
                <a:lnTo>
                  <a:pt x="204215" y="141732"/>
                </a:lnTo>
                <a:lnTo>
                  <a:pt x="204215" y="129153"/>
                </a:lnTo>
                <a:lnTo>
                  <a:pt x="204215" y="116476"/>
                </a:lnTo>
                <a:lnTo>
                  <a:pt x="204215" y="103731"/>
                </a:lnTo>
                <a:lnTo>
                  <a:pt x="204215" y="90950"/>
                </a:lnTo>
                <a:lnTo>
                  <a:pt x="204215" y="78162"/>
                </a:lnTo>
                <a:lnTo>
                  <a:pt x="204215" y="65398"/>
                </a:lnTo>
                <a:lnTo>
                  <a:pt x="204215" y="52690"/>
                </a:lnTo>
                <a:lnTo>
                  <a:pt x="204215" y="40069"/>
                </a:lnTo>
                <a:lnTo>
                  <a:pt x="204215" y="35052"/>
                </a:lnTo>
                <a:lnTo>
                  <a:pt x="199643" y="35052"/>
                </a:lnTo>
                <a:lnTo>
                  <a:pt x="193547" y="35052"/>
                </a:lnTo>
                <a:lnTo>
                  <a:pt x="187451" y="35052"/>
                </a:lnTo>
                <a:lnTo>
                  <a:pt x="176783" y="35052"/>
                </a:lnTo>
                <a:lnTo>
                  <a:pt x="169163" y="33528"/>
                </a:lnTo>
                <a:lnTo>
                  <a:pt x="163067" y="30480"/>
                </a:lnTo>
                <a:lnTo>
                  <a:pt x="158495" y="27432"/>
                </a:lnTo>
                <a:lnTo>
                  <a:pt x="156971" y="22860"/>
                </a:lnTo>
                <a:lnTo>
                  <a:pt x="156971" y="16764"/>
                </a:lnTo>
                <a:lnTo>
                  <a:pt x="156971" y="12192"/>
                </a:lnTo>
                <a:lnTo>
                  <a:pt x="158495" y="7620"/>
                </a:lnTo>
                <a:lnTo>
                  <a:pt x="163067" y="4572"/>
                </a:lnTo>
                <a:lnTo>
                  <a:pt x="169163" y="1524"/>
                </a:lnTo>
                <a:lnTo>
                  <a:pt x="176783" y="0"/>
                </a:lnTo>
                <a:lnTo>
                  <a:pt x="187451" y="0"/>
                </a:lnTo>
                <a:lnTo>
                  <a:pt x="200298" y="0"/>
                </a:lnTo>
                <a:lnTo>
                  <a:pt x="212920" y="0"/>
                </a:lnTo>
                <a:lnTo>
                  <a:pt x="225472" y="0"/>
                </a:lnTo>
                <a:lnTo>
                  <a:pt x="238106" y="0"/>
                </a:lnTo>
                <a:lnTo>
                  <a:pt x="249935" y="0"/>
                </a:lnTo>
                <a:lnTo>
                  <a:pt x="260603" y="0"/>
                </a:lnTo>
                <a:lnTo>
                  <a:pt x="268223" y="1524"/>
                </a:lnTo>
                <a:lnTo>
                  <a:pt x="272795" y="4572"/>
                </a:lnTo>
                <a:lnTo>
                  <a:pt x="278891" y="7620"/>
                </a:lnTo>
                <a:lnTo>
                  <a:pt x="280415" y="12192"/>
                </a:lnTo>
                <a:lnTo>
                  <a:pt x="280415" y="16764"/>
                </a:lnTo>
                <a:lnTo>
                  <a:pt x="280415" y="22860"/>
                </a:lnTo>
                <a:lnTo>
                  <a:pt x="278891" y="27432"/>
                </a:lnTo>
                <a:lnTo>
                  <a:pt x="274319" y="30480"/>
                </a:lnTo>
                <a:lnTo>
                  <a:pt x="268223" y="33528"/>
                </a:lnTo>
                <a:lnTo>
                  <a:pt x="262127" y="35052"/>
                </a:lnTo>
                <a:lnTo>
                  <a:pt x="251459" y="35052"/>
                </a:lnTo>
                <a:lnTo>
                  <a:pt x="251459" y="47642"/>
                </a:lnTo>
                <a:lnTo>
                  <a:pt x="251459" y="60235"/>
                </a:lnTo>
                <a:lnTo>
                  <a:pt x="251459" y="72836"/>
                </a:lnTo>
                <a:lnTo>
                  <a:pt x="251459" y="85447"/>
                </a:lnTo>
                <a:lnTo>
                  <a:pt x="251459" y="98072"/>
                </a:lnTo>
                <a:lnTo>
                  <a:pt x="251459" y="110714"/>
                </a:lnTo>
                <a:lnTo>
                  <a:pt x="251459" y="123377"/>
                </a:lnTo>
                <a:lnTo>
                  <a:pt x="251459" y="187128"/>
                </a:lnTo>
                <a:lnTo>
                  <a:pt x="251459" y="199990"/>
                </a:lnTo>
                <a:lnTo>
                  <a:pt x="251459" y="210311"/>
                </a:lnTo>
                <a:lnTo>
                  <a:pt x="238759" y="210311"/>
                </a:lnTo>
                <a:lnTo>
                  <a:pt x="226059" y="210311"/>
                </a:lnTo>
                <a:lnTo>
                  <a:pt x="213359" y="210311"/>
                </a:lnTo>
                <a:lnTo>
                  <a:pt x="205739" y="210311"/>
                </a:lnTo>
                <a:lnTo>
                  <a:pt x="197652" y="200403"/>
                </a:lnTo>
                <a:lnTo>
                  <a:pt x="189528" y="190533"/>
                </a:lnTo>
                <a:lnTo>
                  <a:pt x="181373" y="180700"/>
                </a:lnTo>
                <a:lnTo>
                  <a:pt x="173193" y="170901"/>
                </a:lnTo>
                <a:lnTo>
                  <a:pt x="164994" y="161132"/>
                </a:lnTo>
                <a:lnTo>
                  <a:pt x="156782" y="151391"/>
                </a:lnTo>
                <a:lnTo>
                  <a:pt x="148562" y="141675"/>
                </a:lnTo>
                <a:lnTo>
                  <a:pt x="140339" y="131981"/>
                </a:lnTo>
                <a:lnTo>
                  <a:pt x="132121" y="122306"/>
                </a:lnTo>
                <a:lnTo>
                  <a:pt x="123911" y="112648"/>
                </a:lnTo>
                <a:lnTo>
                  <a:pt x="115717" y="103003"/>
                </a:lnTo>
                <a:lnTo>
                  <a:pt x="107543" y="93369"/>
                </a:lnTo>
                <a:lnTo>
                  <a:pt x="99396" y="83743"/>
                </a:lnTo>
                <a:lnTo>
                  <a:pt x="91281" y="74122"/>
                </a:lnTo>
                <a:lnTo>
                  <a:pt x="85343" y="67056"/>
                </a:lnTo>
                <a:lnTo>
                  <a:pt x="85343" y="79634"/>
                </a:lnTo>
                <a:lnTo>
                  <a:pt x="85344" y="92311"/>
                </a:lnTo>
                <a:lnTo>
                  <a:pt x="85343" y="105056"/>
                </a:lnTo>
                <a:lnTo>
                  <a:pt x="85344" y="117837"/>
                </a:lnTo>
                <a:lnTo>
                  <a:pt x="85343" y="130625"/>
                </a:lnTo>
                <a:lnTo>
                  <a:pt x="85343" y="143389"/>
                </a:lnTo>
                <a:lnTo>
                  <a:pt x="85343" y="156097"/>
                </a:lnTo>
                <a:lnTo>
                  <a:pt x="85343" y="168718"/>
                </a:lnTo>
                <a:lnTo>
                  <a:pt x="85343" y="173735"/>
                </a:lnTo>
                <a:lnTo>
                  <a:pt x="91439" y="173735"/>
                </a:lnTo>
                <a:lnTo>
                  <a:pt x="96012" y="173735"/>
                </a:lnTo>
                <a:lnTo>
                  <a:pt x="102107" y="173735"/>
                </a:lnTo>
                <a:lnTo>
                  <a:pt x="112775" y="173735"/>
                </a:lnTo>
                <a:lnTo>
                  <a:pt x="121919" y="175259"/>
                </a:lnTo>
                <a:lnTo>
                  <a:pt x="126491" y="178307"/>
                </a:lnTo>
                <a:lnTo>
                  <a:pt x="131063" y="182879"/>
                </a:lnTo>
                <a:lnTo>
                  <a:pt x="132587" y="185927"/>
                </a:lnTo>
                <a:lnTo>
                  <a:pt x="132587" y="192023"/>
                </a:lnTo>
                <a:lnTo>
                  <a:pt x="132587" y="196595"/>
                </a:lnTo>
                <a:lnTo>
                  <a:pt x="131063" y="201167"/>
                </a:lnTo>
                <a:lnTo>
                  <a:pt x="126491" y="204215"/>
                </a:lnTo>
                <a:lnTo>
                  <a:pt x="121919" y="207263"/>
                </a:lnTo>
                <a:lnTo>
                  <a:pt x="112775" y="210311"/>
                </a:lnTo>
                <a:lnTo>
                  <a:pt x="102107" y="210311"/>
                </a:lnTo>
                <a:lnTo>
                  <a:pt x="88957" y="210311"/>
                </a:lnTo>
                <a:lnTo>
                  <a:pt x="76121" y="210311"/>
                </a:lnTo>
                <a:lnTo>
                  <a:pt x="63516" y="210311"/>
                </a:lnTo>
                <a:lnTo>
                  <a:pt x="51061" y="210311"/>
                </a:lnTo>
                <a:lnTo>
                  <a:pt x="41147" y="210311"/>
                </a:lnTo>
                <a:lnTo>
                  <a:pt x="28956" y="210311"/>
                </a:lnTo>
                <a:lnTo>
                  <a:pt x="21335" y="207263"/>
                </a:lnTo>
                <a:lnTo>
                  <a:pt x="16763" y="204215"/>
                </a:lnTo>
                <a:lnTo>
                  <a:pt x="12191" y="201167"/>
                </a:lnTo>
                <a:lnTo>
                  <a:pt x="9143" y="196595"/>
                </a:lnTo>
                <a:lnTo>
                  <a:pt x="9143" y="192023"/>
                </a:lnTo>
                <a:lnTo>
                  <a:pt x="9143" y="187451"/>
                </a:lnTo>
                <a:lnTo>
                  <a:pt x="12191" y="182879"/>
                </a:lnTo>
                <a:lnTo>
                  <a:pt x="16763" y="179831"/>
                </a:lnTo>
                <a:lnTo>
                  <a:pt x="21335" y="175259"/>
                </a:lnTo>
                <a:lnTo>
                  <a:pt x="28956" y="173735"/>
                </a:lnTo>
                <a:lnTo>
                  <a:pt x="38100" y="173735"/>
                </a:lnTo>
                <a:lnTo>
                  <a:pt x="38100" y="161139"/>
                </a:lnTo>
                <a:lnTo>
                  <a:pt x="38100" y="148480"/>
                </a:lnTo>
                <a:lnTo>
                  <a:pt x="38100" y="135772"/>
                </a:lnTo>
                <a:lnTo>
                  <a:pt x="38100" y="123030"/>
                </a:lnTo>
                <a:lnTo>
                  <a:pt x="38100" y="110267"/>
                </a:lnTo>
                <a:lnTo>
                  <a:pt x="38100" y="97498"/>
                </a:lnTo>
                <a:lnTo>
                  <a:pt x="38100" y="84737"/>
                </a:lnTo>
                <a:lnTo>
                  <a:pt x="38100" y="71997"/>
                </a:lnTo>
                <a:lnTo>
                  <a:pt x="38100" y="59292"/>
                </a:lnTo>
                <a:lnTo>
                  <a:pt x="38100" y="46638"/>
                </a:lnTo>
                <a:lnTo>
                  <a:pt x="38100" y="35052"/>
                </a:lnTo>
                <a:lnTo>
                  <a:pt x="36575" y="35052"/>
                </a:lnTo>
                <a:lnTo>
                  <a:pt x="33527" y="35052"/>
                </a:lnTo>
                <a:lnTo>
                  <a:pt x="30479" y="35052"/>
                </a:lnTo>
                <a:lnTo>
                  <a:pt x="19812" y="35052"/>
                </a:lnTo>
                <a:lnTo>
                  <a:pt x="12191" y="33528"/>
                </a:lnTo>
                <a:lnTo>
                  <a:pt x="6095" y="30480"/>
                </a:lnTo>
                <a:lnTo>
                  <a:pt x="1524" y="27432"/>
                </a:lnTo>
                <a:lnTo>
                  <a:pt x="0" y="22860"/>
                </a:lnTo>
                <a:lnTo>
                  <a:pt x="0" y="16764"/>
                </a:lnTo>
                <a:lnTo>
                  <a:pt x="0" y="12192"/>
                </a:lnTo>
                <a:lnTo>
                  <a:pt x="1524" y="7620"/>
                </a:lnTo>
                <a:lnTo>
                  <a:pt x="6095" y="4572"/>
                </a:lnTo>
                <a:lnTo>
                  <a:pt x="12191" y="1524"/>
                </a:lnTo>
                <a:lnTo>
                  <a:pt x="19812" y="0"/>
                </a:lnTo>
                <a:lnTo>
                  <a:pt x="30479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6" name="object 1176"/>
          <p:cNvSpPr/>
          <p:nvPr/>
        </p:nvSpPr>
        <p:spPr>
          <a:xfrm>
            <a:off x="3329491" y="4294575"/>
            <a:ext cx="197671" cy="194981"/>
          </a:xfrm>
          <a:custGeom>
            <a:avLst/>
            <a:gdLst/>
            <a:ahLst/>
            <a:cxnLst/>
            <a:rect l="l" t="t" r="r" b="b"/>
            <a:pathLst>
              <a:path w="224027" h="220979">
                <a:moveTo>
                  <a:pt x="111251" y="0"/>
                </a:moveTo>
                <a:lnTo>
                  <a:pt x="124480" y="568"/>
                </a:lnTo>
                <a:lnTo>
                  <a:pt x="136899" y="1947"/>
                </a:lnTo>
                <a:lnTo>
                  <a:pt x="144779" y="3048"/>
                </a:lnTo>
                <a:lnTo>
                  <a:pt x="156828" y="7064"/>
                </a:lnTo>
                <a:lnTo>
                  <a:pt x="168876" y="11080"/>
                </a:lnTo>
                <a:lnTo>
                  <a:pt x="172211" y="12192"/>
                </a:lnTo>
                <a:lnTo>
                  <a:pt x="178307" y="7619"/>
                </a:lnTo>
                <a:lnTo>
                  <a:pt x="184403" y="6095"/>
                </a:lnTo>
                <a:lnTo>
                  <a:pt x="190499" y="6095"/>
                </a:lnTo>
                <a:lnTo>
                  <a:pt x="196595" y="6095"/>
                </a:lnTo>
                <a:lnTo>
                  <a:pt x="202691" y="7619"/>
                </a:lnTo>
                <a:lnTo>
                  <a:pt x="207263" y="10668"/>
                </a:lnTo>
                <a:lnTo>
                  <a:pt x="211835" y="15239"/>
                </a:lnTo>
                <a:lnTo>
                  <a:pt x="213359" y="21336"/>
                </a:lnTo>
                <a:lnTo>
                  <a:pt x="213359" y="28956"/>
                </a:lnTo>
                <a:lnTo>
                  <a:pt x="213359" y="41655"/>
                </a:lnTo>
                <a:lnTo>
                  <a:pt x="213359" y="54356"/>
                </a:lnTo>
                <a:lnTo>
                  <a:pt x="213359" y="56387"/>
                </a:lnTo>
                <a:lnTo>
                  <a:pt x="213359" y="64007"/>
                </a:lnTo>
                <a:lnTo>
                  <a:pt x="211835" y="70103"/>
                </a:lnTo>
                <a:lnTo>
                  <a:pt x="207263" y="74675"/>
                </a:lnTo>
                <a:lnTo>
                  <a:pt x="202691" y="77724"/>
                </a:lnTo>
                <a:lnTo>
                  <a:pt x="196595" y="79248"/>
                </a:lnTo>
                <a:lnTo>
                  <a:pt x="190499" y="79248"/>
                </a:lnTo>
                <a:lnTo>
                  <a:pt x="184403" y="79248"/>
                </a:lnTo>
                <a:lnTo>
                  <a:pt x="179831" y="79248"/>
                </a:lnTo>
                <a:lnTo>
                  <a:pt x="175259" y="76200"/>
                </a:lnTo>
                <a:lnTo>
                  <a:pt x="172211" y="74675"/>
                </a:lnTo>
                <a:lnTo>
                  <a:pt x="169163" y="70103"/>
                </a:lnTo>
                <a:lnTo>
                  <a:pt x="167639" y="64007"/>
                </a:lnTo>
                <a:lnTo>
                  <a:pt x="166115" y="57912"/>
                </a:lnTo>
                <a:lnTo>
                  <a:pt x="164591" y="53339"/>
                </a:lnTo>
                <a:lnTo>
                  <a:pt x="161543" y="51815"/>
                </a:lnTo>
                <a:lnTo>
                  <a:pt x="156971" y="47243"/>
                </a:lnTo>
                <a:lnTo>
                  <a:pt x="150875" y="42671"/>
                </a:lnTo>
                <a:lnTo>
                  <a:pt x="141731" y="41148"/>
                </a:lnTo>
                <a:lnTo>
                  <a:pt x="129758" y="38156"/>
                </a:lnTo>
                <a:lnTo>
                  <a:pt x="116872" y="36717"/>
                </a:lnTo>
                <a:lnTo>
                  <a:pt x="111251" y="36575"/>
                </a:lnTo>
                <a:lnTo>
                  <a:pt x="96831" y="37375"/>
                </a:lnTo>
                <a:lnTo>
                  <a:pt x="84095" y="39603"/>
                </a:lnTo>
                <a:lnTo>
                  <a:pt x="73043" y="43005"/>
                </a:lnTo>
                <a:lnTo>
                  <a:pt x="70103" y="44195"/>
                </a:lnTo>
                <a:lnTo>
                  <a:pt x="60959" y="50292"/>
                </a:lnTo>
                <a:lnTo>
                  <a:pt x="56387" y="56387"/>
                </a:lnTo>
                <a:lnTo>
                  <a:pt x="56387" y="64007"/>
                </a:lnTo>
                <a:lnTo>
                  <a:pt x="56387" y="68580"/>
                </a:lnTo>
                <a:lnTo>
                  <a:pt x="57912" y="71627"/>
                </a:lnTo>
                <a:lnTo>
                  <a:pt x="62483" y="76200"/>
                </a:lnTo>
                <a:lnTo>
                  <a:pt x="65531" y="80771"/>
                </a:lnTo>
                <a:lnTo>
                  <a:pt x="71627" y="83819"/>
                </a:lnTo>
                <a:lnTo>
                  <a:pt x="79247" y="85343"/>
                </a:lnTo>
                <a:lnTo>
                  <a:pt x="86329" y="86970"/>
                </a:lnTo>
                <a:lnTo>
                  <a:pt x="97491" y="89123"/>
                </a:lnTo>
                <a:lnTo>
                  <a:pt x="113151" y="91593"/>
                </a:lnTo>
                <a:lnTo>
                  <a:pt x="123443" y="92963"/>
                </a:lnTo>
                <a:lnTo>
                  <a:pt x="139040" y="95865"/>
                </a:lnTo>
                <a:lnTo>
                  <a:pt x="152768" y="98510"/>
                </a:lnTo>
                <a:lnTo>
                  <a:pt x="164629" y="101110"/>
                </a:lnTo>
                <a:lnTo>
                  <a:pt x="174623" y="103877"/>
                </a:lnTo>
                <a:lnTo>
                  <a:pt x="191150" y="110362"/>
                </a:lnTo>
                <a:lnTo>
                  <a:pt x="201911" y="116962"/>
                </a:lnTo>
                <a:lnTo>
                  <a:pt x="210311" y="124968"/>
                </a:lnTo>
                <a:lnTo>
                  <a:pt x="218243" y="135212"/>
                </a:lnTo>
                <a:lnTo>
                  <a:pt x="222803" y="146975"/>
                </a:lnTo>
                <a:lnTo>
                  <a:pt x="224027" y="158495"/>
                </a:lnTo>
                <a:lnTo>
                  <a:pt x="222387" y="171204"/>
                </a:lnTo>
                <a:lnTo>
                  <a:pt x="217353" y="182624"/>
                </a:lnTo>
                <a:lnTo>
                  <a:pt x="208752" y="192754"/>
                </a:lnTo>
                <a:lnTo>
                  <a:pt x="199643" y="199643"/>
                </a:lnTo>
                <a:lnTo>
                  <a:pt x="189674" y="205377"/>
                </a:lnTo>
                <a:lnTo>
                  <a:pt x="178888" y="210264"/>
                </a:lnTo>
                <a:lnTo>
                  <a:pt x="167286" y="214274"/>
                </a:lnTo>
                <a:lnTo>
                  <a:pt x="154867" y="217376"/>
                </a:lnTo>
                <a:lnTo>
                  <a:pt x="141633" y="219540"/>
                </a:lnTo>
                <a:lnTo>
                  <a:pt x="127582" y="220735"/>
                </a:lnTo>
                <a:lnTo>
                  <a:pt x="117347" y="220979"/>
                </a:lnTo>
                <a:lnTo>
                  <a:pt x="104124" y="220531"/>
                </a:lnTo>
                <a:lnTo>
                  <a:pt x="91575" y="219408"/>
                </a:lnTo>
                <a:lnTo>
                  <a:pt x="79247" y="217931"/>
                </a:lnTo>
                <a:lnTo>
                  <a:pt x="67055" y="214827"/>
                </a:lnTo>
                <a:lnTo>
                  <a:pt x="54863" y="211384"/>
                </a:lnTo>
                <a:lnTo>
                  <a:pt x="42671" y="207263"/>
                </a:lnTo>
                <a:lnTo>
                  <a:pt x="39624" y="210311"/>
                </a:lnTo>
                <a:lnTo>
                  <a:pt x="35051" y="213359"/>
                </a:lnTo>
                <a:lnTo>
                  <a:pt x="33527" y="213359"/>
                </a:lnTo>
                <a:lnTo>
                  <a:pt x="30479" y="214883"/>
                </a:lnTo>
                <a:lnTo>
                  <a:pt x="27431" y="214883"/>
                </a:lnTo>
                <a:lnTo>
                  <a:pt x="24383" y="214883"/>
                </a:lnTo>
                <a:lnTo>
                  <a:pt x="16763" y="214883"/>
                </a:lnTo>
                <a:lnTo>
                  <a:pt x="10667" y="213359"/>
                </a:lnTo>
                <a:lnTo>
                  <a:pt x="6095" y="210311"/>
                </a:lnTo>
                <a:lnTo>
                  <a:pt x="3047" y="205739"/>
                </a:lnTo>
                <a:lnTo>
                  <a:pt x="0" y="199643"/>
                </a:lnTo>
                <a:lnTo>
                  <a:pt x="0" y="192023"/>
                </a:lnTo>
                <a:lnTo>
                  <a:pt x="0" y="184403"/>
                </a:lnTo>
                <a:lnTo>
                  <a:pt x="0" y="175259"/>
                </a:lnTo>
                <a:lnTo>
                  <a:pt x="0" y="167639"/>
                </a:lnTo>
                <a:lnTo>
                  <a:pt x="0" y="160019"/>
                </a:lnTo>
                <a:lnTo>
                  <a:pt x="3047" y="153924"/>
                </a:lnTo>
                <a:lnTo>
                  <a:pt x="6095" y="149351"/>
                </a:lnTo>
                <a:lnTo>
                  <a:pt x="10667" y="146303"/>
                </a:lnTo>
                <a:lnTo>
                  <a:pt x="16763" y="144780"/>
                </a:lnTo>
                <a:lnTo>
                  <a:pt x="24383" y="144780"/>
                </a:lnTo>
                <a:lnTo>
                  <a:pt x="28955" y="144780"/>
                </a:lnTo>
                <a:lnTo>
                  <a:pt x="33527" y="144780"/>
                </a:lnTo>
                <a:lnTo>
                  <a:pt x="38100" y="147827"/>
                </a:lnTo>
                <a:lnTo>
                  <a:pt x="41147" y="149351"/>
                </a:lnTo>
                <a:lnTo>
                  <a:pt x="44195" y="153924"/>
                </a:lnTo>
                <a:lnTo>
                  <a:pt x="45719" y="158495"/>
                </a:lnTo>
                <a:lnTo>
                  <a:pt x="48767" y="163068"/>
                </a:lnTo>
                <a:lnTo>
                  <a:pt x="50291" y="167639"/>
                </a:lnTo>
                <a:lnTo>
                  <a:pt x="51815" y="169163"/>
                </a:lnTo>
                <a:lnTo>
                  <a:pt x="60608" y="174237"/>
                </a:lnTo>
                <a:lnTo>
                  <a:pt x="74558" y="179405"/>
                </a:lnTo>
                <a:lnTo>
                  <a:pt x="76199" y="179831"/>
                </a:lnTo>
                <a:lnTo>
                  <a:pt x="87697" y="182841"/>
                </a:lnTo>
                <a:lnTo>
                  <a:pt x="100267" y="185115"/>
                </a:lnTo>
                <a:lnTo>
                  <a:pt x="112775" y="185927"/>
                </a:lnTo>
                <a:lnTo>
                  <a:pt x="127287" y="185167"/>
                </a:lnTo>
                <a:lnTo>
                  <a:pt x="140361" y="182970"/>
                </a:lnTo>
                <a:lnTo>
                  <a:pt x="152121" y="179460"/>
                </a:lnTo>
                <a:lnTo>
                  <a:pt x="162693" y="174760"/>
                </a:lnTo>
                <a:lnTo>
                  <a:pt x="172211" y="169163"/>
                </a:lnTo>
                <a:lnTo>
                  <a:pt x="176783" y="164592"/>
                </a:lnTo>
                <a:lnTo>
                  <a:pt x="176783" y="156971"/>
                </a:lnTo>
                <a:lnTo>
                  <a:pt x="176783" y="153924"/>
                </a:lnTo>
                <a:lnTo>
                  <a:pt x="175259" y="149351"/>
                </a:lnTo>
                <a:lnTo>
                  <a:pt x="170687" y="144780"/>
                </a:lnTo>
                <a:lnTo>
                  <a:pt x="167639" y="141731"/>
                </a:lnTo>
                <a:lnTo>
                  <a:pt x="160019" y="138683"/>
                </a:lnTo>
                <a:lnTo>
                  <a:pt x="150875" y="135636"/>
                </a:lnTo>
                <a:lnTo>
                  <a:pt x="143220" y="133869"/>
                </a:lnTo>
                <a:lnTo>
                  <a:pt x="131354" y="131517"/>
                </a:lnTo>
                <a:lnTo>
                  <a:pt x="115276" y="128833"/>
                </a:lnTo>
                <a:lnTo>
                  <a:pt x="109727" y="128015"/>
                </a:lnTo>
                <a:lnTo>
                  <a:pt x="94071" y="125858"/>
                </a:lnTo>
                <a:lnTo>
                  <a:pt x="80339" y="123369"/>
                </a:lnTo>
                <a:lnTo>
                  <a:pt x="68351" y="120640"/>
                </a:lnTo>
                <a:lnTo>
                  <a:pt x="57927" y="117762"/>
                </a:lnTo>
                <a:lnTo>
                  <a:pt x="51815" y="115824"/>
                </a:lnTo>
                <a:lnTo>
                  <a:pt x="39924" y="110137"/>
                </a:lnTo>
                <a:lnTo>
                  <a:pt x="29461" y="102683"/>
                </a:lnTo>
                <a:lnTo>
                  <a:pt x="21336" y="94487"/>
                </a:lnTo>
                <a:lnTo>
                  <a:pt x="13949" y="83279"/>
                </a:lnTo>
                <a:lnTo>
                  <a:pt x="9828" y="71231"/>
                </a:lnTo>
                <a:lnTo>
                  <a:pt x="9143" y="64007"/>
                </a:lnTo>
                <a:lnTo>
                  <a:pt x="10750" y="52205"/>
                </a:lnTo>
                <a:lnTo>
                  <a:pt x="15652" y="41057"/>
                </a:lnTo>
                <a:lnTo>
                  <a:pt x="23979" y="30691"/>
                </a:lnTo>
                <a:lnTo>
                  <a:pt x="35856" y="21235"/>
                </a:lnTo>
                <a:lnTo>
                  <a:pt x="38100" y="19812"/>
                </a:lnTo>
                <a:lnTo>
                  <a:pt x="47807" y="13551"/>
                </a:lnTo>
                <a:lnTo>
                  <a:pt x="58541" y="8531"/>
                </a:lnTo>
                <a:lnTo>
                  <a:pt x="70303" y="4709"/>
                </a:lnTo>
                <a:lnTo>
                  <a:pt x="83091" y="2042"/>
                </a:lnTo>
                <a:lnTo>
                  <a:pt x="96907" y="487"/>
                </a:lnTo>
                <a:lnTo>
                  <a:pt x="111251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7" name="object 1177"/>
          <p:cNvSpPr/>
          <p:nvPr/>
        </p:nvSpPr>
        <p:spPr>
          <a:xfrm>
            <a:off x="2053365" y="4294575"/>
            <a:ext cx="231289" cy="194981"/>
          </a:xfrm>
          <a:custGeom>
            <a:avLst/>
            <a:gdLst/>
            <a:ahLst/>
            <a:cxnLst/>
            <a:rect l="l" t="t" r="r" b="b"/>
            <a:pathLst>
              <a:path w="262128" h="220979">
                <a:moveTo>
                  <a:pt x="131064" y="0"/>
                </a:moveTo>
                <a:lnTo>
                  <a:pt x="144613" y="549"/>
                </a:lnTo>
                <a:lnTo>
                  <a:pt x="157691" y="2199"/>
                </a:lnTo>
                <a:lnTo>
                  <a:pt x="170297" y="4949"/>
                </a:lnTo>
                <a:lnTo>
                  <a:pt x="182432" y="8799"/>
                </a:lnTo>
                <a:lnTo>
                  <a:pt x="194096" y="13749"/>
                </a:lnTo>
                <a:lnTo>
                  <a:pt x="205288" y="19799"/>
                </a:lnTo>
                <a:lnTo>
                  <a:pt x="216009" y="26949"/>
                </a:lnTo>
                <a:lnTo>
                  <a:pt x="233369" y="41465"/>
                </a:lnTo>
                <a:lnTo>
                  <a:pt x="242410" y="51516"/>
                </a:lnTo>
                <a:lnTo>
                  <a:pt x="249680" y="62185"/>
                </a:lnTo>
                <a:lnTo>
                  <a:pt x="255233" y="73499"/>
                </a:lnTo>
                <a:lnTo>
                  <a:pt x="259122" y="85483"/>
                </a:lnTo>
                <a:lnTo>
                  <a:pt x="261403" y="98166"/>
                </a:lnTo>
                <a:lnTo>
                  <a:pt x="262128" y="111251"/>
                </a:lnTo>
                <a:lnTo>
                  <a:pt x="261343" y="124355"/>
                </a:lnTo>
                <a:lnTo>
                  <a:pt x="258952" y="136986"/>
                </a:lnTo>
                <a:lnTo>
                  <a:pt x="254898" y="149060"/>
                </a:lnTo>
                <a:lnTo>
                  <a:pt x="249124" y="160493"/>
                </a:lnTo>
                <a:lnTo>
                  <a:pt x="241575" y="171200"/>
                </a:lnTo>
                <a:lnTo>
                  <a:pt x="232193" y="181096"/>
                </a:lnTo>
                <a:lnTo>
                  <a:pt x="222504" y="188975"/>
                </a:lnTo>
                <a:lnTo>
                  <a:pt x="212079" y="196816"/>
                </a:lnTo>
                <a:lnTo>
                  <a:pt x="201183" y="203557"/>
                </a:lnTo>
                <a:lnTo>
                  <a:pt x="189815" y="209198"/>
                </a:lnTo>
                <a:lnTo>
                  <a:pt x="177976" y="213739"/>
                </a:lnTo>
                <a:lnTo>
                  <a:pt x="165666" y="217180"/>
                </a:lnTo>
                <a:lnTo>
                  <a:pt x="152884" y="219521"/>
                </a:lnTo>
                <a:lnTo>
                  <a:pt x="139631" y="220762"/>
                </a:lnTo>
                <a:lnTo>
                  <a:pt x="131064" y="220979"/>
                </a:lnTo>
                <a:lnTo>
                  <a:pt x="117932" y="220409"/>
                </a:lnTo>
                <a:lnTo>
                  <a:pt x="105047" y="218717"/>
                </a:lnTo>
                <a:lnTo>
                  <a:pt x="92465" y="215931"/>
                </a:lnTo>
                <a:lnTo>
                  <a:pt x="80241" y="212078"/>
                </a:lnTo>
                <a:lnTo>
                  <a:pt x="68431" y="207186"/>
                </a:lnTo>
                <a:lnTo>
                  <a:pt x="57090" y="201284"/>
                </a:lnTo>
                <a:lnTo>
                  <a:pt x="47243" y="195071"/>
                </a:lnTo>
                <a:lnTo>
                  <a:pt x="35443" y="186232"/>
                </a:lnTo>
                <a:lnTo>
                  <a:pt x="25374" y="176637"/>
                </a:lnTo>
                <a:lnTo>
                  <a:pt x="17016" y="166331"/>
                </a:lnTo>
                <a:lnTo>
                  <a:pt x="10347" y="155353"/>
                </a:lnTo>
                <a:lnTo>
                  <a:pt x="5346" y="143748"/>
                </a:lnTo>
                <a:lnTo>
                  <a:pt x="1992" y="131556"/>
                </a:lnTo>
                <a:lnTo>
                  <a:pt x="265" y="118820"/>
                </a:lnTo>
                <a:lnTo>
                  <a:pt x="0" y="111251"/>
                </a:lnTo>
                <a:lnTo>
                  <a:pt x="778" y="97942"/>
                </a:lnTo>
                <a:lnTo>
                  <a:pt x="3126" y="85367"/>
                </a:lnTo>
                <a:lnTo>
                  <a:pt x="7065" y="73486"/>
                </a:lnTo>
                <a:lnTo>
                  <a:pt x="12614" y="62259"/>
                </a:lnTo>
                <a:lnTo>
                  <a:pt x="19794" y="51645"/>
                </a:lnTo>
                <a:lnTo>
                  <a:pt x="28624" y="41605"/>
                </a:lnTo>
                <a:lnTo>
                  <a:pt x="39126" y="32097"/>
                </a:lnTo>
                <a:lnTo>
                  <a:pt x="47243" y="25907"/>
                </a:lnTo>
                <a:lnTo>
                  <a:pt x="58111" y="19111"/>
                </a:lnTo>
                <a:lnTo>
                  <a:pt x="69498" y="13300"/>
                </a:lnTo>
                <a:lnTo>
                  <a:pt x="81349" y="8503"/>
                </a:lnTo>
                <a:lnTo>
                  <a:pt x="93608" y="4747"/>
                </a:lnTo>
                <a:lnTo>
                  <a:pt x="106220" y="2060"/>
                </a:lnTo>
                <a:lnTo>
                  <a:pt x="119129" y="470"/>
                </a:lnTo>
                <a:lnTo>
                  <a:pt x="131064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8" name="object 1178"/>
          <p:cNvSpPr/>
          <p:nvPr/>
        </p:nvSpPr>
        <p:spPr>
          <a:xfrm>
            <a:off x="1805939" y="4294575"/>
            <a:ext cx="221876" cy="194981"/>
          </a:xfrm>
          <a:custGeom>
            <a:avLst/>
            <a:gdLst/>
            <a:ahLst/>
            <a:cxnLst/>
            <a:rect l="l" t="t" r="r" b="b"/>
            <a:pathLst>
              <a:path w="251459" h="220979">
                <a:moveTo>
                  <a:pt x="128015" y="0"/>
                </a:moveTo>
                <a:lnTo>
                  <a:pt x="141523" y="500"/>
                </a:lnTo>
                <a:lnTo>
                  <a:pt x="154368" y="2003"/>
                </a:lnTo>
                <a:lnTo>
                  <a:pt x="165887" y="4507"/>
                </a:lnTo>
                <a:lnTo>
                  <a:pt x="166115" y="4571"/>
                </a:lnTo>
                <a:lnTo>
                  <a:pt x="178794" y="7270"/>
                </a:lnTo>
                <a:lnTo>
                  <a:pt x="190711" y="11491"/>
                </a:lnTo>
                <a:lnTo>
                  <a:pt x="199643" y="15239"/>
                </a:lnTo>
                <a:lnTo>
                  <a:pt x="202691" y="12192"/>
                </a:lnTo>
                <a:lnTo>
                  <a:pt x="205739" y="9143"/>
                </a:lnTo>
                <a:lnTo>
                  <a:pt x="208787" y="7619"/>
                </a:lnTo>
                <a:lnTo>
                  <a:pt x="213359" y="6095"/>
                </a:lnTo>
                <a:lnTo>
                  <a:pt x="216407" y="6095"/>
                </a:lnTo>
                <a:lnTo>
                  <a:pt x="220979" y="6095"/>
                </a:lnTo>
                <a:lnTo>
                  <a:pt x="227075" y="6095"/>
                </a:lnTo>
                <a:lnTo>
                  <a:pt x="233171" y="7619"/>
                </a:lnTo>
                <a:lnTo>
                  <a:pt x="237743" y="10668"/>
                </a:lnTo>
                <a:lnTo>
                  <a:pt x="240791" y="15239"/>
                </a:lnTo>
                <a:lnTo>
                  <a:pt x="243839" y="21336"/>
                </a:lnTo>
                <a:lnTo>
                  <a:pt x="243839" y="28956"/>
                </a:lnTo>
                <a:lnTo>
                  <a:pt x="243839" y="41717"/>
                </a:lnTo>
                <a:lnTo>
                  <a:pt x="243839" y="54214"/>
                </a:lnTo>
                <a:lnTo>
                  <a:pt x="243839" y="59436"/>
                </a:lnTo>
                <a:lnTo>
                  <a:pt x="243839" y="68580"/>
                </a:lnTo>
                <a:lnTo>
                  <a:pt x="240791" y="74675"/>
                </a:lnTo>
                <a:lnTo>
                  <a:pt x="237743" y="77724"/>
                </a:lnTo>
                <a:lnTo>
                  <a:pt x="233171" y="80771"/>
                </a:lnTo>
                <a:lnTo>
                  <a:pt x="227075" y="83819"/>
                </a:lnTo>
                <a:lnTo>
                  <a:pt x="220979" y="83819"/>
                </a:lnTo>
                <a:lnTo>
                  <a:pt x="213359" y="83819"/>
                </a:lnTo>
                <a:lnTo>
                  <a:pt x="208787" y="82295"/>
                </a:lnTo>
                <a:lnTo>
                  <a:pt x="205739" y="79248"/>
                </a:lnTo>
                <a:lnTo>
                  <a:pt x="201167" y="76200"/>
                </a:lnTo>
                <a:lnTo>
                  <a:pt x="198119" y="71627"/>
                </a:lnTo>
                <a:lnTo>
                  <a:pt x="196595" y="64007"/>
                </a:lnTo>
                <a:lnTo>
                  <a:pt x="195071" y="59436"/>
                </a:lnTo>
                <a:lnTo>
                  <a:pt x="190499" y="53339"/>
                </a:lnTo>
                <a:lnTo>
                  <a:pt x="180722" y="46761"/>
                </a:lnTo>
                <a:lnTo>
                  <a:pt x="168145" y="42184"/>
                </a:lnTo>
                <a:lnTo>
                  <a:pt x="151427" y="38360"/>
                </a:lnTo>
                <a:lnTo>
                  <a:pt x="139068" y="36860"/>
                </a:lnTo>
                <a:lnTo>
                  <a:pt x="131063" y="36575"/>
                </a:lnTo>
                <a:lnTo>
                  <a:pt x="117401" y="37083"/>
                </a:lnTo>
                <a:lnTo>
                  <a:pt x="104992" y="38798"/>
                </a:lnTo>
                <a:lnTo>
                  <a:pt x="93256" y="42013"/>
                </a:lnTo>
                <a:lnTo>
                  <a:pt x="80828" y="48260"/>
                </a:lnTo>
                <a:lnTo>
                  <a:pt x="70555" y="55879"/>
                </a:lnTo>
                <a:lnTo>
                  <a:pt x="60959" y="65531"/>
                </a:lnTo>
                <a:lnTo>
                  <a:pt x="53491" y="76420"/>
                </a:lnTo>
                <a:lnTo>
                  <a:pt x="48922" y="88274"/>
                </a:lnTo>
                <a:lnTo>
                  <a:pt x="47252" y="101096"/>
                </a:lnTo>
                <a:lnTo>
                  <a:pt x="47243" y="102107"/>
                </a:lnTo>
                <a:lnTo>
                  <a:pt x="47243" y="109727"/>
                </a:lnTo>
                <a:lnTo>
                  <a:pt x="47243" y="117348"/>
                </a:lnTo>
                <a:lnTo>
                  <a:pt x="47243" y="124968"/>
                </a:lnTo>
                <a:lnTo>
                  <a:pt x="48796" y="138255"/>
                </a:lnTo>
                <a:lnTo>
                  <a:pt x="53560" y="149869"/>
                </a:lnTo>
                <a:lnTo>
                  <a:pt x="61691" y="159966"/>
                </a:lnTo>
                <a:lnTo>
                  <a:pt x="71627" y="167639"/>
                </a:lnTo>
                <a:lnTo>
                  <a:pt x="81212" y="173599"/>
                </a:lnTo>
                <a:lnTo>
                  <a:pt x="91967" y="178387"/>
                </a:lnTo>
                <a:lnTo>
                  <a:pt x="103894" y="182004"/>
                </a:lnTo>
                <a:lnTo>
                  <a:pt x="116991" y="184450"/>
                </a:lnTo>
                <a:lnTo>
                  <a:pt x="131260" y="185725"/>
                </a:lnTo>
                <a:lnTo>
                  <a:pt x="140207" y="185927"/>
                </a:lnTo>
                <a:lnTo>
                  <a:pt x="154118" y="185257"/>
                </a:lnTo>
                <a:lnTo>
                  <a:pt x="167077" y="183526"/>
                </a:lnTo>
                <a:lnTo>
                  <a:pt x="178873" y="181157"/>
                </a:lnTo>
                <a:lnTo>
                  <a:pt x="184403" y="179831"/>
                </a:lnTo>
                <a:lnTo>
                  <a:pt x="194467" y="175573"/>
                </a:lnTo>
                <a:lnTo>
                  <a:pt x="206727" y="167996"/>
                </a:lnTo>
                <a:lnTo>
                  <a:pt x="211835" y="164592"/>
                </a:lnTo>
                <a:lnTo>
                  <a:pt x="214883" y="161544"/>
                </a:lnTo>
                <a:lnTo>
                  <a:pt x="217931" y="160019"/>
                </a:lnTo>
                <a:lnTo>
                  <a:pt x="220979" y="160019"/>
                </a:lnTo>
                <a:lnTo>
                  <a:pt x="224027" y="158495"/>
                </a:lnTo>
                <a:lnTo>
                  <a:pt x="227075" y="158495"/>
                </a:lnTo>
                <a:lnTo>
                  <a:pt x="233171" y="158495"/>
                </a:lnTo>
                <a:lnTo>
                  <a:pt x="239267" y="160019"/>
                </a:lnTo>
                <a:lnTo>
                  <a:pt x="243839" y="164592"/>
                </a:lnTo>
                <a:lnTo>
                  <a:pt x="248411" y="167639"/>
                </a:lnTo>
                <a:lnTo>
                  <a:pt x="251459" y="172211"/>
                </a:lnTo>
                <a:lnTo>
                  <a:pt x="251459" y="176783"/>
                </a:lnTo>
                <a:lnTo>
                  <a:pt x="251459" y="181355"/>
                </a:lnTo>
                <a:lnTo>
                  <a:pt x="248411" y="187451"/>
                </a:lnTo>
                <a:lnTo>
                  <a:pt x="240791" y="192023"/>
                </a:lnTo>
                <a:lnTo>
                  <a:pt x="231277" y="199814"/>
                </a:lnTo>
                <a:lnTo>
                  <a:pt x="220230" y="206072"/>
                </a:lnTo>
                <a:lnTo>
                  <a:pt x="207937" y="211085"/>
                </a:lnTo>
                <a:lnTo>
                  <a:pt x="194152" y="215009"/>
                </a:lnTo>
                <a:lnTo>
                  <a:pt x="182163" y="217508"/>
                </a:lnTo>
                <a:lnTo>
                  <a:pt x="169708" y="219334"/>
                </a:lnTo>
                <a:lnTo>
                  <a:pt x="156723" y="220486"/>
                </a:lnTo>
                <a:lnTo>
                  <a:pt x="143141" y="220965"/>
                </a:lnTo>
                <a:lnTo>
                  <a:pt x="140207" y="220979"/>
                </a:lnTo>
                <a:lnTo>
                  <a:pt x="126584" y="220596"/>
                </a:lnTo>
                <a:lnTo>
                  <a:pt x="113302" y="219444"/>
                </a:lnTo>
                <a:lnTo>
                  <a:pt x="100447" y="217526"/>
                </a:lnTo>
                <a:lnTo>
                  <a:pt x="88105" y="214839"/>
                </a:lnTo>
                <a:lnTo>
                  <a:pt x="76360" y="211385"/>
                </a:lnTo>
                <a:lnTo>
                  <a:pt x="65531" y="207263"/>
                </a:lnTo>
                <a:lnTo>
                  <a:pt x="53520" y="202391"/>
                </a:lnTo>
                <a:lnTo>
                  <a:pt x="42455" y="196099"/>
                </a:lnTo>
                <a:lnTo>
                  <a:pt x="32338" y="188386"/>
                </a:lnTo>
                <a:lnTo>
                  <a:pt x="23168" y="179252"/>
                </a:lnTo>
                <a:lnTo>
                  <a:pt x="11193" y="163984"/>
                </a:lnTo>
                <a:lnTo>
                  <a:pt x="5108" y="152305"/>
                </a:lnTo>
                <a:lnTo>
                  <a:pt x="1427" y="140350"/>
                </a:lnTo>
                <a:lnTo>
                  <a:pt x="22" y="128248"/>
                </a:lnTo>
                <a:lnTo>
                  <a:pt x="0" y="126492"/>
                </a:lnTo>
                <a:lnTo>
                  <a:pt x="0" y="118871"/>
                </a:lnTo>
                <a:lnTo>
                  <a:pt x="0" y="109727"/>
                </a:lnTo>
                <a:lnTo>
                  <a:pt x="0" y="102107"/>
                </a:lnTo>
                <a:lnTo>
                  <a:pt x="975" y="89543"/>
                </a:lnTo>
                <a:lnTo>
                  <a:pt x="3823" y="77359"/>
                </a:lnTo>
                <a:lnTo>
                  <a:pt x="8428" y="65441"/>
                </a:lnTo>
                <a:lnTo>
                  <a:pt x="14675" y="53672"/>
                </a:lnTo>
                <a:lnTo>
                  <a:pt x="24966" y="40824"/>
                </a:lnTo>
                <a:lnTo>
                  <a:pt x="34082" y="32033"/>
                </a:lnTo>
                <a:lnTo>
                  <a:pt x="44201" y="24181"/>
                </a:lnTo>
                <a:lnTo>
                  <a:pt x="55409" y="17534"/>
                </a:lnTo>
                <a:lnTo>
                  <a:pt x="64007" y="13715"/>
                </a:lnTo>
                <a:lnTo>
                  <a:pt x="76426" y="8910"/>
                </a:lnTo>
                <a:lnTo>
                  <a:pt x="88844" y="5136"/>
                </a:lnTo>
                <a:lnTo>
                  <a:pt x="101262" y="2396"/>
                </a:lnTo>
                <a:lnTo>
                  <a:pt x="113680" y="688"/>
                </a:lnTo>
                <a:lnTo>
                  <a:pt x="126098" y="12"/>
                </a:lnTo>
                <a:lnTo>
                  <a:pt x="128015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9" name="object 1179"/>
          <p:cNvSpPr/>
          <p:nvPr/>
        </p:nvSpPr>
        <p:spPr>
          <a:xfrm>
            <a:off x="3388658" y="4661679"/>
            <a:ext cx="68579" cy="103542"/>
          </a:xfrm>
          <a:custGeom>
            <a:avLst/>
            <a:gdLst/>
            <a:ahLst/>
            <a:cxnLst/>
            <a:rect l="l" t="t" r="r" b="b"/>
            <a:pathLst>
              <a:path w="77723" h="117348">
                <a:moveTo>
                  <a:pt x="76199" y="25907"/>
                </a:moveTo>
                <a:lnTo>
                  <a:pt x="74675" y="21336"/>
                </a:lnTo>
                <a:lnTo>
                  <a:pt x="73151" y="16763"/>
                </a:lnTo>
                <a:lnTo>
                  <a:pt x="71627" y="13716"/>
                </a:lnTo>
                <a:lnTo>
                  <a:pt x="68579" y="9143"/>
                </a:lnTo>
                <a:lnTo>
                  <a:pt x="65531" y="6095"/>
                </a:lnTo>
                <a:lnTo>
                  <a:pt x="62483" y="4572"/>
                </a:lnTo>
                <a:lnTo>
                  <a:pt x="59435" y="3048"/>
                </a:lnTo>
                <a:lnTo>
                  <a:pt x="54863" y="1524"/>
                </a:lnTo>
                <a:lnTo>
                  <a:pt x="50291" y="0"/>
                </a:lnTo>
                <a:lnTo>
                  <a:pt x="0" y="0"/>
                </a:lnTo>
                <a:lnTo>
                  <a:pt x="0" y="16763"/>
                </a:lnTo>
                <a:lnTo>
                  <a:pt x="7619" y="16763"/>
                </a:lnTo>
                <a:lnTo>
                  <a:pt x="9143" y="19812"/>
                </a:lnTo>
                <a:lnTo>
                  <a:pt x="10667" y="22860"/>
                </a:lnTo>
                <a:lnTo>
                  <a:pt x="10667" y="97536"/>
                </a:lnTo>
                <a:lnTo>
                  <a:pt x="9143" y="100584"/>
                </a:lnTo>
                <a:lnTo>
                  <a:pt x="6095" y="102107"/>
                </a:lnTo>
                <a:lnTo>
                  <a:pt x="0" y="102107"/>
                </a:lnTo>
                <a:lnTo>
                  <a:pt x="0" y="117348"/>
                </a:lnTo>
                <a:lnTo>
                  <a:pt x="41147" y="117348"/>
                </a:lnTo>
                <a:lnTo>
                  <a:pt x="41147" y="102107"/>
                </a:lnTo>
                <a:lnTo>
                  <a:pt x="33527" y="102107"/>
                </a:lnTo>
                <a:lnTo>
                  <a:pt x="32003" y="99060"/>
                </a:lnTo>
                <a:lnTo>
                  <a:pt x="30479" y="96012"/>
                </a:lnTo>
                <a:lnTo>
                  <a:pt x="30479" y="19812"/>
                </a:lnTo>
                <a:lnTo>
                  <a:pt x="48767" y="19812"/>
                </a:lnTo>
                <a:lnTo>
                  <a:pt x="50291" y="22860"/>
                </a:lnTo>
                <a:lnTo>
                  <a:pt x="53339" y="25907"/>
                </a:lnTo>
                <a:lnTo>
                  <a:pt x="54863" y="30480"/>
                </a:lnTo>
                <a:lnTo>
                  <a:pt x="54863" y="42672"/>
                </a:lnTo>
                <a:lnTo>
                  <a:pt x="53339" y="45719"/>
                </a:lnTo>
                <a:lnTo>
                  <a:pt x="51815" y="47243"/>
                </a:lnTo>
                <a:lnTo>
                  <a:pt x="50291" y="50292"/>
                </a:lnTo>
                <a:lnTo>
                  <a:pt x="48767" y="50292"/>
                </a:lnTo>
                <a:lnTo>
                  <a:pt x="45719" y="51816"/>
                </a:lnTo>
                <a:lnTo>
                  <a:pt x="42671" y="53339"/>
                </a:lnTo>
                <a:lnTo>
                  <a:pt x="38099" y="53339"/>
                </a:lnTo>
                <a:lnTo>
                  <a:pt x="41147" y="71628"/>
                </a:lnTo>
                <a:lnTo>
                  <a:pt x="54863" y="71628"/>
                </a:lnTo>
                <a:lnTo>
                  <a:pt x="62483" y="67056"/>
                </a:lnTo>
                <a:lnTo>
                  <a:pt x="68579" y="60960"/>
                </a:lnTo>
                <a:lnTo>
                  <a:pt x="69908" y="59527"/>
                </a:lnTo>
                <a:lnTo>
                  <a:pt x="75770" y="48718"/>
                </a:lnTo>
                <a:lnTo>
                  <a:pt x="77723" y="35051"/>
                </a:lnTo>
                <a:lnTo>
                  <a:pt x="77723" y="30480"/>
                </a:lnTo>
                <a:lnTo>
                  <a:pt x="76199" y="2590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0" name="object 1180"/>
          <p:cNvSpPr/>
          <p:nvPr/>
        </p:nvSpPr>
        <p:spPr>
          <a:xfrm>
            <a:off x="3415552" y="4708744"/>
            <a:ext cx="9413" cy="16136"/>
          </a:xfrm>
          <a:custGeom>
            <a:avLst/>
            <a:gdLst/>
            <a:ahLst/>
            <a:cxnLst/>
            <a:rect l="l" t="t" r="r" b="b"/>
            <a:pathLst>
              <a:path w="10668" h="18288">
                <a:moveTo>
                  <a:pt x="6096" y="0"/>
                </a:moveTo>
                <a:lnTo>
                  <a:pt x="0" y="0"/>
                </a:lnTo>
                <a:lnTo>
                  <a:pt x="0" y="18288"/>
                </a:lnTo>
                <a:lnTo>
                  <a:pt x="10668" y="18288"/>
                </a:lnTo>
                <a:lnTo>
                  <a:pt x="7620" y="0"/>
                </a:lnTo>
                <a:lnTo>
                  <a:pt x="609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1" name="object 1181"/>
          <p:cNvSpPr/>
          <p:nvPr/>
        </p:nvSpPr>
        <p:spPr>
          <a:xfrm>
            <a:off x="2986591" y="4660335"/>
            <a:ext cx="65890" cy="107576"/>
          </a:xfrm>
          <a:custGeom>
            <a:avLst/>
            <a:gdLst/>
            <a:ahLst/>
            <a:cxnLst/>
            <a:rect l="l" t="t" r="r" b="b"/>
            <a:pathLst>
              <a:path w="74675" h="121919">
                <a:moveTo>
                  <a:pt x="3048" y="73152"/>
                </a:moveTo>
                <a:lnTo>
                  <a:pt x="0" y="73152"/>
                </a:lnTo>
                <a:lnTo>
                  <a:pt x="803" y="81106"/>
                </a:lnTo>
                <a:lnTo>
                  <a:pt x="2192" y="93694"/>
                </a:lnTo>
                <a:lnTo>
                  <a:pt x="3893" y="106283"/>
                </a:lnTo>
                <a:lnTo>
                  <a:pt x="6095" y="118872"/>
                </a:lnTo>
                <a:lnTo>
                  <a:pt x="15240" y="118872"/>
                </a:lnTo>
                <a:lnTo>
                  <a:pt x="15240" y="117348"/>
                </a:lnTo>
                <a:lnTo>
                  <a:pt x="16763" y="114300"/>
                </a:lnTo>
                <a:lnTo>
                  <a:pt x="18287" y="111252"/>
                </a:lnTo>
                <a:lnTo>
                  <a:pt x="21336" y="114300"/>
                </a:lnTo>
                <a:lnTo>
                  <a:pt x="25908" y="117348"/>
                </a:lnTo>
                <a:lnTo>
                  <a:pt x="28956" y="118872"/>
                </a:lnTo>
                <a:lnTo>
                  <a:pt x="33527" y="120396"/>
                </a:lnTo>
                <a:lnTo>
                  <a:pt x="36575" y="121919"/>
                </a:lnTo>
                <a:lnTo>
                  <a:pt x="43291" y="121856"/>
                </a:lnTo>
                <a:lnTo>
                  <a:pt x="55866" y="118238"/>
                </a:lnTo>
                <a:lnTo>
                  <a:pt x="65532" y="109728"/>
                </a:lnTo>
                <a:lnTo>
                  <a:pt x="66860" y="108000"/>
                </a:lnTo>
                <a:lnTo>
                  <a:pt x="72722" y="96961"/>
                </a:lnTo>
                <a:lnTo>
                  <a:pt x="74675" y="83819"/>
                </a:lnTo>
                <a:lnTo>
                  <a:pt x="74675" y="76200"/>
                </a:lnTo>
                <a:lnTo>
                  <a:pt x="73151" y="68580"/>
                </a:lnTo>
                <a:lnTo>
                  <a:pt x="68579" y="62484"/>
                </a:lnTo>
                <a:lnTo>
                  <a:pt x="65532" y="56387"/>
                </a:lnTo>
                <a:lnTo>
                  <a:pt x="59436" y="51816"/>
                </a:lnTo>
                <a:lnTo>
                  <a:pt x="50291" y="48768"/>
                </a:lnTo>
                <a:lnTo>
                  <a:pt x="44196" y="45719"/>
                </a:lnTo>
                <a:lnTo>
                  <a:pt x="39624" y="44196"/>
                </a:lnTo>
                <a:lnTo>
                  <a:pt x="33527" y="42672"/>
                </a:lnTo>
                <a:lnTo>
                  <a:pt x="28956" y="39624"/>
                </a:lnTo>
                <a:lnTo>
                  <a:pt x="25908" y="38100"/>
                </a:lnTo>
                <a:lnTo>
                  <a:pt x="22860" y="35052"/>
                </a:lnTo>
                <a:lnTo>
                  <a:pt x="21336" y="33528"/>
                </a:lnTo>
                <a:lnTo>
                  <a:pt x="21336" y="22860"/>
                </a:lnTo>
                <a:lnTo>
                  <a:pt x="24384" y="21336"/>
                </a:lnTo>
                <a:lnTo>
                  <a:pt x="25908" y="19812"/>
                </a:lnTo>
                <a:lnTo>
                  <a:pt x="28956" y="18287"/>
                </a:lnTo>
                <a:lnTo>
                  <a:pt x="38100" y="18287"/>
                </a:lnTo>
                <a:lnTo>
                  <a:pt x="42672" y="19812"/>
                </a:lnTo>
                <a:lnTo>
                  <a:pt x="47244" y="24384"/>
                </a:lnTo>
                <a:lnTo>
                  <a:pt x="51815" y="28956"/>
                </a:lnTo>
                <a:lnTo>
                  <a:pt x="56387" y="36575"/>
                </a:lnTo>
                <a:lnTo>
                  <a:pt x="59436" y="45719"/>
                </a:lnTo>
                <a:lnTo>
                  <a:pt x="64008" y="44196"/>
                </a:lnTo>
                <a:lnTo>
                  <a:pt x="67056" y="42672"/>
                </a:lnTo>
                <a:lnTo>
                  <a:pt x="71627" y="41148"/>
                </a:lnTo>
                <a:lnTo>
                  <a:pt x="71131" y="38867"/>
                </a:lnTo>
                <a:lnTo>
                  <a:pt x="68712" y="26374"/>
                </a:lnTo>
                <a:lnTo>
                  <a:pt x="66528" y="14117"/>
                </a:lnTo>
                <a:lnTo>
                  <a:pt x="64008" y="1524"/>
                </a:lnTo>
                <a:lnTo>
                  <a:pt x="54863" y="1524"/>
                </a:lnTo>
                <a:lnTo>
                  <a:pt x="54863" y="3048"/>
                </a:lnTo>
                <a:lnTo>
                  <a:pt x="53339" y="6096"/>
                </a:lnTo>
                <a:lnTo>
                  <a:pt x="53339" y="7619"/>
                </a:lnTo>
                <a:lnTo>
                  <a:pt x="47244" y="1524"/>
                </a:lnTo>
                <a:lnTo>
                  <a:pt x="41148" y="0"/>
                </a:lnTo>
                <a:lnTo>
                  <a:pt x="27432" y="0"/>
                </a:lnTo>
                <a:lnTo>
                  <a:pt x="21336" y="1524"/>
                </a:lnTo>
                <a:lnTo>
                  <a:pt x="16763" y="4572"/>
                </a:lnTo>
                <a:lnTo>
                  <a:pt x="12192" y="7619"/>
                </a:lnTo>
                <a:lnTo>
                  <a:pt x="7619" y="12192"/>
                </a:lnTo>
                <a:lnTo>
                  <a:pt x="6095" y="16763"/>
                </a:lnTo>
                <a:lnTo>
                  <a:pt x="3048" y="22860"/>
                </a:lnTo>
                <a:lnTo>
                  <a:pt x="1524" y="28956"/>
                </a:lnTo>
                <a:lnTo>
                  <a:pt x="1524" y="39624"/>
                </a:lnTo>
                <a:lnTo>
                  <a:pt x="3048" y="42672"/>
                </a:lnTo>
                <a:lnTo>
                  <a:pt x="3048" y="47243"/>
                </a:lnTo>
                <a:lnTo>
                  <a:pt x="4572" y="51816"/>
                </a:lnTo>
                <a:lnTo>
                  <a:pt x="6095" y="54863"/>
                </a:lnTo>
                <a:lnTo>
                  <a:pt x="9143" y="56387"/>
                </a:lnTo>
                <a:lnTo>
                  <a:pt x="10668" y="59436"/>
                </a:lnTo>
                <a:lnTo>
                  <a:pt x="13716" y="62484"/>
                </a:lnTo>
                <a:lnTo>
                  <a:pt x="16763" y="64008"/>
                </a:lnTo>
                <a:lnTo>
                  <a:pt x="21336" y="67056"/>
                </a:lnTo>
                <a:lnTo>
                  <a:pt x="22860" y="68580"/>
                </a:lnTo>
                <a:lnTo>
                  <a:pt x="25908" y="68580"/>
                </a:lnTo>
                <a:lnTo>
                  <a:pt x="30479" y="70104"/>
                </a:lnTo>
                <a:lnTo>
                  <a:pt x="35051" y="73152"/>
                </a:lnTo>
                <a:lnTo>
                  <a:pt x="39624" y="74675"/>
                </a:lnTo>
                <a:lnTo>
                  <a:pt x="45720" y="77724"/>
                </a:lnTo>
                <a:lnTo>
                  <a:pt x="50291" y="79248"/>
                </a:lnTo>
                <a:lnTo>
                  <a:pt x="51815" y="82296"/>
                </a:lnTo>
                <a:lnTo>
                  <a:pt x="54863" y="83819"/>
                </a:lnTo>
                <a:lnTo>
                  <a:pt x="56387" y="86868"/>
                </a:lnTo>
                <a:lnTo>
                  <a:pt x="56387" y="92963"/>
                </a:lnTo>
                <a:lnTo>
                  <a:pt x="54863" y="96012"/>
                </a:lnTo>
                <a:lnTo>
                  <a:pt x="53339" y="99060"/>
                </a:lnTo>
                <a:lnTo>
                  <a:pt x="50291" y="100584"/>
                </a:lnTo>
                <a:lnTo>
                  <a:pt x="47244" y="102108"/>
                </a:lnTo>
                <a:lnTo>
                  <a:pt x="35051" y="102108"/>
                </a:lnTo>
                <a:lnTo>
                  <a:pt x="28956" y="99060"/>
                </a:lnTo>
                <a:lnTo>
                  <a:pt x="24384" y="92963"/>
                </a:lnTo>
                <a:lnTo>
                  <a:pt x="23530" y="92090"/>
                </a:lnTo>
                <a:lnTo>
                  <a:pt x="16061" y="82134"/>
                </a:lnTo>
                <a:lnTo>
                  <a:pt x="10668" y="70104"/>
                </a:lnTo>
                <a:lnTo>
                  <a:pt x="7619" y="71628"/>
                </a:lnTo>
                <a:lnTo>
                  <a:pt x="3048" y="7315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2" name="object 1182"/>
          <p:cNvSpPr/>
          <p:nvPr/>
        </p:nvSpPr>
        <p:spPr>
          <a:xfrm>
            <a:off x="3841824" y="4656301"/>
            <a:ext cx="33618" cy="108920"/>
          </a:xfrm>
          <a:custGeom>
            <a:avLst/>
            <a:gdLst/>
            <a:ahLst/>
            <a:cxnLst/>
            <a:rect l="l" t="t" r="r" b="b"/>
            <a:pathLst>
              <a:path w="38100" h="123444">
                <a:moveTo>
                  <a:pt x="38100" y="108203"/>
                </a:moveTo>
                <a:lnTo>
                  <a:pt x="33527" y="108203"/>
                </a:lnTo>
                <a:lnTo>
                  <a:pt x="32003" y="106679"/>
                </a:lnTo>
                <a:lnTo>
                  <a:pt x="28956" y="105155"/>
                </a:lnTo>
                <a:lnTo>
                  <a:pt x="28956" y="0"/>
                </a:lnTo>
                <a:lnTo>
                  <a:pt x="22860" y="0"/>
                </a:lnTo>
                <a:lnTo>
                  <a:pt x="15239" y="4571"/>
                </a:lnTo>
                <a:lnTo>
                  <a:pt x="7620" y="6095"/>
                </a:lnTo>
                <a:lnTo>
                  <a:pt x="0" y="7619"/>
                </a:lnTo>
                <a:lnTo>
                  <a:pt x="0" y="22859"/>
                </a:lnTo>
                <a:lnTo>
                  <a:pt x="9144" y="22859"/>
                </a:lnTo>
                <a:lnTo>
                  <a:pt x="9144" y="106679"/>
                </a:lnTo>
                <a:lnTo>
                  <a:pt x="6096" y="108203"/>
                </a:lnTo>
                <a:lnTo>
                  <a:pt x="0" y="108203"/>
                </a:lnTo>
                <a:lnTo>
                  <a:pt x="0" y="123443"/>
                </a:lnTo>
                <a:lnTo>
                  <a:pt x="38100" y="123443"/>
                </a:lnTo>
                <a:lnTo>
                  <a:pt x="38100" y="10820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3" name="object 1183"/>
          <p:cNvSpPr/>
          <p:nvPr/>
        </p:nvSpPr>
        <p:spPr>
          <a:xfrm>
            <a:off x="3896957" y="4746395"/>
            <a:ext cx="9412" cy="20171"/>
          </a:xfrm>
          <a:custGeom>
            <a:avLst/>
            <a:gdLst/>
            <a:ahLst/>
            <a:cxnLst/>
            <a:rect l="l" t="t" r="r" b="b"/>
            <a:pathLst>
              <a:path w="10667" h="22860">
                <a:moveTo>
                  <a:pt x="10667" y="21336"/>
                </a:moveTo>
                <a:lnTo>
                  <a:pt x="6095" y="4572"/>
                </a:lnTo>
                <a:lnTo>
                  <a:pt x="3048" y="3048"/>
                </a:lnTo>
                <a:lnTo>
                  <a:pt x="1524" y="0"/>
                </a:lnTo>
                <a:lnTo>
                  <a:pt x="0" y="22860"/>
                </a:lnTo>
                <a:lnTo>
                  <a:pt x="6095" y="22860"/>
                </a:lnTo>
                <a:lnTo>
                  <a:pt x="10667" y="2133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4" name="object 1184"/>
          <p:cNvSpPr/>
          <p:nvPr/>
        </p:nvSpPr>
        <p:spPr>
          <a:xfrm>
            <a:off x="3880821" y="4689918"/>
            <a:ext cx="57821" cy="76648"/>
          </a:xfrm>
          <a:custGeom>
            <a:avLst/>
            <a:gdLst/>
            <a:ahLst/>
            <a:cxnLst/>
            <a:rect l="l" t="t" r="r" b="b"/>
            <a:pathLst>
              <a:path w="65531" h="86868">
                <a:moveTo>
                  <a:pt x="1524" y="76199"/>
                </a:moveTo>
                <a:lnTo>
                  <a:pt x="4572" y="80771"/>
                </a:lnTo>
                <a:lnTo>
                  <a:pt x="9143" y="85343"/>
                </a:lnTo>
                <a:lnTo>
                  <a:pt x="13715" y="86867"/>
                </a:lnTo>
                <a:lnTo>
                  <a:pt x="18287" y="86867"/>
                </a:lnTo>
                <a:lnTo>
                  <a:pt x="19811" y="64007"/>
                </a:lnTo>
                <a:lnTo>
                  <a:pt x="19811" y="59435"/>
                </a:lnTo>
                <a:lnTo>
                  <a:pt x="21335" y="56387"/>
                </a:lnTo>
                <a:lnTo>
                  <a:pt x="22859" y="53339"/>
                </a:lnTo>
                <a:lnTo>
                  <a:pt x="25907" y="51815"/>
                </a:lnTo>
                <a:lnTo>
                  <a:pt x="27431" y="50291"/>
                </a:lnTo>
                <a:lnTo>
                  <a:pt x="32003" y="50291"/>
                </a:lnTo>
                <a:lnTo>
                  <a:pt x="36575" y="48767"/>
                </a:lnTo>
                <a:lnTo>
                  <a:pt x="36575" y="64007"/>
                </a:lnTo>
                <a:lnTo>
                  <a:pt x="35051" y="65531"/>
                </a:lnTo>
                <a:lnTo>
                  <a:pt x="32003" y="67055"/>
                </a:lnTo>
                <a:lnTo>
                  <a:pt x="30479" y="68579"/>
                </a:lnTo>
                <a:lnTo>
                  <a:pt x="24383" y="68579"/>
                </a:lnTo>
                <a:lnTo>
                  <a:pt x="28955" y="85343"/>
                </a:lnTo>
                <a:lnTo>
                  <a:pt x="32003" y="83819"/>
                </a:lnTo>
                <a:lnTo>
                  <a:pt x="35051" y="80771"/>
                </a:lnTo>
                <a:lnTo>
                  <a:pt x="39623" y="77723"/>
                </a:lnTo>
                <a:lnTo>
                  <a:pt x="41147" y="80771"/>
                </a:lnTo>
                <a:lnTo>
                  <a:pt x="44195" y="82295"/>
                </a:lnTo>
                <a:lnTo>
                  <a:pt x="45719" y="85343"/>
                </a:lnTo>
                <a:lnTo>
                  <a:pt x="48767" y="86867"/>
                </a:lnTo>
                <a:lnTo>
                  <a:pt x="62483" y="86867"/>
                </a:lnTo>
                <a:lnTo>
                  <a:pt x="65531" y="85343"/>
                </a:lnTo>
                <a:lnTo>
                  <a:pt x="65531" y="68579"/>
                </a:lnTo>
                <a:lnTo>
                  <a:pt x="62483" y="70103"/>
                </a:lnTo>
                <a:lnTo>
                  <a:pt x="59435" y="70103"/>
                </a:lnTo>
                <a:lnTo>
                  <a:pt x="56387" y="68579"/>
                </a:lnTo>
                <a:lnTo>
                  <a:pt x="56387" y="65531"/>
                </a:lnTo>
                <a:lnTo>
                  <a:pt x="54863" y="62483"/>
                </a:lnTo>
                <a:lnTo>
                  <a:pt x="54863" y="15239"/>
                </a:lnTo>
                <a:lnTo>
                  <a:pt x="53339" y="12191"/>
                </a:lnTo>
                <a:lnTo>
                  <a:pt x="51815" y="9143"/>
                </a:lnTo>
                <a:lnTo>
                  <a:pt x="48767" y="6095"/>
                </a:lnTo>
                <a:lnTo>
                  <a:pt x="45719" y="3047"/>
                </a:lnTo>
                <a:lnTo>
                  <a:pt x="41147" y="1523"/>
                </a:lnTo>
                <a:lnTo>
                  <a:pt x="36575" y="0"/>
                </a:lnTo>
                <a:lnTo>
                  <a:pt x="24383" y="0"/>
                </a:lnTo>
                <a:lnTo>
                  <a:pt x="19811" y="1523"/>
                </a:lnTo>
                <a:lnTo>
                  <a:pt x="15239" y="3047"/>
                </a:lnTo>
                <a:lnTo>
                  <a:pt x="10667" y="6095"/>
                </a:lnTo>
                <a:lnTo>
                  <a:pt x="7619" y="9143"/>
                </a:lnTo>
                <a:lnTo>
                  <a:pt x="4572" y="12191"/>
                </a:lnTo>
                <a:lnTo>
                  <a:pt x="3048" y="15239"/>
                </a:lnTo>
                <a:lnTo>
                  <a:pt x="3048" y="28955"/>
                </a:lnTo>
                <a:lnTo>
                  <a:pt x="4572" y="32003"/>
                </a:lnTo>
                <a:lnTo>
                  <a:pt x="7619" y="33527"/>
                </a:lnTo>
                <a:lnTo>
                  <a:pt x="9143" y="35051"/>
                </a:lnTo>
                <a:lnTo>
                  <a:pt x="13715" y="35051"/>
                </a:lnTo>
                <a:lnTo>
                  <a:pt x="16763" y="32003"/>
                </a:lnTo>
                <a:lnTo>
                  <a:pt x="19811" y="28955"/>
                </a:lnTo>
                <a:lnTo>
                  <a:pt x="21335" y="24383"/>
                </a:lnTo>
                <a:lnTo>
                  <a:pt x="21335" y="21335"/>
                </a:lnTo>
                <a:lnTo>
                  <a:pt x="22859" y="19811"/>
                </a:lnTo>
                <a:lnTo>
                  <a:pt x="25907" y="16763"/>
                </a:lnTo>
                <a:lnTo>
                  <a:pt x="28955" y="15239"/>
                </a:lnTo>
                <a:lnTo>
                  <a:pt x="32003" y="16763"/>
                </a:lnTo>
                <a:lnTo>
                  <a:pt x="35051" y="18287"/>
                </a:lnTo>
                <a:lnTo>
                  <a:pt x="36575" y="21335"/>
                </a:lnTo>
                <a:lnTo>
                  <a:pt x="36575" y="35051"/>
                </a:lnTo>
                <a:lnTo>
                  <a:pt x="28955" y="35051"/>
                </a:lnTo>
                <a:lnTo>
                  <a:pt x="22859" y="36575"/>
                </a:lnTo>
                <a:lnTo>
                  <a:pt x="18287" y="38099"/>
                </a:lnTo>
                <a:lnTo>
                  <a:pt x="13715" y="41147"/>
                </a:lnTo>
                <a:lnTo>
                  <a:pt x="9143" y="42671"/>
                </a:lnTo>
                <a:lnTo>
                  <a:pt x="7619" y="45719"/>
                </a:lnTo>
                <a:lnTo>
                  <a:pt x="4572" y="47243"/>
                </a:lnTo>
                <a:lnTo>
                  <a:pt x="3048" y="50291"/>
                </a:lnTo>
                <a:lnTo>
                  <a:pt x="1524" y="53339"/>
                </a:lnTo>
                <a:lnTo>
                  <a:pt x="0" y="56387"/>
                </a:lnTo>
                <a:lnTo>
                  <a:pt x="0" y="70103"/>
                </a:lnTo>
                <a:lnTo>
                  <a:pt x="1524" y="7619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5" name="object 1185"/>
          <p:cNvSpPr/>
          <p:nvPr/>
        </p:nvSpPr>
        <p:spPr>
          <a:xfrm>
            <a:off x="3478754" y="4689918"/>
            <a:ext cx="41685" cy="77936"/>
          </a:xfrm>
          <a:custGeom>
            <a:avLst/>
            <a:gdLst/>
            <a:ahLst/>
            <a:cxnLst/>
            <a:rect l="l" t="t" r="r" b="b"/>
            <a:pathLst>
              <a:path w="47243" h="88328">
                <a:moveTo>
                  <a:pt x="45912" y="57486"/>
                </a:moveTo>
                <a:lnTo>
                  <a:pt x="47243" y="44195"/>
                </a:lnTo>
                <a:lnTo>
                  <a:pt x="47243" y="35051"/>
                </a:lnTo>
                <a:lnTo>
                  <a:pt x="45719" y="27431"/>
                </a:lnTo>
                <a:lnTo>
                  <a:pt x="42671" y="21335"/>
                </a:lnTo>
                <a:lnTo>
                  <a:pt x="41148" y="13715"/>
                </a:lnTo>
                <a:lnTo>
                  <a:pt x="36575" y="9143"/>
                </a:lnTo>
                <a:lnTo>
                  <a:pt x="32003" y="4571"/>
                </a:lnTo>
                <a:lnTo>
                  <a:pt x="25907" y="1523"/>
                </a:lnTo>
                <a:lnTo>
                  <a:pt x="19812" y="0"/>
                </a:lnTo>
                <a:lnTo>
                  <a:pt x="6095" y="0"/>
                </a:lnTo>
                <a:lnTo>
                  <a:pt x="0" y="1523"/>
                </a:lnTo>
                <a:lnTo>
                  <a:pt x="1524" y="28955"/>
                </a:lnTo>
                <a:lnTo>
                  <a:pt x="3048" y="25907"/>
                </a:lnTo>
                <a:lnTo>
                  <a:pt x="4571" y="22859"/>
                </a:lnTo>
                <a:lnTo>
                  <a:pt x="7619" y="21335"/>
                </a:lnTo>
                <a:lnTo>
                  <a:pt x="10667" y="18287"/>
                </a:lnTo>
                <a:lnTo>
                  <a:pt x="16763" y="18287"/>
                </a:lnTo>
                <a:lnTo>
                  <a:pt x="19812" y="19811"/>
                </a:lnTo>
                <a:lnTo>
                  <a:pt x="22860" y="24383"/>
                </a:lnTo>
                <a:lnTo>
                  <a:pt x="24383" y="28955"/>
                </a:lnTo>
                <a:lnTo>
                  <a:pt x="25907" y="35051"/>
                </a:lnTo>
                <a:lnTo>
                  <a:pt x="25907" y="53339"/>
                </a:lnTo>
                <a:lnTo>
                  <a:pt x="24383" y="59435"/>
                </a:lnTo>
                <a:lnTo>
                  <a:pt x="22860" y="64007"/>
                </a:lnTo>
                <a:lnTo>
                  <a:pt x="19812" y="67055"/>
                </a:lnTo>
                <a:lnTo>
                  <a:pt x="16763" y="70103"/>
                </a:lnTo>
                <a:lnTo>
                  <a:pt x="15859" y="88328"/>
                </a:lnTo>
                <a:lnTo>
                  <a:pt x="28434" y="84710"/>
                </a:lnTo>
                <a:lnTo>
                  <a:pt x="38100" y="76199"/>
                </a:lnTo>
                <a:lnTo>
                  <a:pt x="41919" y="69445"/>
                </a:lnTo>
                <a:lnTo>
                  <a:pt x="45912" y="5748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6" name="object 1186"/>
          <p:cNvSpPr/>
          <p:nvPr/>
        </p:nvSpPr>
        <p:spPr>
          <a:xfrm>
            <a:off x="3461273" y="4691263"/>
            <a:ext cx="32272" cy="76647"/>
          </a:xfrm>
          <a:custGeom>
            <a:avLst/>
            <a:gdLst/>
            <a:ahLst/>
            <a:cxnLst/>
            <a:rect l="l" t="t" r="r" b="b"/>
            <a:pathLst>
              <a:path w="36575" h="86867">
                <a:moveTo>
                  <a:pt x="33527" y="68579"/>
                </a:moveTo>
                <a:lnTo>
                  <a:pt x="30479" y="68579"/>
                </a:lnTo>
                <a:lnTo>
                  <a:pt x="28955" y="67055"/>
                </a:lnTo>
                <a:lnTo>
                  <a:pt x="25907" y="65531"/>
                </a:lnTo>
                <a:lnTo>
                  <a:pt x="24383" y="64007"/>
                </a:lnTo>
                <a:lnTo>
                  <a:pt x="22860" y="60959"/>
                </a:lnTo>
                <a:lnTo>
                  <a:pt x="21336" y="56387"/>
                </a:lnTo>
                <a:lnTo>
                  <a:pt x="21336" y="53339"/>
                </a:lnTo>
                <a:lnTo>
                  <a:pt x="19812" y="47243"/>
                </a:lnTo>
                <a:lnTo>
                  <a:pt x="19812" y="36575"/>
                </a:lnTo>
                <a:lnTo>
                  <a:pt x="21336" y="32003"/>
                </a:lnTo>
                <a:lnTo>
                  <a:pt x="21336" y="27431"/>
                </a:lnTo>
                <a:lnTo>
                  <a:pt x="19812" y="0"/>
                </a:lnTo>
                <a:lnTo>
                  <a:pt x="15239" y="4571"/>
                </a:lnTo>
                <a:lnTo>
                  <a:pt x="10667" y="7619"/>
                </a:lnTo>
                <a:lnTo>
                  <a:pt x="6095" y="12191"/>
                </a:lnTo>
                <a:lnTo>
                  <a:pt x="3048" y="19811"/>
                </a:lnTo>
                <a:lnTo>
                  <a:pt x="0" y="25907"/>
                </a:lnTo>
                <a:lnTo>
                  <a:pt x="0" y="42671"/>
                </a:lnTo>
                <a:lnTo>
                  <a:pt x="273" y="50771"/>
                </a:lnTo>
                <a:lnTo>
                  <a:pt x="2428" y="63404"/>
                </a:lnTo>
                <a:lnTo>
                  <a:pt x="7619" y="74675"/>
                </a:lnTo>
                <a:lnTo>
                  <a:pt x="9799" y="77138"/>
                </a:lnTo>
                <a:lnTo>
                  <a:pt x="20365" y="84302"/>
                </a:lnTo>
                <a:lnTo>
                  <a:pt x="33527" y="86867"/>
                </a:lnTo>
                <a:lnTo>
                  <a:pt x="35671" y="86804"/>
                </a:lnTo>
                <a:lnTo>
                  <a:pt x="36575" y="68579"/>
                </a:lnTo>
                <a:lnTo>
                  <a:pt x="33527" y="6857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7" name="object 1187"/>
          <p:cNvSpPr/>
          <p:nvPr/>
        </p:nvSpPr>
        <p:spPr>
          <a:xfrm>
            <a:off x="3637429" y="4689918"/>
            <a:ext cx="36307" cy="38996"/>
          </a:xfrm>
          <a:custGeom>
            <a:avLst/>
            <a:gdLst/>
            <a:ahLst/>
            <a:cxnLst/>
            <a:rect l="l" t="t" r="r" b="b"/>
            <a:pathLst>
              <a:path w="41148" h="44196">
                <a:moveTo>
                  <a:pt x="39624" y="24383"/>
                </a:moveTo>
                <a:lnTo>
                  <a:pt x="38100" y="19811"/>
                </a:lnTo>
                <a:lnTo>
                  <a:pt x="36575" y="15239"/>
                </a:lnTo>
                <a:lnTo>
                  <a:pt x="33528" y="12191"/>
                </a:lnTo>
                <a:lnTo>
                  <a:pt x="32004" y="9143"/>
                </a:lnTo>
                <a:lnTo>
                  <a:pt x="28956" y="6095"/>
                </a:lnTo>
                <a:lnTo>
                  <a:pt x="25908" y="3047"/>
                </a:lnTo>
                <a:lnTo>
                  <a:pt x="22860" y="1523"/>
                </a:lnTo>
                <a:lnTo>
                  <a:pt x="19812" y="0"/>
                </a:lnTo>
                <a:lnTo>
                  <a:pt x="4572" y="0"/>
                </a:lnTo>
                <a:lnTo>
                  <a:pt x="0" y="1523"/>
                </a:lnTo>
                <a:lnTo>
                  <a:pt x="1524" y="24383"/>
                </a:lnTo>
                <a:lnTo>
                  <a:pt x="3048" y="22859"/>
                </a:lnTo>
                <a:lnTo>
                  <a:pt x="3048" y="19811"/>
                </a:lnTo>
                <a:lnTo>
                  <a:pt x="6096" y="18287"/>
                </a:lnTo>
                <a:lnTo>
                  <a:pt x="9144" y="15239"/>
                </a:lnTo>
                <a:lnTo>
                  <a:pt x="12192" y="15239"/>
                </a:lnTo>
                <a:lnTo>
                  <a:pt x="15239" y="16763"/>
                </a:lnTo>
                <a:lnTo>
                  <a:pt x="18287" y="19811"/>
                </a:lnTo>
                <a:lnTo>
                  <a:pt x="19812" y="22859"/>
                </a:lnTo>
                <a:lnTo>
                  <a:pt x="21336" y="24383"/>
                </a:lnTo>
                <a:lnTo>
                  <a:pt x="21336" y="30479"/>
                </a:lnTo>
                <a:lnTo>
                  <a:pt x="7620" y="30479"/>
                </a:lnTo>
                <a:lnTo>
                  <a:pt x="15748" y="44195"/>
                </a:lnTo>
                <a:lnTo>
                  <a:pt x="41148" y="44195"/>
                </a:lnTo>
                <a:lnTo>
                  <a:pt x="41148" y="33527"/>
                </a:lnTo>
                <a:lnTo>
                  <a:pt x="39624" y="28955"/>
                </a:lnTo>
                <a:lnTo>
                  <a:pt x="39624" y="2438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8" name="object 1188"/>
          <p:cNvSpPr/>
          <p:nvPr/>
        </p:nvSpPr>
        <p:spPr>
          <a:xfrm>
            <a:off x="3618602" y="4691263"/>
            <a:ext cx="56478" cy="76647"/>
          </a:xfrm>
          <a:custGeom>
            <a:avLst/>
            <a:gdLst/>
            <a:ahLst/>
            <a:cxnLst/>
            <a:rect l="l" t="t" r="r" b="b"/>
            <a:pathLst>
              <a:path w="64008" h="86867">
                <a:moveTo>
                  <a:pt x="9144" y="73151"/>
                </a:moveTo>
                <a:lnTo>
                  <a:pt x="10017" y="74417"/>
                </a:lnTo>
                <a:lnTo>
                  <a:pt x="19973" y="83755"/>
                </a:lnTo>
                <a:lnTo>
                  <a:pt x="32004" y="86867"/>
                </a:lnTo>
                <a:lnTo>
                  <a:pt x="38100" y="86867"/>
                </a:lnTo>
                <a:lnTo>
                  <a:pt x="44196" y="85343"/>
                </a:lnTo>
                <a:lnTo>
                  <a:pt x="48768" y="80771"/>
                </a:lnTo>
                <a:lnTo>
                  <a:pt x="53340" y="77723"/>
                </a:lnTo>
                <a:lnTo>
                  <a:pt x="57912" y="73151"/>
                </a:lnTo>
                <a:lnTo>
                  <a:pt x="64008" y="65531"/>
                </a:lnTo>
                <a:lnTo>
                  <a:pt x="60960" y="60959"/>
                </a:lnTo>
                <a:lnTo>
                  <a:pt x="57912" y="56387"/>
                </a:lnTo>
                <a:lnTo>
                  <a:pt x="54864" y="53339"/>
                </a:lnTo>
                <a:lnTo>
                  <a:pt x="51816" y="57911"/>
                </a:lnTo>
                <a:lnTo>
                  <a:pt x="48768" y="60959"/>
                </a:lnTo>
                <a:lnTo>
                  <a:pt x="45720" y="64007"/>
                </a:lnTo>
                <a:lnTo>
                  <a:pt x="42672" y="65531"/>
                </a:lnTo>
                <a:lnTo>
                  <a:pt x="39624" y="67055"/>
                </a:lnTo>
                <a:lnTo>
                  <a:pt x="32004" y="67055"/>
                </a:lnTo>
                <a:lnTo>
                  <a:pt x="28956" y="64007"/>
                </a:lnTo>
                <a:lnTo>
                  <a:pt x="25908" y="60959"/>
                </a:lnTo>
                <a:lnTo>
                  <a:pt x="22860" y="56387"/>
                </a:lnTo>
                <a:lnTo>
                  <a:pt x="21336" y="50291"/>
                </a:lnTo>
                <a:lnTo>
                  <a:pt x="21336" y="42671"/>
                </a:lnTo>
                <a:lnTo>
                  <a:pt x="37084" y="42671"/>
                </a:lnTo>
                <a:lnTo>
                  <a:pt x="28956" y="28955"/>
                </a:lnTo>
                <a:lnTo>
                  <a:pt x="22860" y="28955"/>
                </a:lnTo>
                <a:lnTo>
                  <a:pt x="22860" y="22859"/>
                </a:lnTo>
                <a:lnTo>
                  <a:pt x="21336" y="0"/>
                </a:lnTo>
                <a:lnTo>
                  <a:pt x="15240" y="3047"/>
                </a:lnTo>
                <a:lnTo>
                  <a:pt x="10668" y="7619"/>
                </a:lnTo>
                <a:lnTo>
                  <a:pt x="7620" y="12191"/>
                </a:lnTo>
                <a:lnTo>
                  <a:pt x="4572" y="19811"/>
                </a:lnTo>
                <a:lnTo>
                  <a:pt x="1524" y="25907"/>
                </a:lnTo>
                <a:lnTo>
                  <a:pt x="0" y="33527"/>
                </a:lnTo>
                <a:lnTo>
                  <a:pt x="0" y="41147"/>
                </a:lnTo>
                <a:lnTo>
                  <a:pt x="513" y="50186"/>
                </a:lnTo>
                <a:lnTo>
                  <a:pt x="3497" y="62431"/>
                </a:lnTo>
                <a:lnTo>
                  <a:pt x="9144" y="7315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9" name="object 1189"/>
          <p:cNvSpPr/>
          <p:nvPr/>
        </p:nvSpPr>
        <p:spPr>
          <a:xfrm>
            <a:off x="3524473" y="4691263"/>
            <a:ext cx="86061" cy="73959"/>
          </a:xfrm>
          <a:custGeom>
            <a:avLst/>
            <a:gdLst/>
            <a:ahLst/>
            <a:cxnLst/>
            <a:rect l="l" t="t" r="r" b="b"/>
            <a:pathLst>
              <a:path w="97536" h="83820">
                <a:moveTo>
                  <a:pt x="12700" y="0"/>
                </a:moveTo>
                <a:lnTo>
                  <a:pt x="0" y="0"/>
                </a:lnTo>
                <a:lnTo>
                  <a:pt x="0" y="16764"/>
                </a:lnTo>
                <a:lnTo>
                  <a:pt x="1524" y="16764"/>
                </a:lnTo>
                <a:lnTo>
                  <a:pt x="4572" y="18288"/>
                </a:lnTo>
                <a:lnTo>
                  <a:pt x="6096" y="21336"/>
                </a:lnTo>
                <a:lnTo>
                  <a:pt x="7620" y="24384"/>
                </a:lnTo>
                <a:lnTo>
                  <a:pt x="10100" y="34611"/>
                </a:lnTo>
                <a:lnTo>
                  <a:pt x="13310" y="46913"/>
                </a:lnTo>
                <a:lnTo>
                  <a:pt x="16614" y="59215"/>
                </a:lnTo>
                <a:lnTo>
                  <a:pt x="19852" y="71517"/>
                </a:lnTo>
                <a:lnTo>
                  <a:pt x="22860" y="83820"/>
                </a:lnTo>
                <a:lnTo>
                  <a:pt x="39624" y="83820"/>
                </a:lnTo>
                <a:lnTo>
                  <a:pt x="42084" y="75177"/>
                </a:lnTo>
                <a:lnTo>
                  <a:pt x="45426" y="63122"/>
                </a:lnTo>
                <a:lnTo>
                  <a:pt x="48767" y="50292"/>
                </a:lnTo>
                <a:lnTo>
                  <a:pt x="51228" y="59833"/>
                </a:lnTo>
                <a:lnTo>
                  <a:pt x="54570" y="72050"/>
                </a:lnTo>
                <a:lnTo>
                  <a:pt x="57912" y="83820"/>
                </a:lnTo>
                <a:lnTo>
                  <a:pt x="73151" y="83820"/>
                </a:lnTo>
                <a:lnTo>
                  <a:pt x="76387" y="73276"/>
                </a:lnTo>
                <a:lnTo>
                  <a:pt x="80071" y="61053"/>
                </a:lnTo>
                <a:lnTo>
                  <a:pt x="83607" y="48830"/>
                </a:lnTo>
                <a:lnTo>
                  <a:pt x="86915" y="36607"/>
                </a:lnTo>
                <a:lnTo>
                  <a:pt x="89915" y="24384"/>
                </a:lnTo>
                <a:lnTo>
                  <a:pt x="91439" y="21336"/>
                </a:lnTo>
                <a:lnTo>
                  <a:pt x="91439" y="18288"/>
                </a:lnTo>
                <a:lnTo>
                  <a:pt x="94487" y="16764"/>
                </a:lnTo>
                <a:lnTo>
                  <a:pt x="97536" y="16764"/>
                </a:lnTo>
                <a:lnTo>
                  <a:pt x="97536" y="0"/>
                </a:lnTo>
                <a:lnTo>
                  <a:pt x="70103" y="0"/>
                </a:lnTo>
                <a:lnTo>
                  <a:pt x="70103" y="16764"/>
                </a:lnTo>
                <a:lnTo>
                  <a:pt x="73151" y="16764"/>
                </a:lnTo>
                <a:lnTo>
                  <a:pt x="76200" y="18288"/>
                </a:lnTo>
                <a:lnTo>
                  <a:pt x="76200" y="21336"/>
                </a:lnTo>
                <a:lnTo>
                  <a:pt x="74675" y="24384"/>
                </a:lnTo>
                <a:lnTo>
                  <a:pt x="73705" y="29543"/>
                </a:lnTo>
                <a:lnTo>
                  <a:pt x="71003" y="41891"/>
                </a:lnTo>
                <a:lnTo>
                  <a:pt x="68579" y="54864"/>
                </a:lnTo>
                <a:lnTo>
                  <a:pt x="66839" y="48744"/>
                </a:lnTo>
                <a:lnTo>
                  <a:pt x="63454" y="36119"/>
                </a:lnTo>
                <a:lnTo>
                  <a:pt x="60960" y="24384"/>
                </a:lnTo>
                <a:lnTo>
                  <a:pt x="59436" y="21336"/>
                </a:lnTo>
                <a:lnTo>
                  <a:pt x="59436" y="18288"/>
                </a:lnTo>
                <a:lnTo>
                  <a:pt x="62484" y="16764"/>
                </a:lnTo>
                <a:lnTo>
                  <a:pt x="65532" y="16764"/>
                </a:lnTo>
                <a:lnTo>
                  <a:pt x="65532" y="0"/>
                </a:lnTo>
                <a:lnTo>
                  <a:pt x="35051" y="0"/>
                </a:lnTo>
                <a:lnTo>
                  <a:pt x="35051" y="16764"/>
                </a:lnTo>
                <a:lnTo>
                  <a:pt x="36575" y="16764"/>
                </a:lnTo>
                <a:lnTo>
                  <a:pt x="39624" y="18288"/>
                </a:lnTo>
                <a:lnTo>
                  <a:pt x="41148" y="21336"/>
                </a:lnTo>
                <a:lnTo>
                  <a:pt x="41148" y="22860"/>
                </a:lnTo>
                <a:lnTo>
                  <a:pt x="42672" y="25908"/>
                </a:lnTo>
                <a:lnTo>
                  <a:pt x="42672" y="30480"/>
                </a:lnTo>
                <a:lnTo>
                  <a:pt x="41941" y="34925"/>
                </a:lnTo>
                <a:lnTo>
                  <a:pt x="39139" y="47542"/>
                </a:lnTo>
                <a:lnTo>
                  <a:pt x="36575" y="59436"/>
                </a:lnTo>
                <a:lnTo>
                  <a:pt x="33592" y="47501"/>
                </a:lnTo>
                <a:lnTo>
                  <a:pt x="30512" y="35180"/>
                </a:lnTo>
                <a:lnTo>
                  <a:pt x="27432" y="22860"/>
                </a:lnTo>
                <a:lnTo>
                  <a:pt x="27432" y="19812"/>
                </a:lnTo>
                <a:lnTo>
                  <a:pt x="28955" y="16764"/>
                </a:lnTo>
                <a:lnTo>
                  <a:pt x="32003" y="16764"/>
                </a:lnTo>
                <a:lnTo>
                  <a:pt x="32003" y="0"/>
                </a:lnTo>
                <a:lnTo>
                  <a:pt x="127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0" name="object 1190"/>
          <p:cNvSpPr/>
          <p:nvPr/>
        </p:nvSpPr>
        <p:spPr>
          <a:xfrm>
            <a:off x="3945366" y="4689918"/>
            <a:ext cx="67235" cy="75303"/>
          </a:xfrm>
          <a:custGeom>
            <a:avLst/>
            <a:gdLst/>
            <a:ahLst/>
            <a:cxnLst/>
            <a:rect l="l" t="t" r="r" b="b"/>
            <a:pathLst>
              <a:path w="76200" h="85344">
                <a:moveTo>
                  <a:pt x="67055" y="15239"/>
                </a:moveTo>
                <a:lnTo>
                  <a:pt x="65531" y="12191"/>
                </a:lnTo>
                <a:lnTo>
                  <a:pt x="64008" y="7619"/>
                </a:lnTo>
                <a:lnTo>
                  <a:pt x="62484" y="6095"/>
                </a:lnTo>
                <a:lnTo>
                  <a:pt x="59436" y="3047"/>
                </a:lnTo>
                <a:lnTo>
                  <a:pt x="56387" y="0"/>
                </a:lnTo>
                <a:lnTo>
                  <a:pt x="41148" y="0"/>
                </a:lnTo>
                <a:lnTo>
                  <a:pt x="38100" y="1523"/>
                </a:lnTo>
                <a:lnTo>
                  <a:pt x="35051" y="3047"/>
                </a:lnTo>
                <a:lnTo>
                  <a:pt x="32003" y="6095"/>
                </a:lnTo>
                <a:lnTo>
                  <a:pt x="27431" y="10667"/>
                </a:lnTo>
                <a:lnTo>
                  <a:pt x="27431" y="0"/>
                </a:lnTo>
                <a:lnTo>
                  <a:pt x="21336" y="0"/>
                </a:lnTo>
                <a:lnTo>
                  <a:pt x="15239" y="3047"/>
                </a:lnTo>
                <a:lnTo>
                  <a:pt x="7620" y="6095"/>
                </a:lnTo>
                <a:lnTo>
                  <a:pt x="0" y="6095"/>
                </a:lnTo>
                <a:lnTo>
                  <a:pt x="0" y="22859"/>
                </a:lnTo>
                <a:lnTo>
                  <a:pt x="9143" y="22859"/>
                </a:lnTo>
                <a:lnTo>
                  <a:pt x="9143" y="67055"/>
                </a:lnTo>
                <a:lnTo>
                  <a:pt x="7620" y="70103"/>
                </a:lnTo>
                <a:lnTo>
                  <a:pt x="0" y="70103"/>
                </a:lnTo>
                <a:lnTo>
                  <a:pt x="0" y="85343"/>
                </a:lnTo>
                <a:lnTo>
                  <a:pt x="36575" y="85343"/>
                </a:lnTo>
                <a:lnTo>
                  <a:pt x="36575" y="70103"/>
                </a:lnTo>
                <a:lnTo>
                  <a:pt x="33527" y="70103"/>
                </a:lnTo>
                <a:lnTo>
                  <a:pt x="30479" y="68579"/>
                </a:lnTo>
                <a:lnTo>
                  <a:pt x="28955" y="65531"/>
                </a:lnTo>
                <a:lnTo>
                  <a:pt x="28955" y="27431"/>
                </a:lnTo>
                <a:lnTo>
                  <a:pt x="32003" y="24383"/>
                </a:lnTo>
                <a:lnTo>
                  <a:pt x="35051" y="22859"/>
                </a:lnTo>
                <a:lnTo>
                  <a:pt x="36575" y="21335"/>
                </a:lnTo>
                <a:lnTo>
                  <a:pt x="39624" y="19811"/>
                </a:lnTo>
                <a:lnTo>
                  <a:pt x="42672" y="19811"/>
                </a:lnTo>
                <a:lnTo>
                  <a:pt x="45720" y="21335"/>
                </a:lnTo>
                <a:lnTo>
                  <a:pt x="47243" y="24383"/>
                </a:lnTo>
                <a:lnTo>
                  <a:pt x="48767" y="27431"/>
                </a:lnTo>
                <a:lnTo>
                  <a:pt x="48767" y="67055"/>
                </a:lnTo>
                <a:lnTo>
                  <a:pt x="47243" y="68579"/>
                </a:lnTo>
                <a:lnTo>
                  <a:pt x="44196" y="70103"/>
                </a:lnTo>
                <a:lnTo>
                  <a:pt x="41148" y="70103"/>
                </a:lnTo>
                <a:lnTo>
                  <a:pt x="41148" y="85343"/>
                </a:lnTo>
                <a:lnTo>
                  <a:pt x="76200" y="85343"/>
                </a:lnTo>
                <a:lnTo>
                  <a:pt x="76200" y="70103"/>
                </a:lnTo>
                <a:lnTo>
                  <a:pt x="73151" y="70103"/>
                </a:lnTo>
                <a:lnTo>
                  <a:pt x="70103" y="68579"/>
                </a:lnTo>
                <a:lnTo>
                  <a:pt x="67055" y="67055"/>
                </a:lnTo>
                <a:lnTo>
                  <a:pt x="67055" y="1523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1" name="object 1191"/>
          <p:cNvSpPr/>
          <p:nvPr/>
        </p:nvSpPr>
        <p:spPr>
          <a:xfrm>
            <a:off x="3683149" y="4689918"/>
            <a:ext cx="45719" cy="75303"/>
          </a:xfrm>
          <a:custGeom>
            <a:avLst/>
            <a:gdLst/>
            <a:ahLst/>
            <a:cxnLst/>
            <a:rect l="l" t="t" r="r" b="b"/>
            <a:pathLst>
              <a:path w="51815" h="85344">
                <a:moveTo>
                  <a:pt x="3047" y="22859"/>
                </a:moveTo>
                <a:lnTo>
                  <a:pt x="9143" y="22859"/>
                </a:lnTo>
                <a:lnTo>
                  <a:pt x="9143" y="68579"/>
                </a:lnTo>
                <a:lnTo>
                  <a:pt x="6095" y="70103"/>
                </a:lnTo>
                <a:lnTo>
                  <a:pt x="0" y="70103"/>
                </a:lnTo>
                <a:lnTo>
                  <a:pt x="0" y="85343"/>
                </a:lnTo>
                <a:lnTo>
                  <a:pt x="38100" y="85343"/>
                </a:lnTo>
                <a:lnTo>
                  <a:pt x="38100" y="70103"/>
                </a:lnTo>
                <a:lnTo>
                  <a:pt x="32003" y="70103"/>
                </a:lnTo>
                <a:lnTo>
                  <a:pt x="28955" y="67055"/>
                </a:lnTo>
                <a:lnTo>
                  <a:pt x="28955" y="28955"/>
                </a:lnTo>
                <a:lnTo>
                  <a:pt x="30479" y="27431"/>
                </a:lnTo>
                <a:lnTo>
                  <a:pt x="33527" y="25907"/>
                </a:lnTo>
                <a:lnTo>
                  <a:pt x="36575" y="25907"/>
                </a:lnTo>
                <a:lnTo>
                  <a:pt x="39623" y="27431"/>
                </a:lnTo>
                <a:lnTo>
                  <a:pt x="42671" y="28955"/>
                </a:lnTo>
                <a:lnTo>
                  <a:pt x="45719" y="28955"/>
                </a:lnTo>
                <a:lnTo>
                  <a:pt x="48767" y="27431"/>
                </a:lnTo>
                <a:lnTo>
                  <a:pt x="50291" y="24383"/>
                </a:lnTo>
                <a:lnTo>
                  <a:pt x="51815" y="21335"/>
                </a:lnTo>
                <a:lnTo>
                  <a:pt x="51815" y="9143"/>
                </a:lnTo>
                <a:lnTo>
                  <a:pt x="50291" y="7619"/>
                </a:lnTo>
                <a:lnTo>
                  <a:pt x="50291" y="4571"/>
                </a:lnTo>
                <a:lnTo>
                  <a:pt x="47243" y="1523"/>
                </a:lnTo>
                <a:lnTo>
                  <a:pt x="44195" y="0"/>
                </a:lnTo>
                <a:lnTo>
                  <a:pt x="38100" y="0"/>
                </a:lnTo>
                <a:lnTo>
                  <a:pt x="35051" y="1523"/>
                </a:lnTo>
                <a:lnTo>
                  <a:pt x="32003" y="4571"/>
                </a:lnTo>
                <a:lnTo>
                  <a:pt x="30479" y="7619"/>
                </a:lnTo>
                <a:lnTo>
                  <a:pt x="25907" y="12191"/>
                </a:lnTo>
                <a:lnTo>
                  <a:pt x="25907" y="0"/>
                </a:lnTo>
                <a:lnTo>
                  <a:pt x="21335" y="0"/>
                </a:lnTo>
                <a:lnTo>
                  <a:pt x="13715" y="3047"/>
                </a:lnTo>
                <a:lnTo>
                  <a:pt x="7619" y="6095"/>
                </a:lnTo>
                <a:lnTo>
                  <a:pt x="0" y="6095"/>
                </a:lnTo>
                <a:lnTo>
                  <a:pt x="0" y="22859"/>
                </a:lnTo>
                <a:lnTo>
                  <a:pt x="3047" y="2285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2" name="object 1192"/>
          <p:cNvSpPr/>
          <p:nvPr/>
        </p:nvSpPr>
        <p:spPr>
          <a:xfrm>
            <a:off x="3239395" y="4689918"/>
            <a:ext cx="102198" cy="75303"/>
          </a:xfrm>
          <a:custGeom>
            <a:avLst/>
            <a:gdLst/>
            <a:ahLst/>
            <a:cxnLst/>
            <a:rect l="l" t="t" r="r" b="b"/>
            <a:pathLst>
              <a:path w="115824" h="85344">
                <a:moveTo>
                  <a:pt x="61394" y="85343"/>
                </a:moveTo>
                <a:lnTo>
                  <a:pt x="74675" y="85343"/>
                </a:lnTo>
                <a:lnTo>
                  <a:pt x="74675" y="70103"/>
                </a:lnTo>
                <a:lnTo>
                  <a:pt x="71627" y="70103"/>
                </a:lnTo>
                <a:lnTo>
                  <a:pt x="70103" y="68579"/>
                </a:lnTo>
                <a:lnTo>
                  <a:pt x="67055" y="67055"/>
                </a:lnTo>
                <a:lnTo>
                  <a:pt x="67055" y="27431"/>
                </a:lnTo>
                <a:lnTo>
                  <a:pt x="71627" y="24383"/>
                </a:lnTo>
                <a:lnTo>
                  <a:pt x="73151" y="22859"/>
                </a:lnTo>
                <a:lnTo>
                  <a:pt x="76200" y="21335"/>
                </a:lnTo>
                <a:lnTo>
                  <a:pt x="79248" y="19811"/>
                </a:lnTo>
                <a:lnTo>
                  <a:pt x="82296" y="19811"/>
                </a:lnTo>
                <a:lnTo>
                  <a:pt x="85344" y="21335"/>
                </a:lnTo>
                <a:lnTo>
                  <a:pt x="86867" y="24383"/>
                </a:lnTo>
                <a:lnTo>
                  <a:pt x="86867" y="67055"/>
                </a:lnTo>
                <a:lnTo>
                  <a:pt x="85344" y="68579"/>
                </a:lnTo>
                <a:lnTo>
                  <a:pt x="82296" y="70103"/>
                </a:lnTo>
                <a:lnTo>
                  <a:pt x="79248" y="70103"/>
                </a:lnTo>
                <a:lnTo>
                  <a:pt x="79248" y="85343"/>
                </a:lnTo>
                <a:lnTo>
                  <a:pt x="115824" y="85343"/>
                </a:lnTo>
                <a:lnTo>
                  <a:pt x="115824" y="70103"/>
                </a:lnTo>
                <a:lnTo>
                  <a:pt x="108203" y="70103"/>
                </a:lnTo>
                <a:lnTo>
                  <a:pt x="106679" y="67055"/>
                </a:lnTo>
                <a:lnTo>
                  <a:pt x="106679" y="22859"/>
                </a:lnTo>
                <a:lnTo>
                  <a:pt x="105155" y="19811"/>
                </a:lnTo>
                <a:lnTo>
                  <a:pt x="105155" y="15239"/>
                </a:lnTo>
                <a:lnTo>
                  <a:pt x="103632" y="12191"/>
                </a:lnTo>
                <a:lnTo>
                  <a:pt x="102108" y="9143"/>
                </a:lnTo>
                <a:lnTo>
                  <a:pt x="100584" y="6095"/>
                </a:lnTo>
                <a:lnTo>
                  <a:pt x="99060" y="3047"/>
                </a:lnTo>
                <a:lnTo>
                  <a:pt x="96012" y="1523"/>
                </a:lnTo>
                <a:lnTo>
                  <a:pt x="92963" y="0"/>
                </a:lnTo>
                <a:lnTo>
                  <a:pt x="79248" y="0"/>
                </a:lnTo>
                <a:lnTo>
                  <a:pt x="76200" y="3047"/>
                </a:lnTo>
                <a:lnTo>
                  <a:pt x="73151" y="4571"/>
                </a:lnTo>
                <a:lnTo>
                  <a:pt x="68579" y="7619"/>
                </a:lnTo>
                <a:lnTo>
                  <a:pt x="65532" y="10667"/>
                </a:lnTo>
                <a:lnTo>
                  <a:pt x="64008" y="9143"/>
                </a:lnTo>
                <a:lnTo>
                  <a:pt x="62484" y="6095"/>
                </a:lnTo>
                <a:lnTo>
                  <a:pt x="60960" y="4571"/>
                </a:lnTo>
                <a:lnTo>
                  <a:pt x="57912" y="1523"/>
                </a:lnTo>
                <a:lnTo>
                  <a:pt x="54863" y="1523"/>
                </a:lnTo>
                <a:lnTo>
                  <a:pt x="53339" y="0"/>
                </a:lnTo>
                <a:lnTo>
                  <a:pt x="41148" y="0"/>
                </a:lnTo>
                <a:lnTo>
                  <a:pt x="38100" y="3047"/>
                </a:lnTo>
                <a:lnTo>
                  <a:pt x="33527" y="4571"/>
                </a:lnTo>
                <a:lnTo>
                  <a:pt x="30479" y="7619"/>
                </a:lnTo>
                <a:lnTo>
                  <a:pt x="25908" y="10667"/>
                </a:lnTo>
                <a:lnTo>
                  <a:pt x="25908" y="0"/>
                </a:lnTo>
                <a:lnTo>
                  <a:pt x="21336" y="0"/>
                </a:lnTo>
                <a:lnTo>
                  <a:pt x="15239" y="3047"/>
                </a:lnTo>
                <a:lnTo>
                  <a:pt x="7620" y="6095"/>
                </a:lnTo>
                <a:lnTo>
                  <a:pt x="0" y="6095"/>
                </a:lnTo>
                <a:lnTo>
                  <a:pt x="0" y="22859"/>
                </a:lnTo>
                <a:lnTo>
                  <a:pt x="9144" y="22859"/>
                </a:lnTo>
                <a:lnTo>
                  <a:pt x="9144" y="68579"/>
                </a:lnTo>
                <a:lnTo>
                  <a:pt x="6096" y="70103"/>
                </a:lnTo>
                <a:lnTo>
                  <a:pt x="0" y="70103"/>
                </a:lnTo>
                <a:lnTo>
                  <a:pt x="0" y="85343"/>
                </a:lnTo>
                <a:lnTo>
                  <a:pt x="35051" y="85343"/>
                </a:lnTo>
                <a:lnTo>
                  <a:pt x="35051" y="70103"/>
                </a:lnTo>
                <a:lnTo>
                  <a:pt x="30479" y="70103"/>
                </a:lnTo>
                <a:lnTo>
                  <a:pt x="28955" y="67055"/>
                </a:lnTo>
                <a:lnTo>
                  <a:pt x="28955" y="27431"/>
                </a:lnTo>
                <a:lnTo>
                  <a:pt x="30479" y="27431"/>
                </a:lnTo>
                <a:lnTo>
                  <a:pt x="32003" y="24383"/>
                </a:lnTo>
                <a:lnTo>
                  <a:pt x="35051" y="22859"/>
                </a:lnTo>
                <a:lnTo>
                  <a:pt x="36575" y="21335"/>
                </a:lnTo>
                <a:lnTo>
                  <a:pt x="39624" y="19811"/>
                </a:lnTo>
                <a:lnTo>
                  <a:pt x="42672" y="19811"/>
                </a:lnTo>
                <a:lnTo>
                  <a:pt x="45720" y="21335"/>
                </a:lnTo>
                <a:lnTo>
                  <a:pt x="47244" y="24383"/>
                </a:lnTo>
                <a:lnTo>
                  <a:pt x="47244" y="68579"/>
                </a:lnTo>
                <a:lnTo>
                  <a:pt x="44196" y="70103"/>
                </a:lnTo>
                <a:lnTo>
                  <a:pt x="41148" y="70103"/>
                </a:lnTo>
                <a:lnTo>
                  <a:pt x="41148" y="85343"/>
                </a:lnTo>
                <a:lnTo>
                  <a:pt x="61394" y="8534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3" name="object 1193"/>
          <p:cNvSpPr/>
          <p:nvPr/>
        </p:nvSpPr>
        <p:spPr>
          <a:xfrm>
            <a:off x="3173506" y="4689918"/>
            <a:ext cx="57821" cy="76648"/>
          </a:xfrm>
          <a:custGeom>
            <a:avLst/>
            <a:gdLst/>
            <a:ahLst/>
            <a:cxnLst/>
            <a:rect l="l" t="t" r="r" b="b"/>
            <a:pathLst>
              <a:path w="65531" h="86868">
                <a:moveTo>
                  <a:pt x="4572" y="47243"/>
                </a:moveTo>
                <a:lnTo>
                  <a:pt x="3048" y="50291"/>
                </a:lnTo>
                <a:lnTo>
                  <a:pt x="1524" y="53339"/>
                </a:lnTo>
                <a:lnTo>
                  <a:pt x="0" y="56387"/>
                </a:lnTo>
                <a:lnTo>
                  <a:pt x="0" y="70103"/>
                </a:lnTo>
                <a:lnTo>
                  <a:pt x="1524" y="76199"/>
                </a:lnTo>
                <a:lnTo>
                  <a:pt x="6096" y="80771"/>
                </a:lnTo>
                <a:lnTo>
                  <a:pt x="9143" y="85343"/>
                </a:lnTo>
                <a:lnTo>
                  <a:pt x="13715" y="86867"/>
                </a:lnTo>
                <a:lnTo>
                  <a:pt x="22860" y="86867"/>
                </a:lnTo>
                <a:lnTo>
                  <a:pt x="21336" y="67055"/>
                </a:lnTo>
                <a:lnTo>
                  <a:pt x="19812" y="64007"/>
                </a:lnTo>
                <a:lnTo>
                  <a:pt x="19812" y="60959"/>
                </a:lnTo>
                <a:lnTo>
                  <a:pt x="21336" y="57911"/>
                </a:lnTo>
                <a:lnTo>
                  <a:pt x="22860" y="54863"/>
                </a:lnTo>
                <a:lnTo>
                  <a:pt x="25908" y="51815"/>
                </a:lnTo>
                <a:lnTo>
                  <a:pt x="28955" y="50291"/>
                </a:lnTo>
                <a:lnTo>
                  <a:pt x="32003" y="50291"/>
                </a:lnTo>
                <a:lnTo>
                  <a:pt x="38100" y="48767"/>
                </a:lnTo>
                <a:lnTo>
                  <a:pt x="38100" y="64007"/>
                </a:lnTo>
                <a:lnTo>
                  <a:pt x="35051" y="65531"/>
                </a:lnTo>
                <a:lnTo>
                  <a:pt x="36575" y="80771"/>
                </a:lnTo>
                <a:lnTo>
                  <a:pt x="39624" y="77723"/>
                </a:lnTo>
                <a:lnTo>
                  <a:pt x="41148" y="80771"/>
                </a:lnTo>
                <a:lnTo>
                  <a:pt x="44196" y="82295"/>
                </a:lnTo>
                <a:lnTo>
                  <a:pt x="47243" y="85343"/>
                </a:lnTo>
                <a:lnTo>
                  <a:pt x="48767" y="86867"/>
                </a:lnTo>
                <a:lnTo>
                  <a:pt x="62484" y="86867"/>
                </a:lnTo>
                <a:lnTo>
                  <a:pt x="65531" y="85343"/>
                </a:lnTo>
                <a:lnTo>
                  <a:pt x="65531" y="68579"/>
                </a:lnTo>
                <a:lnTo>
                  <a:pt x="64008" y="70103"/>
                </a:lnTo>
                <a:lnTo>
                  <a:pt x="60960" y="70103"/>
                </a:lnTo>
                <a:lnTo>
                  <a:pt x="57912" y="68579"/>
                </a:lnTo>
                <a:lnTo>
                  <a:pt x="56387" y="65531"/>
                </a:lnTo>
                <a:lnTo>
                  <a:pt x="56387" y="21335"/>
                </a:lnTo>
                <a:lnTo>
                  <a:pt x="54863" y="15239"/>
                </a:lnTo>
                <a:lnTo>
                  <a:pt x="53339" y="12191"/>
                </a:lnTo>
                <a:lnTo>
                  <a:pt x="51815" y="9143"/>
                </a:lnTo>
                <a:lnTo>
                  <a:pt x="50291" y="6095"/>
                </a:lnTo>
                <a:lnTo>
                  <a:pt x="45720" y="3047"/>
                </a:lnTo>
                <a:lnTo>
                  <a:pt x="41148" y="1523"/>
                </a:lnTo>
                <a:lnTo>
                  <a:pt x="36575" y="0"/>
                </a:lnTo>
                <a:lnTo>
                  <a:pt x="25908" y="0"/>
                </a:lnTo>
                <a:lnTo>
                  <a:pt x="19812" y="1523"/>
                </a:lnTo>
                <a:lnTo>
                  <a:pt x="16763" y="3047"/>
                </a:lnTo>
                <a:lnTo>
                  <a:pt x="12191" y="6095"/>
                </a:lnTo>
                <a:lnTo>
                  <a:pt x="7620" y="9143"/>
                </a:lnTo>
                <a:lnTo>
                  <a:pt x="6096" y="12191"/>
                </a:lnTo>
                <a:lnTo>
                  <a:pt x="4572" y="15239"/>
                </a:lnTo>
                <a:lnTo>
                  <a:pt x="3048" y="19811"/>
                </a:lnTo>
                <a:lnTo>
                  <a:pt x="3048" y="25907"/>
                </a:lnTo>
                <a:lnTo>
                  <a:pt x="4572" y="28955"/>
                </a:lnTo>
                <a:lnTo>
                  <a:pt x="6096" y="32003"/>
                </a:lnTo>
                <a:lnTo>
                  <a:pt x="9143" y="35051"/>
                </a:lnTo>
                <a:lnTo>
                  <a:pt x="13715" y="35051"/>
                </a:lnTo>
                <a:lnTo>
                  <a:pt x="16763" y="33527"/>
                </a:lnTo>
                <a:lnTo>
                  <a:pt x="18287" y="32003"/>
                </a:lnTo>
                <a:lnTo>
                  <a:pt x="19812" y="28955"/>
                </a:lnTo>
                <a:lnTo>
                  <a:pt x="21336" y="24383"/>
                </a:lnTo>
                <a:lnTo>
                  <a:pt x="22860" y="21335"/>
                </a:lnTo>
                <a:lnTo>
                  <a:pt x="24384" y="19811"/>
                </a:lnTo>
                <a:lnTo>
                  <a:pt x="25908" y="16763"/>
                </a:lnTo>
                <a:lnTo>
                  <a:pt x="28955" y="15239"/>
                </a:lnTo>
                <a:lnTo>
                  <a:pt x="32003" y="15239"/>
                </a:lnTo>
                <a:lnTo>
                  <a:pt x="35051" y="18287"/>
                </a:lnTo>
                <a:lnTo>
                  <a:pt x="36575" y="21335"/>
                </a:lnTo>
                <a:lnTo>
                  <a:pt x="38100" y="24383"/>
                </a:lnTo>
                <a:lnTo>
                  <a:pt x="38100" y="35051"/>
                </a:lnTo>
                <a:lnTo>
                  <a:pt x="30479" y="35051"/>
                </a:lnTo>
                <a:lnTo>
                  <a:pt x="24384" y="36575"/>
                </a:lnTo>
                <a:lnTo>
                  <a:pt x="18287" y="38099"/>
                </a:lnTo>
                <a:lnTo>
                  <a:pt x="13715" y="41147"/>
                </a:lnTo>
                <a:lnTo>
                  <a:pt x="10667" y="42671"/>
                </a:lnTo>
                <a:lnTo>
                  <a:pt x="7620" y="45719"/>
                </a:lnTo>
                <a:lnTo>
                  <a:pt x="4572" y="4724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4" name="object 1194"/>
          <p:cNvSpPr/>
          <p:nvPr/>
        </p:nvSpPr>
        <p:spPr>
          <a:xfrm>
            <a:off x="3192331" y="4747740"/>
            <a:ext cx="13446" cy="18826"/>
          </a:xfrm>
          <a:custGeom>
            <a:avLst/>
            <a:gdLst/>
            <a:ahLst/>
            <a:cxnLst/>
            <a:rect l="l" t="t" r="r" b="b"/>
            <a:pathLst>
              <a:path w="15239" h="21336">
                <a:moveTo>
                  <a:pt x="0" y="1524"/>
                </a:moveTo>
                <a:lnTo>
                  <a:pt x="1524" y="21336"/>
                </a:lnTo>
                <a:lnTo>
                  <a:pt x="4572" y="21336"/>
                </a:lnTo>
                <a:lnTo>
                  <a:pt x="7619" y="19812"/>
                </a:lnTo>
                <a:lnTo>
                  <a:pt x="10667" y="18287"/>
                </a:lnTo>
                <a:lnTo>
                  <a:pt x="15239" y="15239"/>
                </a:lnTo>
                <a:lnTo>
                  <a:pt x="13715" y="0"/>
                </a:lnTo>
                <a:lnTo>
                  <a:pt x="12191" y="1524"/>
                </a:lnTo>
                <a:lnTo>
                  <a:pt x="9143" y="3048"/>
                </a:lnTo>
                <a:lnTo>
                  <a:pt x="3048" y="3048"/>
                </a:lnTo>
                <a:lnTo>
                  <a:pt x="0" y="15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5" name="object 1195"/>
          <p:cNvSpPr/>
          <p:nvPr/>
        </p:nvSpPr>
        <p:spPr>
          <a:xfrm>
            <a:off x="3110304" y="4689918"/>
            <a:ext cx="25549" cy="75246"/>
          </a:xfrm>
          <a:custGeom>
            <a:avLst/>
            <a:gdLst/>
            <a:ahLst/>
            <a:cxnLst/>
            <a:rect l="l" t="t" r="r" b="b"/>
            <a:pathLst>
              <a:path w="28955" h="85279">
                <a:moveTo>
                  <a:pt x="10017" y="75941"/>
                </a:moveTo>
                <a:lnTo>
                  <a:pt x="19973" y="85279"/>
                </a:lnTo>
                <a:lnTo>
                  <a:pt x="21336" y="30479"/>
                </a:lnTo>
                <a:lnTo>
                  <a:pt x="22859" y="27431"/>
                </a:lnTo>
                <a:lnTo>
                  <a:pt x="22859" y="24383"/>
                </a:lnTo>
                <a:lnTo>
                  <a:pt x="24383" y="22859"/>
                </a:lnTo>
                <a:lnTo>
                  <a:pt x="24383" y="19811"/>
                </a:lnTo>
                <a:lnTo>
                  <a:pt x="25907" y="18287"/>
                </a:lnTo>
                <a:lnTo>
                  <a:pt x="28955" y="16763"/>
                </a:lnTo>
                <a:lnTo>
                  <a:pt x="25907" y="0"/>
                </a:lnTo>
                <a:lnTo>
                  <a:pt x="19812" y="1523"/>
                </a:lnTo>
                <a:lnTo>
                  <a:pt x="15239" y="4571"/>
                </a:lnTo>
                <a:lnTo>
                  <a:pt x="10667" y="9143"/>
                </a:lnTo>
                <a:lnTo>
                  <a:pt x="6095" y="13715"/>
                </a:lnTo>
                <a:lnTo>
                  <a:pt x="3048" y="21335"/>
                </a:lnTo>
                <a:lnTo>
                  <a:pt x="1524" y="27431"/>
                </a:lnTo>
                <a:lnTo>
                  <a:pt x="0" y="35051"/>
                </a:lnTo>
                <a:lnTo>
                  <a:pt x="0" y="42671"/>
                </a:lnTo>
                <a:lnTo>
                  <a:pt x="513" y="51710"/>
                </a:lnTo>
                <a:lnTo>
                  <a:pt x="3497" y="63955"/>
                </a:lnTo>
                <a:lnTo>
                  <a:pt x="9143" y="74675"/>
                </a:lnTo>
                <a:lnTo>
                  <a:pt x="10017" y="7594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6" name="object 1196"/>
          <p:cNvSpPr/>
          <p:nvPr/>
        </p:nvSpPr>
        <p:spPr>
          <a:xfrm>
            <a:off x="3127928" y="4689918"/>
            <a:ext cx="37509" cy="77992"/>
          </a:xfrm>
          <a:custGeom>
            <a:avLst/>
            <a:gdLst/>
            <a:ahLst/>
            <a:cxnLst/>
            <a:rect l="l" t="t" r="r" b="b"/>
            <a:pathLst>
              <a:path w="42510" h="88391">
                <a:moveTo>
                  <a:pt x="18126" y="88391"/>
                </a:moveTo>
                <a:lnTo>
                  <a:pt x="22698" y="86867"/>
                </a:lnTo>
                <a:lnTo>
                  <a:pt x="28794" y="82295"/>
                </a:lnTo>
                <a:lnTo>
                  <a:pt x="33366" y="79247"/>
                </a:lnTo>
                <a:lnTo>
                  <a:pt x="37938" y="74675"/>
                </a:lnTo>
                <a:lnTo>
                  <a:pt x="42510" y="67055"/>
                </a:lnTo>
                <a:lnTo>
                  <a:pt x="39462" y="62483"/>
                </a:lnTo>
                <a:lnTo>
                  <a:pt x="37938" y="57911"/>
                </a:lnTo>
                <a:lnTo>
                  <a:pt x="34890" y="54863"/>
                </a:lnTo>
                <a:lnTo>
                  <a:pt x="31842" y="59435"/>
                </a:lnTo>
                <a:lnTo>
                  <a:pt x="28794" y="62483"/>
                </a:lnTo>
                <a:lnTo>
                  <a:pt x="25746" y="65531"/>
                </a:lnTo>
                <a:lnTo>
                  <a:pt x="21174" y="67055"/>
                </a:lnTo>
                <a:lnTo>
                  <a:pt x="19650" y="68579"/>
                </a:lnTo>
                <a:lnTo>
                  <a:pt x="12030" y="68579"/>
                </a:lnTo>
                <a:lnTo>
                  <a:pt x="8982" y="65531"/>
                </a:lnTo>
                <a:lnTo>
                  <a:pt x="5934" y="62483"/>
                </a:lnTo>
                <a:lnTo>
                  <a:pt x="2886" y="57911"/>
                </a:lnTo>
                <a:lnTo>
                  <a:pt x="1362" y="51815"/>
                </a:lnTo>
                <a:lnTo>
                  <a:pt x="1362" y="44195"/>
                </a:lnTo>
                <a:lnTo>
                  <a:pt x="42510" y="44195"/>
                </a:lnTo>
                <a:lnTo>
                  <a:pt x="42510" y="39623"/>
                </a:lnTo>
                <a:lnTo>
                  <a:pt x="40986" y="35051"/>
                </a:lnTo>
                <a:lnTo>
                  <a:pt x="40986" y="28955"/>
                </a:lnTo>
                <a:lnTo>
                  <a:pt x="39462" y="24383"/>
                </a:lnTo>
                <a:lnTo>
                  <a:pt x="37938" y="19811"/>
                </a:lnTo>
                <a:lnTo>
                  <a:pt x="36414" y="15239"/>
                </a:lnTo>
                <a:lnTo>
                  <a:pt x="34890" y="12191"/>
                </a:lnTo>
                <a:lnTo>
                  <a:pt x="31842" y="9143"/>
                </a:lnTo>
                <a:lnTo>
                  <a:pt x="30318" y="6095"/>
                </a:lnTo>
                <a:lnTo>
                  <a:pt x="27270" y="3047"/>
                </a:lnTo>
                <a:lnTo>
                  <a:pt x="24222" y="1523"/>
                </a:lnTo>
                <a:lnTo>
                  <a:pt x="19650" y="0"/>
                </a:lnTo>
                <a:lnTo>
                  <a:pt x="5934" y="0"/>
                </a:lnTo>
                <a:lnTo>
                  <a:pt x="8982" y="16763"/>
                </a:lnTo>
                <a:lnTo>
                  <a:pt x="12030" y="15239"/>
                </a:lnTo>
                <a:lnTo>
                  <a:pt x="13554" y="15239"/>
                </a:lnTo>
                <a:lnTo>
                  <a:pt x="16602" y="18287"/>
                </a:lnTo>
                <a:lnTo>
                  <a:pt x="19650" y="19811"/>
                </a:lnTo>
                <a:lnTo>
                  <a:pt x="21174" y="22859"/>
                </a:lnTo>
                <a:lnTo>
                  <a:pt x="21174" y="24383"/>
                </a:lnTo>
                <a:lnTo>
                  <a:pt x="22698" y="27431"/>
                </a:lnTo>
                <a:lnTo>
                  <a:pt x="22698" y="30479"/>
                </a:lnTo>
                <a:lnTo>
                  <a:pt x="1362" y="30479"/>
                </a:lnTo>
                <a:lnTo>
                  <a:pt x="0" y="85279"/>
                </a:lnTo>
                <a:lnTo>
                  <a:pt x="12030" y="88391"/>
                </a:lnTo>
                <a:lnTo>
                  <a:pt x="18126" y="8839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7" name="object 1197"/>
          <p:cNvSpPr/>
          <p:nvPr/>
        </p:nvSpPr>
        <p:spPr>
          <a:xfrm>
            <a:off x="4019326" y="4665713"/>
            <a:ext cx="44374" cy="100853"/>
          </a:xfrm>
          <a:custGeom>
            <a:avLst/>
            <a:gdLst/>
            <a:ahLst/>
            <a:cxnLst/>
            <a:rect l="l" t="t" r="r" b="b"/>
            <a:pathLst>
              <a:path w="50291" h="114300">
                <a:moveTo>
                  <a:pt x="28955" y="28956"/>
                </a:moveTo>
                <a:lnTo>
                  <a:pt x="28955" y="0"/>
                </a:lnTo>
                <a:lnTo>
                  <a:pt x="16763" y="0"/>
                </a:lnTo>
                <a:lnTo>
                  <a:pt x="16763" y="6095"/>
                </a:lnTo>
                <a:lnTo>
                  <a:pt x="15239" y="10667"/>
                </a:lnTo>
                <a:lnTo>
                  <a:pt x="13715" y="15239"/>
                </a:lnTo>
                <a:lnTo>
                  <a:pt x="12191" y="18287"/>
                </a:lnTo>
                <a:lnTo>
                  <a:pt x="10667" y="21335"/>
                </a:lnTo>
                <a:lnTo>
                  <a:pt x="7619" y="24383"/>
                </a:lnTo>
                <a:lnTo>
                  <a:pt x="6095" y="27431"/>
                </a:lnTo>
                <a:lnTo>
                  <a:pt x="3047" y="28956"/>
                </a:lnTo>
                <a:lnTo>
                  <a:pt x="0" y="30479"/>
                </a:lnTo>
                <a:lnTo>
                  <a:pt x="0" y="47243"/>
                </a:lnTo>
                <a:lnTo>
                  <a:pt x="9143" y="47243"/>
                </a:lnTo>
                <a:lnTo>
                  <a:pt x="9143" y="96012"/>
                </a:lnTo>
                <a:lnTo>
                  <a:pt x="10667" y="99059"/>
                </a:lnTo>
                <a:lnTo>
                  <a:pt x="10667" y="102107"/>
                </a:lnTo>
                <a:lnTo>
                  <a:pt x="12191" y="105156"/>
                </a:lnTo>
                <a:lnTo>
                  <a:pt x="13715" y="106679"/>
                </a:lnTo>
                <a:lnTo>
                  <a:pt x="16763" y="109727"/>
                </a:lnTo>
                <a:lnTo>
                  <a:pt x="18287" y="111251"/>
                </a:lnTo>
                <a:lnTo>
                  <a:pt x="21335" y="112775"/>
                </a:lnTo>
                <a:lnTo>
                  <a:pt x="24383" y="114300"/>
                </a:lnTo>
                <a:lnTo>
                  <a:pt x="38100" y="114300"/>
                </a:lnTo>
                <a:lnTo>
                  <a:pt x="41147" y="112775"/>
                </a:lnTo>
                <a:lnTo>
                  <a:pt x="44195" y="112775"/>
                </a:lnTo>
                <a:lnTo>
                  <a:pt x="47243" y="109727"/>
                </a:lnTo>
                <a:lnTo>
                  <a:pt x="50291" y="108203"/>
                </a:lnTo>
                <a:lnTo>
                  <a:pt x="50291" y="89915"/>
                </a:lnTo>
                <a:lnTo>
                  <a:pt x="48767" y="91439"/>
                </a:lnTo>
                <a:lnTo>
                  <a:pt x="45719" y="92963"/>
                </a:lnTo>
                <a:lnTo>
                  <a:pt x="42671" y="96012"/>
                </a:lnTo>
                <a:lnTo>
                  <a:pt x="33527" y="96012"/>
                </a:lnTo>
                <a:lnTo>
                  <a:pt x="30479" y="92963"/>
                </a:lnTo>
                <a:lnTo>
                  <a:pt x="28955" y="89915"/>
                </a:lnTo>
                <a:lnTo>
                  <a:pt x="28955" y="47243"/>
                </a:lnTo>
                <a:lnTo>
                  <a:pt x="47243" y="47243"/>
                </a:lnTo>
                <a:lnTo>
                  <a:pt x="47243" y="28956"/>
                </a:lnTo>
                <a:lnTo>
                  <a:pt x="28955" y="2895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8" name="object 1198"/>
          <p:cNvSpPr/>
          <p:nvPr/>
        </p:nvSpPr>
        <p:spPr>
          <a:xfrm>
            <a:off x="3057861" y="4665713"/>
            <a:ext cx="44374" cy="100853"/>
          </a:xfrm>
          <a:custGeom>
            <a:avLst/>
            <a:gdLst/>
            <a:ahLst/>
            <a:cxnLst/>
            <a:rect l="l" t="t" r="r" b="b"/>
            <a:pathLst>
              <a:path w="50291" h="114300">
                <a:moveTo>
                  <a:pt x="28955" y="28956"/>
                </a:moveTo>
                <a:lnTo>
                  <a:pt x="28955" y="0"/>
                </a:lnTo>
                <a:lnTo>
                  <a:pt x="16763" y="0"/>
                </a:lnTo>
                <a:lnTo>
                  <a:pt x="16763" y="6095"/>
                </a:lnTo>
                <a:lnTo>
                  <a:pt x="15239" y="10667"/>
                </a:lnTo>
                <a:lnTo>
                  <a:pt x="13715" y="15239"/>
                </a:lnTo>
                <a:lnTo>
                  <a:pt x="12191" y="18287"/>
                </a:lnTo>
                <a:lnTo>
                  <a:pt x="10667" y="21335"/>
                </a:lnTo>
                <a:lnTo>
                  <a:pt x="9143" y="24383"/>
                </a:lnTo>
                <a:lnTo>
                  <a:pt x="6095" y="27431"/>
                </a:lnTo>
                <a:lnTo>
                  <a:pt x="3048" y="28956"/>
                </a:lnTo>
                <a:lnTo>
                  <a:pt x="0" y="30479"/>
                </a:lnTo>
                <a:lnTo>
                  <a:pt x="0" y="47243"/>
                </a:lnTo>
                <a:lnTo>
                  <a:pt x="9143" y="47243"/>
                </a:lnTo>
                <a:lnTo>
                  <a:pt x="9143" y="96012"/>
                </a:lnTo>
                <a:lnTo>
                  <a:pt x="10667" y="99059"/>
                </a:lnTo>
                <a:lnTo>
                  <a:pt x="10667" y="102107"/>
                </a:lnTo>
                <a:lnTo>
                  <a:pt x="12191" y="105156"/>
                </a:lnTo>
                <a:lnTo>
                  <a:pt x="15239" y="106679"/>
                </a:lnTo>
                <a:lnTo>
                  <a:pt x="16763" y="109727"/>
                </a:lnTo>
                <a:lnTo>
                  <a:pt x="19812" y="111251"/>
                </a:lnTo>
                <a:lnTo>
                  <a:pt x="22860" y="112775"/>
                </a:lnTo>
                <a:lnTo>
                  <a:pt x="24384" y="114300"/>
                </a:lnTo>
                <a:lnTo>
                  <a:pt x="38100" y="114300"/>
                </a:lnTo>
                <a:lnTo>
                  <a:pt x="41148" y="112775"/>
                </a:lnTo>
                <a:lnTo>
                  <a:pt x="44195" y="112775"/>
                </a:lnTo>
                <a:lnTo>
                  <a:pt x="47243" y="111251"/>
                </a:lnTo>
                <a:lnTo>
                  <a:pt x="50291" y="108203"/>
                </a:lnTo>
                <a:lnTo>
                  <a:pt x="50291" y="89915"/>
                </a:lnTo>
                <a:lnTo>
                  <a:pt x="47243" y="94487"/>
                </a:lnTo>
                <a:lnTo>
                  <a:pt x="42672" y="96012"/>
                </a:lnTo>
                <a:lnTo>
                  <a:pt x="33527" y="96012"/>
                </a:lnTo>
                <a:lnTo>
                  <a:pt x="30479" y="92963"/>
                </a:lnTo>
                <a:lnTo>
                  <a:pt x="28955" y="89915"/>
                </a:lnTo>
                <a:lnTo>
                  <a:pt x="28955" y="47243"/>
                </a:lnTo>
                <a:lnTo>
                  <a:pt x="48767" y="47243"/>
                </a:lnTo>
                <a:lnTo>
                  <a:pt x="48767" y="28956"/>
                </a:lnTo>
                <a:lnTo>
                  <a:pt x="28955" y="2895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9" name="object 1199"/>
          <p:cNvSpPr/>
          <p:nvPr/>
        </p:nvSpPr>
        <p:spPr>
          <a:xfrm>
            <a:off x="3798794" y="4708744"/>
            <a:ext cx="4033" cy="16136"/>
          </a:xfrm>
          <a:custGeom>
            <a:avLst/>
            <a:gdLst/>
            <a:ahLst/>
            <a:cxnLst/>
            <a:rect l="l" t="t" r="r" b="b"/>
            <a:pathLst>
              <a:path w="4571" h="18288">
                <a:moveTo>
                  <a:pt x="0" y="0"/>
                </a:moveTo>
                <a:lnTo>
                  <a:pt x="0" y="18288"/>
                </a:lnTo>
                <a:lnTo>
                  <a:pt x="4571" y="18288"/>
                </a:lnTo>
                <a:lnTo>
                  <a:pt x="304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0" name="object 1200"/>
          <p:cNvSpPr/>
          <p:nvPr/>
        </p:nvSpPr>
        <p:spPr>
          <a:xfrm>
            <a:off x="3771899" y="4661679"/>
            <a:ext cx="67235" cy="103542"/>
          </a:xfrm>
          <a:custGeom>
            <a:avLst/>
            <a:gdLst/>
            <a:ahLst/>
            <a:cxnLst/>
            <a:rect l="l" t="t" r="r" b="b"/>
            <a:pathLst>
              <a:path w="76200" h="117348">
                <a:moveTo>
                  <a:pt x="41148" y="102107"/>
                </a:moveTo>
                <a:lnTo>
                  <a:pt x="33528" y="102107"/>
                </a:lnTo>
                <a:lnTo>
                  <a:pt x="30480" y="99060"/>
                </a:lnTo>
                <a:lnTo>
                  <a:pt x="30480" y="19812"/>
                </a:lnTo>
                <a:lnTo>
                  <a:pt x="47244" y="19812"/>
                </a:lnTo>
                <a:lnTo>
                  <a:pt x="50292" y="22860"/>
                </a:lnTo>
                <a:lnTo>
                  <a:pt x="53339" y="25907"/>
                </a:lnTo>
                <a:lnTo>
                  <a:pt x="54863" y="30480"/>
                </a:lnTo>
                <a:lnTo>
                  <a:pt x="54863" y="39624"/>
                </a:lnTo>
                <a:lnTo>
                  <a:pt x="53339" y="42672"/>
                </a:lnTo>
                <a:lnTo>
                  <a:pt x="53339" y="45719"/>
                </a:lnTo>
                <a:lnTo>
                  <a:pt x="51816" y="47243"/>
                </a:lnTo>
                <a:lnTo>
                  <a:pt x="50292" y="50292"/>
                </a:lnTo>
                <a:lnTo>
                  <a:pt x="47244" y="50292"/>
                </a:lnTo>
                <a:lnTo>
                  <a:pt x="45720" y="51816"/>
                </a:lnTo>
                <a:lnTo>
                  <a:pt x="42672" y="53339"/>
                </a:lnTo>
                <a:lnTo>
                  <a:pt x="33528" y="53339"/>
                </a:lnTo>
                <a:lnTo>
                  <a:pt x="35051" y="71628"/>
                </a:lnTo>
                <a:lnTo>
                  <a:pt x="54863" y="71628"/>
                </a:lnTo>
                <a:lnTo>
                  <a:pt x="62484" y="67056"/>
                </a:lnTo>
                <a:lnTo>
                  <a:pt x="68580" y="60960"/>
                </a:lnTo>
                <a:lnTo>
                  <a:pt x="69378" y="59840"/>
                </a:lnTo>
                <a:lnTo>
                  <a:pt x="74336" y="48933"/>
                </a:lnTo>
                <a:lnTo>
                  <a:pt x="76200" y="35051"/>
                </a:lnTo>
                <a:lnTo>
                  <a:pt x="76200" y="25907"/>
                </a:lnTo>
                <a:lnTo>
                  <a:pt x="74675" y="21336"/>
                </a:lnTo>
                <a:lnTo>
                  <a:pt x="73151" y="16763"/>
                </a:lnTo>
                <a:lnTo>
                  <a:pt x="70104" y="13716"/>
                </a:lnTo>
                <a:lnTo>
                  <a:pt x="68580" y="9143"/>
                </a:lnTo>
                <a:lnTo>
                  <a:pt x="65532" y="6095"/>
                </a:lnTo>
                <a:lnTo>
                  <a:pt x="62484" y="4572"/>
                </a:lnTo>
                <a:lnTo>
                  <a:pt x="57912" y="3048"/>
                </a:lnTo>
                <a:lnTo>
                  <a:pt x="54863" y="1524"/>
                </a:lnTo>
                <a:lnTo>
                  <a:pt x="50292" y="0"/>
                </a:lnTo>
                <a:lnTo>
                  <a:pt x="0" y="0"/>
                </a:lnTo>
                <a:lnTo>
                  <a:pt x="0" y="16763"/>
                </a:lnTo>
                <a:lnTo>
                  <a:pt x="7620" y="16763"/>
                </a:lnTo>
                <a:lnTo>
                  <a:pt x="9144" y="19812"/>
                </a:lnTo>
                <a:lnTo>
                  <a:pt x="9144" y="99060"/>
                </a:lnTo>
                <a:lnTo>
                  <a:pt x="6096" y="102107"/>
                </a:lnTo>
                <a:lnTo>
                  <a:pt x="0" y="102107"/>
                </a:lnTo>
                <a:lnTo>
                  <a:pt x="0" y="117348"/>
                </a:lnTo>
                <a:lnTo>
                  <a:pt x="41148" y="117348"/>
                </a:lnTo>
                <a:lnTo>
                  <a:pt x="41148" y="10210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1" name="object 1201"/>
          <p:cNvSpPr/>
          <p:nvPr/>
        </p:nvSpPr>
        <p:spPr>
          <a:xfrm>
            <a:off x="1571960" y="5161910"/>
            <a:ext cx="151952" cy="77993"/>
          </a:xfrm>
          <a:custGeom>
            <a:avLst/>
            <a:gdLst/>
            <a:ahLst/>
            <a:cxnLst/>
            <a:rect l="l" t="t" r="r" b="b"/>
            <a:pathLst>
              <a:path w="172212" h="88391">
                <a:moveTo>
                  <a:pt x="172212" y="68580"/>
                </a:moveTo>
                <a:lnTo>
                  <a:pt x="167639" y="70104"/>
                </a:lnTo>
                <a:lnTo>
                  <a:pt x="152400" y="70104"/>
                </a:lnTo>
                <a:lnTo>
                  <a:pt x="149351" y="68580"/>
                </a:lnTo>
                <a:lnTo>
                  <a:pt x="146303" y="65532"/>
                </a:lnTo>
                <a:lnTo>
                  <a:pt x="146303" y="21336"/>
                </a:lnTo>
                <a:lnTo>
                  <a:pt x="144779" y="16764"/>
                </a:lnTo>
                <a:lnTo>
                  <a:pt x="140207" y="13716"/>
                </a:lnTo>
                <a:lnTo>
                  <a:pt x="135635" y="9144"/>
                </a:lnTo>
                <a:lnTo>
                  <a:pt x="129539" y="6096"/>
                </a:lnTo>
                <a:lnTo>
                  <a:pt x="118871" y="4572"/>
                </a:lnTo>
                <a:lnTo>
                  <a:pt x="118643" y="4507"/>
                </a:lnTo>
                <a:lnTo>
                  <a:pt x="107470" y="2003"/>
                </a:lnTo>
                <a:lnTo>
                  <a:pt x="94957" y="500"/>
                </a:lnTo>
                <a:lnTo>
                  <a:pt x="80771" y="0"/>
                </a:lnTo>
                <a:lnTo>
                  <a:pt x="78928" y="9"/>
                </a:lnTo>
                <a:lnTo>
                  <a:pt x="65900" y="603"/>
                </a:lnTo>
                <a:lnTo>
                  <a:pt x="53208" y="2124"/>
                </a:lnTo>
                <a:lnTo>
                  <a:pt x="41147" y="4572"/>
                </a:lnTo>
                <a:lnTo>
                  <a:pt x="38758" y="4943"/>
                </a:lnTo>
                <a:lnTo>
                  <a:pt x="25496" y="8352"/>
                </a:lnTo>
                <a:lnTo>
                  <a:pt x="15239" y="13716"/>
                </a:lnTo>
                <a:lnTo>
                  <a:pt x="10668" y="16764"/>
                </a:lnTo>
                <a:lnTo>
                  <a:pt x="9143" y="19812"/>
                </a:lnTo>
                <a:lnTo>
                  <a:pt x="9143" y="27432"/>
                </a:lnTo>
                <a:lnTo>
                  <a:pt x="10668" y="30480"/>
                </a:lnTo>
                <a:lnTo>
                  <a:pt x="15239" y="32004"/>
                </a:lnTo>
                <a:lnTo>
                  <a:pt x="19812" y="33528"/>
                </a:lnTo>
                <a:lnTo>
                  <a:pt x="24383" y="35052"/>
                </a:lnTo>
                <a:lnTo>
                  <a:pt x="41147" y="35052"/>
                </a:lnTo>
                <a:lnTo>
                  <a:pt x="45719" y="33528"/>
                </a:lnTo>
                <a:lnTo>
                  <a:pt x="50291" y="32004"/>
                </a:lnTo>
                <a:lnTo>
                  <a:pt x="53339" y="28956"/>
                </a:lnTo>
                <a:lnTo>
                  <a:pt x="56387" y="25908"/>
                </a:lnTo>
                <a:lnTo>
                  <a:pt x="57912" y="22860"/>
                </a:lnTo>
                <a:lnTo>
                  <a:pt x="59435" y="21336"/>
                </a:lnTo>
                <a:lnTo>
                  <a:pt x="62483" y="19812"/>
                </a:lnTo>
                <a:lnTo>
                  <a:pt x="65531" y="18288"/>
                </a:lnTo>
                <a:lnTo>
                  <a:pt x="68579" y="18288"/>
                </a:lnTo>
                <a:lnTo>
                  <a:pt x="71627" y="16764"/>
                </a:lnTo>
                <a:lnTo>
                  <a:pt x="86868" y="16764"/>
                </a:lnTo>
                <a:lnTo>
                  <a:pt x="89915" y="18288"/>
                </a:lnTo>
                <a:lnTo>
                  <a:pt x="92963" y="18288"/>
                </a:lnTo>
                <a:lnTo>
                  <a:pt x="94487" y="19812"/>
                </a:lnTo>
                <a:lnTo>
                  <a:pt x="97535" y="22860"/>
                </a:lnTo>
                <a:lnTo>
                  <a:pt x="97535" y="35052"/>
                </a:lnTo>
                <a:lnTo>
                  <a:pt x="84975" y="36067"/>
                </a:lnTo>
                <a:lnTo>
                  <a:pt x="71760" y="37253"/>
                </a:lnTo>
                <a:lnTo>
                  <a:pt x="59797" y="38438"/>
                </a:lnTo>
                <a:lnTo>
                  <a:pt x="48768" y="39624"/>
                </a:lnTo>
                <a:lnTo>
                  <a:pt x="43211" y="40275"/>
                </a:lnTo>
                <a:lnTo>
                  <a:pt x="29465" y="42517"/>
                </a:lnTo>
                <a:lnTo>
                  <a:pt x="19812" y="45720"/>
                </a:lnTo>
                <a:lnTo>
                  <a:pt x="12191" y="48768"/>
                </a:lnTo>
                <a:lnTo>
                  <a:pt x="7619" y="50292"/>
                </a:lnTo>
                <a:lnTo>
                  <a:pt x="4571" y="53340"/>
                </a:lnTo>
                <a:lnTo>
                  <a:pt x="1524" y="57912"/>
                </a:lnTo>
                <a:lnTo>
                  <a:pt x="0" y="60960"/>
                </a:lnTo>
                <a:lnTo>
                  <a:pt x="0" y="71628"/>
                </a:lnTo>
                <a:lnTo>
                  <a:pt x="4571" y="76200"/>
                </a:lnTo>
                <a:lnTo>
                  <a:pt x="13715" y="80772"/>
                </a:lnTo>
                <a:lnTo>
                  <a:pt x="23435" y="84644"/>
                </a:lnTo>
                <a:lnTo>
                  <a:pt x="35807" y="87395"/>
                </a:lnTo>
                <a:lnTo>
                  <a:pt x="50291" y="88392"/>
                </a:lnTo>
                <a:lnTo>
                  <a:pt x="50896" y="88388"/>
                </a:lnTo>
                <a:lnTo>
                  <a:pt x="63020" y="87393"/>
                </a:lnTo>
                <a:lnTo>
                  <a:pt x="60959" y="68580"/>
                </a:lnTo>
                <a:lnTo>
                  <a:pt x="57912" y="67056"/>
                </a:lnTo>
                <a:lnTo>
                  <a:pt x="53339" y="65532"/>
                </a:lnTo>
                <a:lnTo>
                  <a:pt x="51815" y="64008"/>
                </a:lnTo>
                <a:lnTo>
                  <a:pt x="51815" y="60960"/>
                </a:lnTo>
                <a:lnTo>
                  <a:pt x="53339" y="57912"/>
                </a:lnTo>
                <a:lnTo>
                  <a:pt x="56387" y="56388"/>
                </a:lnTo>
                <a:lnTo>
                  <a:pt x="57912" y="54864"/>
                </a:lnTo>
                <a:lnTo>
                  <a:pt x="62483" y="53340"/>
                </a:lnTo>
                <a:lnTo>
                  <a:pt x="68579" y="53340"/>
                </a:lnTo>
                <a:lnTo>
                  <a:pt x="71066" y="52759"/>
                </a:lnTo>
                <a:lnTo>
                  <a:pt x="82070" y="51035"/>
                </a:lnTo>
                <a:lnTo>
                  <a:pt x="97535" y="50292"/>
                </a:lnTo>
                <a:lnTo>
                  <a:pt x="97535" y="64008"/>
                </a:lnTo>
                <a:lnTo>
                  <a:pt x="91439" y="65532"/>
                </a:lnTo>
                <a:lnTo>
                  <a:pt x="90265" y="81667"/>
                </a:lnTo>
                <a:lnTo>
                  <a:pt x="103631" y="77724"/>
                </a:lnTo>
                <a:lnTo>
                  <a:pt x="108203" y="80772"/>
                </a:lnTo>
                <a:lnTo>
                  <a:pt x="114300" y="83820"/>
                </a:lnTo>
                <a:lnTo>
                  <a:pt x="121919" y="85344"/>
                </a:lnTo>
                <a:lnTo>
                  <a:pt x="128015" y="86868"/>
                </a:lnTo>
                <a:lnTo>
                  <a:pt x="137159" y="88392"/>
                </a:lnTo>
                <a:lnTo>
                  <a:pt x="146908" y="88388"/>
                </a:lnTo>
                <a:lnTo>
                  <a:pt x="159032" y="87393"/>
                </a:lnTo>
                <a:lnTo>
                  <a:pt x="172212" y="85344"/>
                </a:lnTo>
                <a:lnTo>
                  <a:pt x="172212" y="68580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2" name="object 1202"/>
          <p:cNvSpPr/>
          <p:nvPr/>
        </p:nvSpPr>
        <p:spPr>
          <a:xfrm>
            <a:off x="1625749" y="5219733"/>
            <a:ext cx="26894" cy="19289"/>
          </a:xfrm>
          <a:custGeom>
            <a:avLst/>
            <a:gdLst/>
            <a:ahLst/>
            <a:cxnLst/>
            <a:rect l="l" t="t" r="r" b="b"/>
            <a:pathLst>
              <a:path w="30480" h="21861">
                <a:moveTo>
                  <a:pt x="30480" y="0"/>
                </a:moveTo>
                <a:lnTo>
                  <a:pt x="25908" y="1523"/>
                </a:lnTo>
                <a:lnTo>
                  <a:pt x="21336" y="3047"/>
                </a:lnTo>
                <a:lnTo>
                  <a:pt x="16764" y="4571"/>
                </a:lnTo>
                <a:lnTo>
                  <a:pt x="3048" y="4571"/>
                </a:lnTo>
                <a:lnTo>
                  <a:pt x="0" y="3047"/>
                </a:lnTo>
                <a:lnTo>
                  <a:pt x="2060" y="21861"/>
                </a:lnTo>
                <a:lnTo>
                  <a:pt x="15240" y="19812"/>
                </a:lnTo>
                <a:lnTo>
                  <a:pt x="17758" y="19267"/>
                </a:lnTo>
                <a:lnTo>
                  <a:pt x="29305" y="16135"/>
                </a:lnTo>
                <a:lnTo>
                  <a:pt x="30480" y="0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3" name="object 1203"/>
          <p:cNvSpPr/>
          <p:nvPr/>
        </p:nvSpPr>
        <p:spPr>
          <a:xfrm>
            <a:off x="1164515" y="5130982"/>
            <a:ext cx="200360" cy="107576"/>
          </a:xfrm>
          <a:custGeom>
            <a:avLst/>
            <a:gdLst/>
            <a:ahLst/>
            <a:cxnLst/>
            <a:rect l="l" t="t" r="r" b="b"/>
            <a:pathLst>
              <a:path w="227075" h="121919">
                <a:moveTo>
                  <a:pt x="144779" y="21336"/>
                </a:moveTo>
                <a:lnTo>
                  <a:pt x="158495" y="21336"/>
                </a:lnTo>
                <a:lnTo>
                  <a:pt x="163067" y="22860"/>
                </a:lnTo>
                <a:lnTo>
                  <a:pt x="170687" y="25907"/>
                </a:lnTo>
                <a:lnTo>
                  <a:pt x="176783" y="28956"/>
                </a:lnTo>
                <a:lnTo>
                  <a:pt x="182879" y="33528"/>
                </a:lnTo>
                <a:lnTo>
                  <a:pt x="185927" y="35051"/>
                </a:lnTo>
                <a:lnTo>
                  <a:pt x="190500" y="39624"/>
                </a:lnTo>
                <a:lnTo>
                  <a:pt x="196595" y="47243"/>
                </a:lnTo>
                <a:lnTo>
                  <a:pt x="202313" y="45715"/>
                </a:lnTo>
                <a:lnTo>
                  <a:pt x="214555" y="43119"/>
                </a:lnTo>
                <a:lnTo>
                  <a:pt x="227075" y="41148"/>
                </a:lnTo>
                <a:lnTo>
                  <a:pt x="220778" y="31701"/>
                </a:lnTo>
                <a:lnTo>
                  <a:pt x="213733" y="21134"/>
                </a:lnTo>
                <a:lnTo>
                  <a:pt x="206688" y="10567"/>
                </a:lnTo>
                <a:lnTo>
                  <a:pt x="199644" y="0"/>
                </a:lnTo>
                <a:lnTo>
                  <a:pt x="178307" y="0"/>
                </a:lnTo>
                <a:lnTo>
                  <a:pt x="176783" y="1524"/>
                </a:lnTo>
                <a:lnTo>
                  <a:pt x="175259" y="4572"/>
                </a:lnTo>
                <a:lnTo>
                  <a:pt x="50291" y="4572"/>
                </a:lnTo>
                <a:lnTo>
                  <a:pt x="50291" y="3048"/>
                </a:lnTo>
                <a:lnTo>
                  <a:pt x="48767" y="0"/>
                </a:lnTo>
                <a:lnTo>
                  <a:pt x="27431" y="0"/>
                </a:lnTo>
                <a:lnTo>
                  <a:pt x="21134" y="9446"/>
                </a:lnTo>
                <a:lnTo>
                  <a:pt x="14089" y="20013"/>
                </a:lnTo>
                <a:lnTo>
                  <a:pt x="7044" y="30580"/>
                </a:lnTo>
                <a:lnTo>
                  <a:pt x="0" y="41148"/>
                </a:lnTo>
                <a:lnTo>
                  <a:pt x="4445" y="41799"/>
                </a:lnTo>
                <a:lnTo>
                  <a:pt x="17062" y="44041"/>
                </a:lnTo>
                <a:lnTo>
                  <a:pt x="28955" y="47243"/>
                </a:lnTo>
                <a:lnTo>
                  <a:pt x="36575" y="39624"/>
                </a:lnTo>
                <a:lnTo>
                  <a:pt x="41147" y="35051"/>
                </a:lnTo>
                <a:lnTo>
                  <a:pt x="42671" y="33528"/>
                </a:lnTo>
                <a:lnTo>
                  <a:pt x="48767" y="28956"/>
                </a:lnTo>
                <a:lnTo>
                  <a:pt x="54863" y="25907"/>
                </a:lnTo>
                <a:lnTo>
                  <a:pt x="60959" y="24384"/>
                </a:lnTo>
                <a:lnTo>
                  <a:pt x="67055" y="21336"/>
                </a:lnTo>
                <a:lnTo>
                  <a:pt x="82295" y="21336"/>
                </a:lnTo>
                <a:lnTo>
                  <a:pt x="85343" y="22860"/>
                </a:lnTo>
                <a:lnTo>
                  <a:pt x="85343" y="100584"/>
                </a:lnTo>
                <a:lnTo>
                  <a:pt x="82295" y="103631"/>
                </a:lnTo>
                <a:lnTo>
                  <a:pt x="79247" y="105156"/>
                </a:lnTo>
                <a:lnTo>
                  <a:pt x="59435" y="105156"/>
                </a:lnTo>
                <a:lnTo>
                  <a:pt x="59435" y="121919"/>
                </a:lnTo>
                <a:lnTo>
                  <a:pt x="167639" y="121919"/>
                </a:lnTo>
                <a:lnTo>
                  <a:pt x="167639" y="105156"/>
                </a:lnTo>
                <a:lnTo>
                  <a:pt x="144779" y="105156"/>
                </a:lnTo>
                <a:lnTo>
                  <a:pt x="143255" y="103631"/>
                </a:lnTo>
                <a:lnTo>
                  <a:pt x="140207" y="100584"/>
                </a:lnTo>
                <a:lnTo>
                  <a:pt x="140207" y="24384"/>
                </a:lnTo>
                <a:lnTo>
                  <a:pt x="141731" y="21336"/>
                </a:lnTo>
                <a:lnTo>
                  <a:pt x="144779" y="21336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4" name="object 1204"/>
          <p:cNvSpPr/>
          <p:nvPr/>
        </p:nvSpPr>
        <p:spPr>
          <a:xfrm>
            <a:off x="1843591" y="5128292"/>
            <a:ext cx="86060" cy="110266"/>
          </a:xfrm>
          <a:custGeom>
            <a:avLst/>
            <a:gdLst/>
            <a:ahLst/>
            <a:cxnLst/>
            <a:rect l="l" t="t" r="r" b="b"/>
            <a:pathLst>
              <a:path w="97535" h="124967">
                <a:moveTo>
                  <a:pt x="97535" y="108204"/>
                </a:moveTo>
                <a:lnTo>
                  <a:pt x="79247" y="108204"/>
                </a:lnTo>
                <a:lnTo>
                  <a:pt x="76199" y="106680"/>
                </a:lnTo>
                <a:lnTo>
                  <a:pt x="74675" y="106680"/>
                </a:lnTo>
                <a:lnTo>
                  <a:pt x="73151" y="103632"/>
                </a:lnTo>
                <a:lnTo>
                  <a:pt x="73151" y="0"/>
                </a:lnTo>
                <a:lnTo>
                  <a:pt x="57911" y="0"/>
                </a:lnTo>
                <a:lnTo>
                  <a:pt x="50170" y="1706"/>
                </a:lnTo>
                <a:lnTo>
                  <a:pt x="37308" y="4152"/>
                </a:lnTo>
                <a:lnTo>
                  <a:pt x="24596" y="6016"/>
                </a:lnTo>
                <a:lnTo>
                  <a:pt x="12129" y="7203"/>
                </a:lnTo>
                <a:lnTo>
                  <a:pt x="0" y="7620"/>
                </a:lnTo>
                <a:lnTo>
                  <a:pt x="0" y="24384"/>
                </a:lnTo>
                <a:lnTo>
                  <a:pt x="22860" y="24384"/>
                </a:lnTo>
                <a:lnTo>
                  <a:pt x="22860" y="105156"/>
                </a:lnTo>
                <a:lnTo>
                  <a:pt x="19812" y="106680"/>
                </a:lnTo>
                <a:lnTo>
                  <a:pt x="16764" y="108204"/>
                </a:lnTo>
                <a:lnTo>
                  <a:pt x="0" y="108204"/>
                </a:lnTo>
                <a:lnTo>
                  <a:pt x="0" y="124968"/>
                </a:lnTo>
                <a:lnTo>
                  <a:pt x="97535" y="124968"/>
                </a:lnTo>
                <a:lnTo>
                  <a:pt x="97535" y="108204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5" name="object 1205"/>
          <p:cNvSpPr/>
          <p:nvPr/>
        </p:nvSpPr>
        <p:spPr>
          <a:xfrm>
            <a:off x="1758874" y="5128292"/>
            <a:ext cx="51099" cy="28239"/>
          </a:xfrm>
          <a:custGeom>
            <a:avLst/>
            <a:gdLst/>
            <a:ahLst/>
            <a:cxnLst/>
            <a:rect l="l" t="t" r="r" b="b"/>
            <a:pathLst>
              <a:path w="57912" h="32004">
                <a:moveTo>
                  <a:pt x="57912" y="16764"/>
                </a:moveTo>
                <a:lnTo>
                  <a:pt x="57912" y="12192"/>
                </a:lnTo>
                <a:lnTo>
                  <a:pt x="54864" y="7620"/>
                </a:lnTo>
                <a:lnTo>
                  <a:pt x="48768" y="4572"/>
                </a:lnTo>
                <a:lnTo>
                  <a:pt x="44196" y="1524"/>
                </a:lnTo>
                <a:lnTo>
                  <a:pt x="36576" y="0"/>
                </a:lnTo>
                <a:lnTo>
                  <a:pt x="21336" y="0"/>
                </a:lnTo>
                <a:lnTo>
                  <a:pt x="13716" y="1524"/>
                </a:lnTo>
                <a:lnTo>
                  <a:pt x="9143" y="6096"/>
                </a:lnTo>
                <a:lnTo>
                  <a:pt x="3048" y="9144"/>
                </a:lnTo>
                <a:lnTo>
                  <a:pt x="0" y="12192"/>
                </a:lnTo>
                <a:lnTo>
                  <a:pt x="0" y="19812"/>
                </a:lnTo>
                <a:lnTo>
                  <a:pt x="3048" y="24384"/>
                </a:lnTo>
                <a:lnTo>
                  <a:pt x="7620" y="27432"/>
                </a:lnTo>
                <a:lnTo>
                  <a:pt x="13716" y="30480"/>
                </a:lnTo>
                <a:lnTo>
                  <a:pt x="21336" y="32004"/>
                </a:lnTo>
                <a:lnTo>
                  <a:pt x="36576" y="32004"/>
                </a:lnTo>
                <a:lnTo>
                  <a:pt x="44196" y="30480"/>
                </a:lnTo>
                <a:lnTo>
                  <a:pt x="48768" y="27432"/>
                </a:lnTo>
                <a:lnTo>
                  <a:pt x="54864" y="24384"/>
                </a:lnTo>
                <a:lnTo>
                  <a:pt x="57912" y="19812"/>
                </a:lnTo>
                <a:lnTo>
                  <a:pt x="57912" y="16764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6" name="object 1206"/>
          <p:cNvSpPr/>
          <p:nvPr/>
        </p:nvSpPr>
        <p:spPr>
          <a:xfrm>
            <a:off x="1378323" y="5128292"/>
            <a:ext cx="176156" cy="110266"/>
          </a:xfrm>
          <a:custGeom>
            <a:avLst/>
            <a:gdLst/>
            <a:ahLst/>
            <a:cxnLst/>
            <a:rect l="l" t="t" r="r" b="b"/>
            <a:pathLst>
              <a:path w="199643" h="124967">
                <a:moveTo>
                  <a:pt x="199643" y="108204"/>
                </a:moveTo>
                <a:lnTo>
                  <a:pt x="178307" y="108204"/>
                </a:lnTo>
                <a:lnTo>
                  <a:pt x="175259" y="105156"/>
                </a:lnTo>
                <a:lnTo>
                  <a:pt x="175259" y="57912"/>
                </a:lnTo>
                <a:lnTo>
                  <a:pt x="173735" y="53340"/>
                </a:lnTo>
                <a:lnTo>
                  <a:pt x="170687" y="50292"/>
                </a:lnTo>
                <a:lnTo>
                  <a:pt x="166115" y="47244"/>
                </a:lnTo>
                <a:lnTo>
                  <a:pt x="160019" y="44196"/>
                </a:lnTo>
                <a:lnTo>
                  <a:pt x="152399" y="41148"/>
                </a:lnTo>
                <a:lnTo>
                  <a:pt x="138726" y="38919"/>
                </a:lnTo>
                <a:lnTo>
                  <a:pt x="124967" y="38100"/>
                </a:lnTo>
                <a:lnTo>
                  <a:pt x="118871" y="38100"/>
                </a:lnTo>
                <a:lnTo>
                  <a:pt x="109727" y="39624"/>
                </a:lnTo>
                <a:lnTo>
                  <a:pt x="102107" y="41148"/>
                </a:lnTo>
                <a:lnTo>
                  <a:pt x="99868" y="41229"/>
                </a:lnTo>
                <a:lnTo>
                  <a:pt x="88206" y="43392"/>
                </a:lnTo>
                <a:lnTo>
                  <a:pt x="74675" y="47244"/>
                </a:lnTo>
                <a:lnTo>
                  <a:pt x="74675" y="0"/>
                </a:lnTo>
                <a:lnTo>
                  <a:pt x="59435" y="0"/>
                </a:lnTo>
                <a:lnTo>
                  <a:pt x="55546" y="1207"/>
                </a:lnTo>
                <a:lnTo>
                  <a:pt x="43494" y="4013"/>
                </a:lnTo>
                <a:lnTo>
                  <a:pt x="30479" y="6096"/>
                </a:lnTo>
                <a:lnTo>
                  <a:pt x="25119" y="6210"/>
                </a:lnTo>
                <a:lnTo>
                  <a:pt x="12097" y="7047"/>
                </a:lnTo>
                <a:lnTo>
                  <a:pt x="0" y="7620"/>
                </a:lnTo>
                <a:lnTo>
                  <a:pt x="0" y="24384"/>
                </a:lnTo>
                <a:lnTo>
                  <a:pt x="24383" y="24384"/>
                </a:lnTo>
                <a:lnTo>
                  <a:pt x="24383" y="103632"/>
                </a:lnTo>
                <a:lnTo>
                  <a:pt x="22859" y="105156"/>
                </a:lnTo>
                <a:lnTo>
                  <a:pt x="21335" y="108204"/>
                </a:lnTo>
                <a:lnTo>
                  <a:pt x="0" y="108204"/>
                </a:lnTo>
                <a:lnTo>
                  <a:pt x="0" y="124968"/>
                </a:lnTo>
                <a:lnTo>
                  <a:pt x="92963" y="124968"/>
                </a:lnTo>
                <a:lnTo>
                  <a:pt x="92963" y="108204"/>
                </a:lnTo>
                <a:lnTo>
                  <a:pt x="79247" y="108204"/>
                </a:lnTo>
                <a:lnTo>
                  <a:pt x="76199" y="106680"/>
                </a:lnTo>
                <a:lnTo>
                  <a:pt x="74675" y="103632"/>
                </a:lnTo>
                <a:lnTo>
                  <a:pt x="74675" y="65532"/>
                </a:lnTo>
                <a:lnTo>
                  <a:pt x="82295" y="64008"/>
                </a:lnTo>
                <a:lnTo>
                  <a:pt x="88391" y="60960"/>
                </a:lnTo>
                <a:lnTo>
                  <a:pt x="94487" y="60960"/>
                </a:lnTo>
                <a:lnTo>
                  <a:pt x="100583" y="59436"/>
                </a:lnTo>
                <a:lnTo>
                  <a:pt x="118871" y="59436"/>
                </a:lnTo>
                <a:lnTo>
                  <a:pt x="121919" y="62484"/>
                </a:lnTo>
                <a:lnTo>
                  <a:pt x="124967" y="64008"/>
                </a:lnTo>
                <a:lnTo>
                  <a:pt x="124967" y="105156"/>
                </a:lnTo>
                <a:lnTo>
                  <a:pt x="121919" y="106680"/>
                </a:lnTo>
                <a:lnTo>
                  <a:pt x="118871" y="108204"/>
                </a:lnTo>
                <a:lnTo>
                  <a:pt x="106679" y="108204"/>
                </a:lnTo>
                <a:lnTo>
                  <a:pt x="106679" y="124968"/>
                </a:lnTo>
                <a:lnTo>
                  <a:pt x="199643" y="124968"/>
                </a:lnTo>
                <a:lnTo>
                  <a:pt x="199643" y="108204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7" name="object 1207"/>
          <p:cNvSpPr/>
          <p:nvPr/>
        </p:nvSpPr>
        <p:spPr>
          <a:xfrm>
            <a:off x="1941755" y="5161910"/>
            <a:ext cx="153296" cy="77993"/>
          </a:xfrm>
          <a:custGeom>
            <a:avLst/>
            <a:gdLst/>
            <a:ahLst/>
            <a:cxnLst/>
            <a:rect l="l" t="t" r="r" b="b"/>
            <a:pathLst>
              <a:path w="173735" h="88391">
                <a:moveTo>
                  <a:pt x="57912" y="67056"/>
                </a:moveTo>
                <a:lnTo>
                  <a:pt x="54863" y="65532"/>
                </a:lnTo>
                <a:lnTo>
                  <a:pt x="53339" y="64008"/>
                </a:lnTo>
                <a:lnTo>
                  <a:pt x="53339" y="60960"/>
                </a:lnTo>
                <a:lnTo>
                  <a:pt x="54863" y="57912"/>
                </a:lnTo>
                <a:lnTo>
                  <a:pt x="56387" y="56388"/>
                </a:lnTo>
                <a:lnTo>
                  <a:pt x="59435" y="54864"/>
                </a:lnTo>
                <a:lnTo>
                  <a:pt x="64007" y="53340"/>
                </a:lnTo>
                <a:lnTo>
                  <a:pt x="68579" y="53340"/>
                </a:lnTo>
                <a:lnTo>
                  <a:pt x="71985" y="52566"/>
                </a:lnTo>
                <a:lnTo>
                  <a:pt x="83030" y="50969"/>
                </a:lnTo>
                <a:lnTo>
                  <a:pt x="99059" y="50292"/>
                </a:lnTo>
                <a:lnTo>
                  <a:pt x="99059" y="64008"/>
                </a:lnTo>
                <a:lnTo>
                  <a:pt x="92963" y="65532"/>
                </a:lnTo>
                <a:lnTo>
                  <a:pt x="92287" y="81486"/>
                </a:lnTo>
                <a:lnTo>
                  <a:pt x="105156" y="77724"/>
                </a:lnTo>
                <a:lnTo>
                  <a:pt x="109727" y="80772"/>
                </a:lnTo>
                <a:lnTo>
                  <a:pt x="115823" y="83820"/>
                </a:lnTo>
                <a:lnTo>
                  <a:pt x="121919" y="85344"/>
                </a:lnTo>
                <a:lnTo>
                  <a:pt x="122521" y="85464"/>
                </a:lnTo>
                <a:lnTo>
                  <a:pt x="134062" y="87484"/>
                </a:lnTo>
                <a:lnTo>
                  <a:pt x="147827" y="88392"/>
                </a:lnTo>
                <a:lnTo>
                  <a:pt x="148432" y="88388"/>
                </a:lnTo>
                <a:lnTo>
                  <a:pt x="160556" y="87393"/>
                </a:lnTo>
                <a:lnTo>
                  <a:pt x="173735" y="85344"/>
                </a:lnTo>
                <a:lnTo>
                  <a:pt x="173735" y="68580"/>
                </a:lnTo>
                <a:lnTo>
                  <a:pt x="167639" y="70104"/>
                </a:lnTo>
                <a:lnTo>
                  <a:pt x="152400" y="70104"/>
                </a:lnTo>
                <a:lnTo>
                  <a:pt x="150875" y="68580"/>
                </a:lnTo>
                <a:lnTo>
                  <a:pt x="147827" y="65532"/>
                </a:lnTo>
                <a:lnTo>
                  <a:pt x="147827" y="21336"/>
                </a:lnTo>
                <a:lnTo>
                  <a:pt x="144779" y="16764"/>
                </a:lnTo>
                <a:lnTo>
                  <a:pt x="141731" y="13716"/>
                </a:lnTo>
                <a:lnTo>
                  <a:pt x="137159" y="9144"/>
                </a:lnTo>
                <a:lnTo>
                  <a:pt x="129539" y="6096"/>
                </a:lnTo>
                <a:lnTo>
                  <a:pt x="118871" y="4572"/>
                </a:lnTo>
                <a:lnTo>
                  <a:pt x="109154" y="2170"/>
                </a:lnTo>
                <a:lnTo>
                  <a:pt x="96286" y="542"/>
                </a:lnTo>
                <a:lnTo>
                  <a:pt x="82295" y="0"/>
                </a:lnTo>
                <a:lnTo>
                  <a:pt x="80257" y="9"/>
                </a:lnTo>
                <a:lnTo>
                  <a:pt x="66366" y="603"/>
                </a:lnTo>
                <a:lnTo>
                  <a:pt x="53739" y="2124"/>
                </a:lnTo>
                <a:lnTo>
                  <a:pt x="42671" y="4572"/>
                </a:lnTo>
                <a:lnTo>
                  <a:pt x="38359" y="5195"/>
                </a:lnTo>
                <a:lnTo>
                  <a:pt x="25036" y="8573"/>
                </a:lnTo>
                <a:lnTo>
                  <a:pt x="15239" y="13716"/>
                </a:lnTo>
                <a:lnTo>
                  <a:pt x="10667" y="16764"/>
                </a:lnTo>
                <a:lnTo>
                  <a:pt x="9143" y="19812"/>
                </a:lnTo>
                <a:lnTo>
                  <a:pt x="9143" y="27432"/>
                </a:lnTo>
                <a:lnTo>
                  <a:pt x="10667" y="30480"/>
                </a:lnTo>
                <a:lnTo>
                  <a:pt x="15239" y="32004"/>
                </a:lnTo>
                <a:lnTo>
                  <a:pt x="19812" y="33528"/>
                </a:lnTo>
                <a:lnTo>
                  <a:pt x="25907" y="35052"/>
                </a:lnTo>
                <a:lnTo>
                  <a:pt x="42671" y="35052"/>
                </a:lnTo>
                <a:lnTo>
                  <a:pt x="45719" y="33528"/>
                </a:lnTo>
                <a:lnTo>
                  <a:pt x="50291" y="32004"/>
                </a:lnTo>
                <a:lnTo>
                  <a:pt x="53339" y="28956"/>
                </a:lnTo>
                <a:lnTo>
                  <a:pt x="56387" y="25908"/>
                </a:lnTo>
                <a:lnTo>
                  <a:pt x="59435" y="22860"/>
                </a:lnTo>
                <a:lnTo>
                  <a:pt x="60959" y="21336"/>
                </a:lnTo>
                <a:lnTo>
                  <a:pt x="64007" y="18288"/>
                </a:lnTo>
                <a:lnTo>
                  <a:pt x="68579" y="18288"/>
                </a:lnTo>
                <a:lnTo>
                  <a:pt x="71627" y="16764"/>
                </a:lnTo>
                <a:lnTo>
                  <a:pt x="86867" y="16764"/>
                </a:lnTo>
                <a:lnTo>
                  <a:pt x="89915" y="18288"/>
                </a:lnTo>
                <a:lnTo>
                  <a:pt x="92963" y="18288"/>
                </a:lnTo>
                <a:lnTo>
                  <a:pt x="96012" y="19812"/>
                </a:lnTo>
                <a:lnTo>
                  <a:pt x="97535" y="22860"/>
                </a:lnTo>
                <a:lnTo>
                  <a:pt x="99059" y="25908"/>
                </a:lnTo>
                <a:lnTo>
                  <a:pt x="99059" y="35052"/>
                </a:lnTo>
                <a:lnTo>
                  <a:pt x="86323" y="36067"/>
                </a:lnTo>
                <a:lnTo>
                  <a:pt x="72734" y="37253"/>
                </a:lnTo>
                <a:lnTo>
                  <a:pt x="60670" y="38438"/>
                </a:lnTo>
                <a:lnTo>
                  <a:pt x="50291" y="39624"/>
                </a:lnTo>
                <a:lnTo>
                  <a:pt x="43083" y="40469"/>
                </a:lnTo>
                <a:lnTo>
                  <a:pt x="29469" y="42643"/>
                </a:lnTo>
                <a:lnTo>
                  <a:pt x="19812" y="45720"/>
                </a:lnTo>
                <a:lnTo>
                  <a:pt x="13715" y="48768"/>
                </a:lnTo>
                <a:lnTo>
                  <a:pt x="9143" y="50292"/>
                </a:lnTo>
                <a:lnTo>
                  <a:pt x="6095" y="53340"/>
                </a:lnTo>
                <a:lnTo>
                  <a:pt x="1523" y="57912"/>
                </a:lnTo>
                <a:lnTo>
                  <a:pt x="0" y="60960"/>
                </a:lnTo>
                <a:lnTo>
                  <a:pt x="0" y="71628"/>
                </a:lnTo>
                <a:lnTo>
                  <a:pt x="4571" y="76200"/>
                </a:lnTo>
                <a:lnTo>
                  <a:pt x="15239" y="80772"/>
                </a:lnTo>
                <a:lnTo>
                  <a:pt x="24959" y="84644"/>
                </a:lnTo>
                <a:lnTo>
                  <a:pt x="37331" y="87395"/>
                </a:lnTo>
                <a:lnTo>
                  <a:pt x="51815" y="88392"/>
                </a:lnTo>
                <a:lnTo>
                  <a:pt x="59435" y="88392"/>
                </a:lnTo>
                <a:lnTo>
                  <a:pt x="60959" y="68580"/>
                </a:lnTo>
                <a:lnTo>
                  <a:pt x="57912" y="67056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8" name="object 1208"/>
          <p:cNvSpPr/>
          <p:nvPr/>
        </p:nvSpPr>
        <p:spPr>
          <a:xfrm>
            <a:off x="2370716" y="5221077"/>
            <a:ext cx="21514" cy="18826"/>
          </a:xfrm>
          <a:custGeom>
            <a:avLst/>
            <a:gdLst/>
            <a:ahLst/>
            <a:cxnLst/>
            <a:rect l="l" t="t" r="r" b="b"/>
            <a:pathLst>
              <a:path w="24383" h="21336">
                <a:moveTo>
                  <a:pt x="21335" y="1523"/>
                </a:moveTo>
                <a:lnTo>
                  <a:pt x="6095" y="1523"/>
                </a:lnTo>
                <a:lnTo>
                  <a:pt x="0" y="0"/>
                </a:lnTo>
                <a:lnTo>
                  <a:pt x="6095" y="21335"/>
                </a:lnTo>
                <a:lnTo>
                  <a:pt x="13715" y="21335"/>
                </a:lnTo>
                <a:lnTo>
                  <a:pt x="21335" y="19811"/>
                </a:lnTo>
                <a:lnTo>
                  <a:pt x="22710" y="19524"/>
                </a:lnTo>
                <a:lnTo>
                  <a:pt x="24383" y="0"/>
                </a:lnTo>
                <a:lnTo>
                  <a:pt x="21335" y="1523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9" name="object 1209"/>
          <p:cNvSpPr/>
          <p:nvPr/>
        </p:nvSpPr>
        <p:spPr>
          <a:xfrm>
            <a:off x="2308860" y="5128292"/>
            <a:ext cx="164053" cy="111611"/>
          </a:xfrm>
          <a:custGeom>
            <a:avLst/>
            <a:gdLst/>
            <a:ahLst/>
            <a:cxnLst/>
            <a:rect l="l" t="t" r="r" b="b"/>
            <a:pathLst>
              <a:path w="185927" h="126491">
                <a:moveTo>
                  <a:pt x="163067" y="102108"/>
                </a:moveTo>
                <a:lnTo>
                  <a:pt x="163067" y="0"/>
                </a:lnTo>
                <a:lnTo>
                  <a:pt x="147827" y="0"/>
                </a:lnTo>
                <a:lnTo>
                  <a:pt x="144832" y="838"/>
                </a:lnTo>
                <a:lnTo>
                  <a:pt x="132281" y="3889"/>
                </a:lnTo>
                <a:lnTo>
                  <a:pt x="120395" y="6096"/>
                </a:lnTo>
                <a:lnTo>
                  <a:pt x="115265" y="6265"/>
                </a:lnTo>
                <a:lnTo>
                  <a:pt x="103265" y="7091"/>
                </a:lnTo>
                <a:lnTo>
                  <a:pt x="88392" y="7620"/>
                </a:lnTo>
                <a:lnTo>
                  <a:pt x="88392" y="24384"/>
                </a:lnTo>
                <a:lnTo>
                  <a:pt x="112775" y="24384"/>
                </a:lnTo>
                <a:lnTo>
                  <a:pt x="112775" y="44196"/>
                </a:lnTo>
                <a:lnTo>
                  <a:pt x="105155" y="42672"/>
                </a:lnTo>
                <a:lnTo>
                  <a:pt x="97535" y="41148"/>
                </a:lnTo>
                <a:lnTo>
                  <a:pt x="91439" y="39624"/>
                </a:lnTo>
                <a:lnTo>
                  <a:pt x="85343" y="38100"/>
                </a:lnTo>
                <a:lnTo>
                  <a:pt x="71627" y="38100"/>
                </a:lnTo>
                <a:lnTo>
                  <a:pt x="61200" y="38509"/>
                </a:lnTo>
                <a:lnTo>
                  <a:pt x="48513" y="40395"/>
                </a:lnTo>
                <a:lnTo>
                  <a:pt x="36575" y="44196"/>
                </a:lnTo>
                <a:lnTo>
                  <a:pt x="31731" y="45728"/>
                </a:lnTo>
                <a:lnTo>
                  <a:pt x="19912" y="51294"/>
                </a:lnTo>
                <a:lnTo>
                  <a:pt x="10668" y="59436"/>
                </a:lnTo>
                <a:lnTo>
                  <a:pt x="4571" y="67056"/>
                </a:lnTo>
                <a:lnTo>
                  <a:pt x="0" y="74676"/>
                </a:lnTo>
                <a:lnTo>
                  <a:pt x="0" y="91440"/>
                </a:lnTo>
                <a:lnTo>
                  <a:pt x="4571" y="99060"/>
                </a:lnTo>
                <a:lnTo>
                  <a:pt x="10668" y="105156"/>
                </a:lnTo>
                <a:lnTo>
                  <a:pt x="13432" y="108218"/>
                </a:lnTo>
                <a:lnTo>
                  <a:pt x="23519" y="115792"/>
                </a:lnTo>
                <a:lnTo>
                  <a:pt x="35051" y="121920"/>
                </a:lnTo>
                <a:lnTo>
                  <a:pt x="43056" y="123915"/>
                </a:lnTo>
                <a:lnTo>
                  <a:pt x="55415" y="125847"/>
                </a:lnTo>
                <a:lnTo>
                  <a:pt x="68580" y="126492"/>
                </a:lnTo>
                <a:lnTo>
                  <a:pt x="76200" y="126492"/>
                </a:lnTo>
                <a:lnTo>
                  <a:pt x="70104" y="105156"/>
                </a:lnTo>
                <a:lnTo>
                  <a:pt x="65531" y="100584"/>
                </a:lnTo>
                <a:lnTo>
                  <a:pt x="57912" y="96012"/>
                </a:lnTo>
                <a:lnTo>
                  <a:pt x="54863" y="89916"/>
                </a:lnTo>
                <a:lnTo>
                  <a:pt x="54863" y="76200"/>
                </a:lnTo>
                <a:lnTo>
                  <a:pt x="56387" y="71628"/>
                </a:lnTo>
                <a:lnTo>
                  <a:pt x="59436" y="68580"/>
                </a:lnTo>
                <a:lnTo>
                  <a:pt x="62483" y="64008"/>
                </a:lnTo>
                <a:lnTo>
                  <a:pt x="65531" y="60960"/>
                </a:lnTo>
                <a:lnTo>
                  <a:pt x="71627" y="59436"/>
                </a:lnTo>
                <a:lnTo>
                  <a:pt x="76200" y="57912"/>
                </a:lnTo>
                <a:lnTo>
                  <a:pt x="80771" y="56388"/>
                </a:lnTo>
                <a:lnTo>
                  <a:pt x="92963" y="56388"/>
                </a:lnTo>
                <a:lnTo>
                  <a:pt x="97535" y="57912"/>
                </a:lnTo>
                <a:lnTo>
                  <a:pt x="102107" y="59436"/>
                </a:lnTo>
                <a:lnTo>
                  <a:pt x="106679" y="60960"/>
                </a:lnTo>
                <a:lnTo>
                  <a:pt x="109727" y="62484"/>
                </a:lnTo>
                <a:lnTo>
                  <a:pt x="111251" y="65532"/>
                </a:lnTo>
                <a:lnTo>
                  <a:pt x="112775" y="68580"/>
                </a:lnTo>
                <a:lnTo>
                  <a:pt x="112775" y="100584"/>
                </a:lnTo>
                <a:lnTo>
                  <a:pt x="103631" y="103632"/>
                </a:lnTo>
                <a:lnTo>
                  <a:pt x="99059" y="105156"/>
                </a:lnTo>
                <a:lnTo>
                  <a:pt x="94487" y="105156"/>
                </a:lnTo>
                <a:lnTo>
                  <a:pt x="92814" y="124680"/>
                </a:lnTo>
                <a:lnTo>
                  <a:pt x="104605" y="121489"/>
                </a:lnTo>
                <a:lnTo>
                  <a:pt x="117347" y="117348"/>
                </a:lnTo>
                <a:lnTo>
                  <a:pt x="117347" y="126492"/>
                </a:lnTo>
                <a:lnTo>
                  <a:pt x="122443" y="126176"/>
                </a:lnTo>
                <a:lnTo>
                  <a:pt x="135140" y="125586"/>
                </a:lnTo>
                <a:lnTo>
                  <a:pt x="147837" y="125229"/>
                </a:lnTo>
                <a:lnTo>
                  <a:pt x="160534" y="125045"/>
                </a:lnTo>
                <a:lnTo>
                  <a:pt x="185927" y="124968"/>
                </a:lnTo>
                <a:lnTo>
                  <a:pt x="185927" y="108204"/>
                </a:lnTo>
                <a:lnTo>
                  <a:pt x="169163" y="108204"/>
                </a:lnTo>
                <a:lnTo>
                  <a:pt x="166115" y="106680"/>
                </a:lnTo>
                <a:lnTo>
                  <a:pt x="163067" y="105156"/>
                </a:lnTo>
                <a:lnTo>
                  <a:pt x="163067" y="102108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0" name="object 1210"/>
          <p:cNvSpPr/>
          <p:nvPr/>
        </p:nvSpPr>
        <p:spPr>
          <a:xfrm>
            <a:off x="2113877" y="5161910"/>
            <a:ext cx="174811" cy="76648"/>
          </a:xfrm>
          <a:custGeom>
            <a:avLst/>
            <a:gdLst/>
            <a:ahLst/>
            <a:cxnLst/>
            <a:rect l="l" t="t" r="r" b="b"/>
            <a:pathLst>
              <a:path w="198119" h="86867">
                <a:moveTo>
                  <a:pt x="173736" y="21336"/>
                </a:moveTo>
                <a:lnTo>
                  <a:pt x="172212" y="15240"/>
                </a:lnTo>
                <a:lnTo>
                  <a:pt x="169163" y="12192"/>
                </a:lnTo>
                <a:lnTo>
                  <a:pt x="166116" y="9144"/>
                </a:lnTo>
                <a:lnTo>
                  <a:pt x="160019" y="6096"/>
                </a:lnTo>
                <a:lnTo>
                  <a:pt x="152400" y="3048"/>
                </a:lnTo>
                <a:lnTo>
                  <a:pt x="137590" y="819"/>
                </a:lnTo>
                <a:lnTo>
                  <a:pt x="124968" y="0"/>
                </a:lnTo>
                <a:lnTo>
                  <a:pt x="124245" y="3"/>
                </a:lnTo>
                <a:lnTo>
                  <a:pt x="111096" y="998"/>
                </a:lnTo>
                <a:lnTo>
                  <a:pt x="99060" y="3048"/>
                </a:lnTo>
                <a:lnTo>
                  <a:pt x="93350" y="4156"/>
                </a:lnTo>
                <a:lnTo>
                  <a:pt x="81255" y="7446"/>
                </a:lnTo>
                <a:lnTo>
                  <a:pt x="68580" y="12192"/>
                </a:lnTo>
                <a:lnTo>
                  <a:pt x="68580" y="0"/>
                </a:lnTo>
                <a:lnTo>
                  <a:pt x="53340" y="0"/>
                </a:lnTo>
                <a:lnTo>
                  <a:pt x="50449" y="755"/>
                </a:lnTo>
                <a:lnTo>
                  <a:pt x="38255" y="3309"/>
                </a:lnTo>
                <a:lnTo>
                  <a:pt x="25703" y="5145"/>
                </a:lnTo>
                <a:lnTo>
                  <a:pt x="12911" y="6502"/>
                </a:lnTo>
                <a:lnTo>
                  <a:pt x="0" y="7620"/>
                </a:lnTo>
                <a:lnTo>
                  <a:pt x="0" y="24384"/>
                </a:lnTo>
                <a:lnTo>
                  <a:pt x="22860" y="24384"/>
                </a:lnTo>
                <a:lnTo>
                  <a:pt x="22860" y="67056"/>
                </a:lnTo>
                <a:lnTo>
                  <a:pt x="19812" y="70104"/>
                </a:lnTo>
                <a:lnTo>
                  <a:pt x="0" y="70104"/>
                </a:lnTo>
                <a:lnTo>
                  <a:pt x="0" y="86868"/>
                </a:lnTo>
                <a:lnTo>
                  <a:pt x="91440" y="86868"/>
                </a:lnTo>
                <a:lnTo>
                  <a:pt x="91440" y="70104"/>
                </a:lnTo>
                <a:lnTo>
                  <a:pt x="77724" y="70104"/>
                </a:lnTo>
                <a:lnTo>
                  <a:pt x="74675" y="68580"/>
                </a:lnTo>
                <a:lnTo>
                  <a:pt x="73151" y="65532"/>
                </a:lnTo>
                <a:lnTo>
                  <a:pt x="73151" y="28956"/>
                </a:lnTo>
                <a:lnTo>
                  <a:pt x="82295" y="25908"/>
                </a:lnTo>
                <a:lnTo>
                  <a:pt x="89916" y="22860"/>
                </a:lnTo>
                <a:lnTo>
                  <a:pt x="94487" y="22860"/>
                </a:lnTo>
                <a:lnTo>
                  <a:pt x="100584" y="21336"/>
                </a:lnTo>
                <a:lnTo>
                  <a:pt x="118872" y="21336"/>
                </a:lnTo>
                <a:lnTo>
                  <a:pt x="121919" y="22860"/>
                </a:lnTo>
                <a:lnTo>
                  <a:pt x="123443" y="24384"/>
                </a:lnTo>
                <a:lnTo>
                  <a:pt x="123443" y="67056"/>
                </a:lnTo>
                <a:lnTo>
                  <a:pt x="120395" y="70104"/>
                </a:lnTo>
                <a:lnTo>
                  <a:pt x="105156" y="70104"/>
                </a:lnTo>
                <a:lnTo>
                  <a:pt x="105156" y="86868"/>
                </a:lnTo>
                <a:lnTo>
                  <a:pt x="198119" y="86868"/>
                </a:lnTo>
                <a:lnTo>
                  <a:pt x="198119" y="70104"/>
                </a:lnTo>
                <a:lnTo>
                  <a:pt x="178307" y="70104"/>
                </a:lnTo>
                <a:lnTo>
                  <a:pt x="175260" y="68580"/>
                </a:lnTo>
                <a:lnTo>
                  <a:pt x="173736" y="65532"/>
                </a:lnTo>
                <a:lnTo>
                  <a:pt x="173736" y="21336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1" name="object 1211"/>
          <p:cNvSpPr/>
          <p:nvPr/>
        </p:nvSpPr>
        <p:spPr>
          <a:xfrm>
            <a:off x="1994198" y="5219732"/>
            <a:ext cx="29584" cy="20170"/>
          </a:xfrm>
          <a:custGeom>
            <a:avLst/>
            <a:gdLst/>
            <a:ahLst/>
            <a:cxnLst/>
            <a:rect l="l" t="t" r="r" b="b"/>
            <a:pathLst>
              <a:path w="33528" h="22859">
                <a:moveTo>
                  <a:pt x="33528" y="0"/>
                </a:moveTo>
                <a:lnTo>
                  <a:pt x="27431" y="1523"/>
                </a:lnTo>
                <a:lnTo>
                  <a:pt x="22860" y="3047"/>
                </a:lnTo>
                <a:lnTo>
                  <a:pt x="18287" y="4571"/>
                </a:lnTo>
                <a:lnTo>
                  <a:pt x="6096" y="4571"/>
                </a:lnTo>
                <a:lnTo>
                  <a:pt x="1524" y="3047"/>
                </a:lnTo>
                <a:lnTo>
                  <a:pt x="0" y="22859"/>
                </a:lnTo>
                <a:lnTo>
                  <a:pt x="7620" y="21335"/>
                </a:lnTo>
                <a:lnTo>
                  <a:pt x="16764" y="19812"/>
                </a:lnTo>
                <a:lnTo>
                  <a:pt x="20930" y="19018"/>
                </a:lnTo>
                <a:lnTo>
                  <a:pt x="32851" y="15954"/>
                </a:lnTo>
                <a:lnTo>
                  <a:pt x="33528" y="0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2" name="object 1212"/>
          <p:cNvSpPr/>
          <p:nvPr/>
        </p:nvSpPr>
        <p:spPr>
          <a:xfrm>
            <a:off x="1741394" y="5161910"/>
            <a:ext cx="86060" cy="76648"/>
          </a:xfrm>
          <a:custGeom>
            <a:avLst/>
            <a:gdLst/>
            <a:ahLst/>
            <a:cxnLst/>
            <a:rect l="l" t="t" r="r" b="b"/>
            <a:pathLst>
              <a:path w="97535" h="86868">
                <a:moveTo>
                  <a:pt x="21799" y="86868"/>
                </a:moveTo>
                <a:lnTo>
                  <a:pt x="97535" y="86868"/>
                </a:lnTo>
                <a:lnTo>
                  <a:pt x="97535" y="70104"/>
                </a:lnTo>
                <a:lnTo>
                  <a:pt x="77723" y="70104"/>
                </a:lnTo>
                <a:lnTo>
                  <a:pt x="74675" y="68580"/>
                </a:lnTo>
                <a:lnTo>
                  <a:pt x="74675" y="0"/>
                </a:lnTo>
                <a:lnTo>
                  <a:pt x="59435" y="0"/>
                </a:lnTo>
                <a:lnTo>
                  <a:pt x="53339" y="1524"/>
                </a:lnTo>
                <a:lnTo>
                  <a:pt x="48767" y="3048"/>
                </a:lnTo>
                <a:lnTo>
                  <a:pt x="44195" y="3048"/>
                </a:lnTo>
                <a:lnTo>
                  <a:pt x="38100" y="4572"/>
                </a:lnTo>
                <a:lnTo>
                  <a:pt x="32003" y="6096"/>
                </a:lnTo>
                <a:lnTo>
                  <a:pt x="24383" y="6096"/>
                </a:lnTo>
                <a:lnTo>
                  <a:pt x="16763" y="7620"/>
                </a:lnTo>
                <a:lnTo>
                  <a:pt x="0" y="7620"/>
                </a:lnTo>
                <a:lnTo>
                  <a:pt x="0" y="22860"/>
                </a:lnTo>
                <a:lnTo>
                  <a:pt x="24383" y="22860"/>
                </a:lnTo>
                <a:lnTo>
                  <a:pt x="24383" y="64008"/>
                </a:lnTo>
                <a:lnTo>
                  <a:pt x="22859" y="67056"/>
                </a:lnTo>
                <a:lnTo>
                  <a:pt x="21335" y="70104"/>
                </a:lnTo>
                <a:lnTo>
                  <a:pt x="0" y="70104"/>
                </a:lnTo>
                <a:lnTo>
                  <a:pt x="0" y="86868"/>
                </a:lnTo>
                <a:lnTo>
                  <a:pt x="21799" y="86868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3" name="object 1213"/>
          <p:cNvSpPr/>
          <p:nvPr/>
        </p:nvSpPr>
        <p:spPr>
          <a:xfrm>
            <a:off x="1988820" y="5206285"/>
            <a:ext cx="40340" cy="17481"/>
          </a:xfrm>
          <a:custGeom>
            <a:avLst/>
            <a:gdLst/>
            <a:ahLst/>
            <a:cxnLst/>
            <a:rect l="l" t="t" r="r" b="b"/>
            <a:pathLst>
              <a:path w="45719" h="19812">
                <a:moveTo>
                  <a:pt x="45719" y="0"/>
                </a:moveTo>
                <a:lnTo>
                  <a:pt x="29690" y="677"/>
                </a:lnTo>
                <a:lnTo>
                  <a:pt x="18645" y="2274"/>
                </a:lnTo>
                <a:lnTo>
                  <a:pt x="15239" y="3048"/>
                </a:lnTo>
                <a:lnTo>
                  <a:pt x="10668" y="3048"/>
                </a:lnTo>
                <a:lnTo>
                  <a:pt x="6095" y="4572"/>
                </a:lnTo>
                <a:lnTo>
                  <a:pt x="3048" y="6096"/>
                </a:lnTo>
                <a:lnTo>
                  <a:pt x="1524" y="7620"/>
                </a:lnTo>
                <a:lnTo>
                  <a:pt x="0" y="10668"/>
                </a:lnTo>
                <a:lnTo>
                  <a:pt x="0" y="12192"/>
                </a:lnTo>
                <a:lnTo>
                  <a:pt x="0" y="13716"/>
                </a:lnTo>
                <a:lnTo>
                  <a:pt x="1524" y="15240"/>
                </a:lnTo>
                <a:lnTo>
                  <a:pt x="4572" y="16764"/>
                </a:lnTo>
                <a:lnTo>
                  <a:pt x="7619" y="18288"/>
                </a:lnTo>
                <a:lnTo>
                  <a:pt x="12192" y="19812"/>
                </a:lnTo>
                <a:lnTo>
                  <a:pt x="16763" y="19812"/>
                </a:lnTo>
                <a:lnTo>
                  <a:pt x="21336" y="19812"/>
                </a:lnTo>
                <a:lnTo>
                  <a:pt x="24383" y="19812"/>
                </a:lnTo>
                <a:lnTo>
                  <a:pt x="28956" y="18288"/>
                </a:lnTo>
                <a:lnTo>
                  <a:pt x="33527" y="16764"/>
                </a:lnTo>
                <a:lnTo>
                  <a:pt x="39624" y="15240"/>
                </a:lnTo>
                <a:lnTo>
                  <a:pt x="45719" y="13716"/>
                </a:lnTo>
                <a:lnTo>
                  <a:pt x="45719" y="9144"/>
                </a:lnTo>
                <a:lnTo>
                  <a:pt x="45719" y="4572"/>
                </a:lnTo>
                <a:lnTo>
                  <a:pt x="45719" y="0"/>
                </a:lnTo>
                <a:close/>
              </a:path>
            </a:pathLst>
          </a:custGeom>
          <a:ln w="4572">
            <a:solidFill>
              <a:srgbClr val="BF4F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4" name="object 1214"/>
          <p:cNvSpPr/>
          <p:nvPr/>
        </p:nvSpPr>
        <p:spPr>
          <a:xfrm>
            <a:off x="1617681" y="5206285"/>
            <a:ext cx="40340" cy="17481"/>
          </a:xfrm>
          <a:custGeom>
            <a:avLst/>
            <a:gdLst/>
            <a:ahLst/>
            <a:cxnLst/>
            <a:rect l="l" t="t" r="r" b="b"/>
            <a:pathLst>
              <a:path w="45719" h="19812">
                <a:moveTo>
                  <a:pt x="45719" y="0"/>
                </a:moveTo>
                <a:lnTo>
                  <a:pt x="30254" y="743"/>
                </a:lnTo>
                <a:lnTo>
                  <a:pt x="19250" y="2467"/>
                </a:lnTo>
                <a:lnTo>
                  <a:pt x="16763" y="3048"/>
                </a:lnTo>
                <a:lnTo>
                  <a:pt x="10668" y="3048"/>
                </a:lnTo>
                <a:lnTo>
                  <a:pt x="6096" y="4572"/>
                </a:lnTo>
                <a:lnTo>
                  <a:pt x="4572" y="6096"/>
                </a:lnTo>
                <a:lnTo>
                  <a:pt x="1524" y="7620"/>
                </a:lnTo>
                <a:lnTo>
                  <a:pt x="0" y="10668"/>
                </a:lnTo>
                <a:lnTo>
                  <a:pt x="0" y="12192"/>
                </a:lnTo>
                <a:lnTo>
                  <a:pt x="0" y="13716"/>
                </a:lnTo>
                <a:lnTo>
                  <a:pt x="1524" y="15240"/>
                </a:lnTo>
                <a:lnTo>
                  <a:pt x="6096" y="16764"/>
                </a:lnTo>
                <a:lnTo>
                  <a:pt x="9143" y="18288"/>
                </a:lnTo>
                <a:lnTo>
                  <a:pt x="12192" y="19812"/>
                </a:lnTo>
                <a:lnTo>
                  <a:pt x="18287" y="19812"/>
                </a:lnTo>
                <a:lnTo>
                  <a:pt x="21336" y="19812"/>
                </a:lnTo>
                <a:lnTo>
                  <a:pt x="25908" y="19812"/>
                </a:lnTo>
                <a:lnTo>
                  <a:pt x="30480" y="18288"/>
                </a:lnTo>
                <a:lnTo>
                  <a:pt x="35052" y="16764"/>
                </a:lnTo>
                <a:lnTo>
                  <a:pt x="39624" y="15240"/>
                </a:lnTo>
                <a:lnTo>
                  <a:pt x="45719" y="13716"/>
                </a:lnTo>
                <a:lnTo>
                  <a:pt x="45719" y="9144"/>
                </a:lnTo>
                <a:lnTo>
                  <a:pt x="45719" y="4572"/>
                </a:lnTo>
                <a:lnTo>
                  <a:pt x="45719" y="0"/>
                </a:lnTo>
                <a:close/>
              </a:path>
            </a:pathLst>
          </a:custGeom>
          <a:ln w="4572">
            <a:solidFill>
              <a:srgbClr val="BF4F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5" name="object 1215"/>
          <p:cNvSpPr/>
          <p:nvPr/>
        </p:nvSpPr>
        <p:spPr>
          <a:xfrm>
            <a:off x="2357269" y="5178047"/>
            <a:ext cx="51098" cy="44374"/>
          </a:xfrm>
          <a:custGeom>
            <a:avLst/>
            <a:gdLst/>
            <a:ahLst/>
            <a:cxnLst/>
            <a:rect l="l" t="t" r="r" b="b"/>
            <a:pathLst>
              <a:path w="57911" h="50291">
                <a:moveTo>
                  <a:pt x="32004" y="0"/>
                </a:moveTo>
                <a:lnTo>
                  <a:pt x="25907" y="0"/>
                </a:lnTo>
                <a:lnTo>
                  <a:pt x="21336" y="1524"/>
                </a:lnTo>
                <a:lnTo>
                  <a:pt x="16763" y="3048"/>
                </a:lnTo>
                <a:lnTo>
                  <a:pt x="10668" y="4572"/>
                </a:lnTo>
                <a:lnTo>
                  <a:pt x="7619" y="7620"/>
                </a:lnTo>
                <a:lnTo>
                  <a:pt x="4572" y="12192"/>
                </a:lnTo>
                <a:lnTo>
                  <a:pt x="1524" y="15240"/>
                </a:lnTo>
                <a:lnTo>
                  <a:pt x="0" y="19812"/>
                </a:lnTo>
                <a:lnTo>
                  <a:pt x="0" y="25908"/>
                </a:lnTo>
                <a:lnTo>
                  <a:pt x="0" y="33528"/>
                </a:lnTo>
                <a:lnTo>
                  <a:pt x="3048" y="39624"/>
                </a:lnTo>
                <a:lnTo>
                  <a:pt x="10668" y="44196"/>
                </a:lnTo>
                <a:lnTo>
                  <a:pt x="15240" y="48768"/>
                </a:lnTo>
                <a:lnTo>
                  <a:pt x="21336" y="50292"/>
                </a:lnTo>
                <a:lnTo>
                  <a:pt x="30480" y="50292"/>
                </a:lnTo>
                <a:lnTo>
                  <a:pt x="33528" y="50292"/>
                </a:lnTo>
                <a:lnTo>
                  <a:pt x="36575" y="50292"/>
                </a:lnTo>
                <a:lnTo>
                  <a:pt x="39623" y="48768"/>
                </a:lnTo>
                <a:lnTo>
                  <a:pt x="44195" y="48768"/>
                </a:lnTo>
                <a:lnTo>
                  <a:pt x="48767" y="47244"/>
                </a:lnTo>
                <a:lnTo>
                  <a:pt x="57911" y="44196"/>
                </a:lnTo>
                <a:lnTo>
                  <a:pt x="57911" y="32035"/>
                </a:lnTo>
                <a:lnTo>
                  <a:pt x="57911" y="19104"/>
                </a:lnTo>
                <a:lnTo>
                  <a:pt x="57911" y="15240"/>
                </a:lnTo>
                <a:lnTo>
                  <a:pt x="57911" y="12192"/>
                </a:lnTo>
                <a:lnTo>
                  <a:pt x="56387" y="9144"/>
                </a:lnTo>
                <a:lnTo>
                  <a:pt x="56387" y="7620"/>
                </a:lnTo>
                <a:lnTo>
                  <a:pt x="54863" y="6096"/>
                </a:lnTo>
                <a:lnTo>
                  <a:pt x="51815" y="4572"/>
                </a:lnTo>
                <a:lnTo>
                  <a:pt x="47243" y="3048"/>
                </a:lnTo>
                <a:lnTo>
                  <a:pt x="42671" y="1524"/>
                </a:lnTo>
                <a:lnTo>
                  <a:pt x="38099" y="0"/>
                </a:lnTo>
                <a:lnTo>
                  <a:pt x="32004" y="0"/>
                </a:lnTo>
                <a:close/>
              </a:path>
            </a:pathLst>
          </a:custGeom>
          <a:ln w="4572">
            <a:solidFill>
              <a:srgbClr val="BF4F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6" name="object 1216"/>
          <p:cNvSpPr/>
          <p:nvPr/>
        </p:nvSpPr>
        <p:spPr>
          <a:xfrm>
            <a:off x="2113877" y="5161910"/>
            <a:ext cx="174811" cy="76648"/>
          </a:xfrm>
          <a:custGeom>
            <a:avLst/>
            <a:gdLst/>
            <a:ahLst/>
            <a:cxnLst/>
            <a:rect l="l" t="t" r="r" b="b"/>
            <a:pathLst>
              <a:path w="198119" h="86868">
                <a:moveTo>
                  <a:pt x="53340" y="0"/>
                </a:moveTo>
                <a:lnTo>
                  <a:pt x="57912" y="0"/>
                </a:lnTo>
                <a:lnTo>
                  <a:pt x="62484" y="0"/>
                </a:lnTo>
                <a:lnTo>
                  <a:pt x="68580" y="0"/>
                </a:lnTo>
                <a:lnTo>
                  <a:pt x="68580" y="4572"/>
                </a:lnTo>
                <a:lnTo>
                  <a:pt x="68580" y="7620"/>
                </a:lnTo>
                <a:lnTo>
                  <a:pt x="68580" y="12192"/>
                </a:lnTo>
                <a:lnTo>
                  <a:pt x="81255" y="7446"/>
                </a:lnTo>
                <a:lnTo>
                  <a:pt x="93350" y="4156"/>
                </a:lnTo>
                <a:lnTo>
                  <a:pt x="99060" y="3048"/>
                </a:lnTo>
                <a:lnTo>
                  <a:pt x="111096" y="998"/>
                </a:lnTo>
                <a:lnTo>
                  <a:pt x="124245" y="3"/>
                </a:lnTo>
                <a:lnTo>
                  <a:pt x="124968" y="0"/>
                </a:lnTo>
                <a:lnTo>
                  <a:pt x="137590" y="819"/>
                </a:lnTo>
                <a:lnTo>
                  <a:pt x="150212" y="2684"/>
                </a:lnTo>
                <a:lnTo>
                  <a:pt x="160019" y="6096"/>
                </a:lnTo>
                <a:lnTo>
                  <a:pt x="166116" y="9144"/>
                </a:lnTo>
                <a:lnTo>
                  <a:pt x="169163" y="12192"/>
                </a:lnTo>
                <a:lnTo>
                  <a:pt x="172212" y="15240"/>
                </a:lnTo>
                <a:lnTo>
                  <a:pt x="173736" y="21336"/>
                </a:lnTo>
                <a:lnTo>
                  <a:pt x="173736" y="27432"/>
                </a:lnTo>
                <a:lnTo>
                  <a:pt x="173736" y="40228"/>
                </a:lnTo>
                <a:lnTo>
                  <a:pt x="173736" y="52695"/>
                </a:lnTo>
                <a:lnTo>
                  <a:pt x="173736" y="62484"/>
                </a:lnTo>
                <a:lnTo>
                  <a:pt x="173736" y="65532"/>
                </a:lnTo>
                <a:lnTo>
                  <a:pt x="175260" y="67056"/>
                </a:lnTo>
                <a:lnTo>
                  <a:pt x="175260" y="68580"/>
                </a:lnTo>
                <a:lnTo>
                  <a:pt x="176784" y="68580"/>
                </a:lnTo>
                <a:lnTo>
                  <a:pt x="178307" y="70104"/>
                </a:lnTo>
                <a:lnTo>
                  <a:pt x="179831" y="70104"/>
                </a:lnTo>
                <a:lnTo>
                  <a:pt x="179831" y="70104"/>
                </a:lnTo>
                <a:lnTo>
                  <a:pt x="198119" y="70104"/>
                </a:lnTo>
                <a:lnTo>
                  <a:pt x="198119" y="76200"/>
                </a:lnTo>
                <a:lnTo>
                  <a:pt x="198119" y="80772"/>
                </a:lnTo>
                <a:lnTo>
                  <a:pt x="198119" y="86868"/>
                </a:lnTo>
                <a:lnTo>
                  <a:pt x="185624" y="86868"/>
                </a:lnTo>
                <a:lnTo>
                  <a:pt x="173105" y="86868"/>
                </a:lnTo>
                <a:lnTo>
                  <a:pt x="160539" y="86868"/>
                </a:lnTo>
                <a:lnTo>
                  <a:pt x="147904" y="86868"/>
                </a:lnTo>
                <a:lnTo>
                  <a:pt x="135175" y="86868"/>
                </a:lnTo>
                <a:lnTo>
                  <a:pt x="122329" y="86868"/>
                </a:lnTo>
                <a:lnTo>
                  <a:pt x="109344" y="86868"/>
                </a:lnTo>
                <a:lnTo>
                  <a:pt x="105156" y="86868"/>
                </a:lnTo>
                <a:lnTo>
                  <a:pt x="105156" y="80772"/>
                </a:lnTo>
                <a:lnTo>
                  <a:pt x="105156" y="76200"/>
                </a:lnTo>
                <a:lnTo>
                  <a:pt x="105156" y="70104"/>
                </a:lnTo>
                <a:lnTo>
                  <a:pt x="112775" y="70104"/>
                </a:lnTo>
                <a:lnTo>
                  <a:pt x="115824" y="70104"/>
                </a:lnTo>
                <a:lnTo>
                  <a:pt x="117348" y="70104"/>
                </a:lnTo>
                <a:lnTo>
                  <a:pt x="120395" y="70104"/>
                </a:lnTo>
                <a:lnTo>
                  <a:pt x="121919" y="68580"/>
                </a:lnTo>
                <a:lnTo>
                  <a:pt x="123443" y="67056"/>
                </a:lnTo>
                <a:lnTo>
                  <a:pt x="123443" y="65532"/>
                </a:lnTo>
                <a:lnTo>
                  <a:pt x="123443" y="62484"/>
                </a:lnTo>
                <a:lnTo>
                  <a:pt x="123444" y="49259"/>
                </a:lnTo>
                <a:lnTo>
                  <a:pt x="123443" y="36695"/>
                </a:lnTo>
                <a:lnTo>
                  <a:pt x="123443" y="32004"/>
                </a:lnTo>
                <a:lnTo>
                  <a:pt x="123443" y="27432"/>
                </a:lnTo>
                <a:lnTo>
                  <a:pt x="123443" y="24384"/>
                </a:lnTo>
                <a:lnTo>
                  <a:pt x="121919" y="22860"/>
                </a:lnTo>
                <a:lnTo>
                  <a:pt x="118872" y="21336"/>
                </a:lnTo>
                <a:lnTo>
                  <a:pt x="114300" y="21336"/>
                </a:lnTo>
                <a:lnTo>
                  <a:pt x="109728" y="21336"/>
                </a:lnTo>
                <a:lnTo>
                  <a:pt x="105156" y="21336"/>
                </a:lnTo>
                <a:lnTo>
                  <a:pt x="100584" y="21336"/>
                </a:lnTo>
                <a:lnTo>
                  <a:pt x="94487" y="22860"/>
                </a:lnTo>
                <a:lnTo>
                  <a:pt x="89916" y="22860"/>
                </a:lnTo>
                <a:lnTo>
                  <a:pt x="82295" y="25908"/>
                </a:lnTo>
                <a:lnTo>
                  <a:pt x="73151" y="28956"/>
                </a:lnTo>
                <a:lnTo>
                  <a:pt x="73151" y="41569"/>
                </a:lnTo>
                <a:lnTo>
                  <a:pt x="73151" y="54500"/>
                </a:lnTo>
                <a:lnTo>
                  <a:pt x="73151" y="62484"/>
                </a:lnTo>
                <a:lnTo>
                  <a:pt x="73151" y="65532"/>
                </a:lnTo>
                <a:lnTo>
                  <a:pt x="74675" y="68580"/>
                </a:lnTo>
                <a:lnTo>
                  <a:pt x="76200" y="68580"/>
                </a:lnTo>
                <a:lnTo>
                  <a:pt x="77724" y="70104"/>
                </a:lnTo>
                <a:lnTo>
                  <a:pt x="80772" y="70104"/>
                </a:lnTo>
                <a:lnTo>
                  <a:pt x="86868" y="70104"/>
                </a:lnTo>
                <a:lnTo>
                  <a:pt x="88392" y="70104"/>
                </a:lnTo>
                <a:lnTo>
                  <a:pt x="89916" y="70104"/>
                </a:lnTo>
                <a:lnTo>
                  <a:pt x="91440" y="70104"/>
                </a:lnTo>
                <a:lnTo>
                  <a:pt x="91440" y="76200"/>
                </a:lnTo>
                <a:lnTo>
                  <a:pt x="91440" y="80772"/>
                </a:lnTo>
                <a:lnTo>
                  <a:pt x="91440" y="86868"/>
                </a:lnTo>
                <a:lnTo>
                  <a:pt x="78739" y="86868"/>
                </a:lnTo>
                <a:lnTo>
                  <a:pt x="66040" y="86868"/>
                </a:lnTo>
                <a:lnTo>
                  <a:pt x="53340" y="86867"/>
                </a:lnTo>
                <a:lnTo>
                  <a:pt x="40640" y="86868"/>
                </a:lnTo>
                <a:lnTo>
                  <a:pt x="27939" y="86868"/>
                </a:lnTo>
                <a:lnTo>
                  <a:pt x="15240" y="86868"/>
                </a:lnTo>
                <a:lnTo>
                  <a:pt x="2540" y="86868"/>
                </a:lnTo>
                <a:lnTo>
                  <a:pt x="0" y="86868"/>
                </a:lnTo>
                <a:lnTo>
                  <a:pt x="0" y="80772"/>
                </a:lnTo>
                <a:lnTo>
                  <a:pt x="0" y="76200"/>
                </a:lnTo>
                <a:lnTo>
                  <a:pt x="0" y="70104"/>
                </a:lnTo>
                <a:lnTo>
                  <a:pt x="1524" y="70104"/>
                </a:lnTo>
                <a:lnTo>
                  <a:pt x="19812" y="70104"/>
                </a:lnTo>
                <a:lnTo>
                  <a:pt x="21336" y="68580"/>
                </a:lnTo>
                <a:lnTo>
                  <a:pt x="22860" y="67056"/>
                </a:lnTo>
                <a:lnTo>
                  <a:pt x="22860" y="65532"/>
                </a:lnTo>
                <a:lnTo>
                  <a:pt x="22860" y="62484"/>
                </a:lnTo>
                <a:lnTo>
                  <a:pt x="22860" y="49896"/>
                </a:lnTo>
                <a:lnTo>
                  <a:pt x="22860" y="36971"/>
                </a:lnTo>
                <a:lnTo>
                  <a:pt x="22860" y="24384"/>
                </a:lnTo>
                <a:lnTo>
                  <a:pt x="15240" y="24384"/>
                </a:lnTo>
                <a:lnTo>
                  <a:pt x="7619" y="24384"/>
                </a:lnTo>
                <a:lnTo>
                  <a:pt x="0" y="24384"/>
                </a:lnTo>
                <a:lnTo>
                  <a:pt x="0" y="18288"/>
                </a:lnTo>
                <a:lnTo>
                  <a:pt x="0" y="12192"/>
                </a:lnTo>
                <a:lnTo>
                  <a:pt x="0" y="7620"/>
                </a:lnTo>
                <a:lnTo>
                  <a:pt x="12911" y="6502"/>
                </a:lnTo>
                <a:lnTo>
                  <a:pt x="25703" y="5145"/>
                </a:lnTo>
                <a:lnTo>
                  <a:pt x="38255" y="3309"/>
                </a:lnTo>
                <a:lnTo>
                  <a:pt x="50449" y="755"/>
                </a:lnTo>
                <a:lnTo>
                  <a:pt x="53340" y="0"/>
                </a:lnTo>
                <a:close/>
              </a:path>
            </a:pathLst>
          </a:custGeom>
          <a:ln w="4572">
            <a:solidFill>
              <a:srgbClr val="BF4F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7" name="object 1217"/>
          <p:cNvSpPr/>
          <p:nvPr/>
        </p:nvSpPr>
        <p:spPr>
          <a:xfrm>
            <a:off x="1941755" y="5161910"/>
            <a:ext cx="153296" cy="77993"/>
          </a:xfrm>
          <a:custGeom>
            <a:avLst/>
            <a:gdLst/>
            <a:ahLst/>
            <a:cxnLst/>
            <a:rect l="l" t="t" r="r" b="b"/>
            <a:pathLst>
              <a:path w="173735" h="88391">
                <a:moveTo>
                  <a:pt x="82295" y="0"/>
                </a:moveTo>
                <a:lnTo>
                  <a:pt x="96286" y="542"/>
                </a:lnTo>
                <a:lnTo>
                  <a:pt x="109154" y="2170"/>
                </a:lnTo>
                <a:lnTo>
                  <a:pt x="118871" y="4572"/>
                </a:lnTo>
                <a:lnTo>
                  <a:pt x="129539" y="6096"/>
                </a:lnTo>
                <a:lnTo>
                  <a:pt x="137159" y="9144"/>
                </a:lnTo>
                <a:lnTo>
                  <a:pt x="141731" y="13716"/>
                </a:lnTo>
                <a:lnTo>
                  <a:pt x="144779" y="16764"/>
                </a:lnTo>
                <a:lnTo>
                  <a:pt x="147827" y="21336"/>
                </a:lnTo>
                <a:lnTo>
                  <a:pt x="147827" y="28956"/>
                </a:lnTo>
                <a:lnTo>
                  <a:pt x="147828" y="41717"/>
                </a:lnTo>
                <a:lnTo>
                  <a:pt x="147828" y="54214"/>
                </a:lnTo>
                <a:lnTo>
                  <a:pt x="147827" y="59436"/>
                </a:lnTo>
                <a:lnTo>
                  <a:pt x="147827" y="62484"/>
                </a:lnTo>
                <a:lnTo>
                  <a:pt x="147827" y="65532"/>
                </a:lnTo>
                <a:lnTo>
                  <a:pt x="147827" y="67056"/>
                </a:lnTo>
                <a:lnTo>
                  <a:pt x="149351" y="67056"/>
                </a:lnTo>
                <a:lnTo>
                  <a:pt x="150875" y="68580"/>
                </a:lnTo>
                <a:lnTo>
                  <a:pt x="152400" y="70104"/>
                </a:lnTo>
                <a:lnTo>
                  <a:pt x="155447" y="70104"/>
                </a:lnTo>
                <a:lnTo>
                  <a:pt x="158495" y="70104"/>
                </a:lnTo>
                <a:lnTo>
                  <a:pt x="161544" y="70104"/>
                </a:lnTo>
                <a:lnTo>
                  <a:pt x="164591" y="70104"/>
                </a:lnTo>
                <a:lnTo>
                  <a:pt x="167639" y="70104"/>
                </a:lnTo>
                <a:lnTo>
                  <a:pt x="173735" y="68580"/>
                </a:lnTo>
                <a:lnTo>
                  <a:pt x="173735" y="74676"/>
                </a:lnTo>
                <a:lnTo>
                  <a:pt x="173735" y="80772"/>
                </a:lnTo>
                <a:lnTo>
                  <a:pt x="173735" y="85344"/>
                </a:lnTo>
                <a:lnTo>
                  <a:pt x="160556" y="87393"/>
                </a:lnTo>
                <a:lnTo>
                  <a:pt x="148432" y="88388"/>
                </a:lnTo>
                <a:lnTo>
                  <a:pt x="147827" y="88392"/>
                </a:lnTo>
                <a:lnTo>
                  <a:pt x="134062" y="87484"/>
                </a:lnTo>
                <a:lnTo>
                  <a:pt x="122521" y="85464"/>
                </a:lnTo>
                <a:lnTo>
                  <a:pt x="115823" y="83820"/>
                </a:lnTo>
                <a:lnTo>
                  <a:pt x="109727" y="80772"/>
                </a:lnTo>
                <a:lnTo>
                  <a:pt x="105156" y="77724"/>
                </a:lnTo>
                <a:lnTo>
                  <a:pt x="92287" y="81486"/>
                </a:lnTo>
                <a:lnTo>
                  <a:pt x="80366" y="84550"/>
                </a:lnTo>
                <a:lnTo>
                  <a:pt x="76200" y="85344"/>
                </a:lnTo>
                <a:lnTo>
                  <a:pt x="67056" y="86868"/>
                </a:lnTo>
                <a:lnTo>
                  <a:pt x="59435" y="88392"/>
                </a:lnTo>
                <a:lnTo>
                  <a:pt x="51815" y="88392"/>
                </a:lnTo>
                <a:lnTo>
                  <a:pt x="37331" y="87395"/>
                </a:lnTo>
                <a:lnTo>
                  <a:pt x="24959" y="84644"/>
                </a:lnTo>
                <a:lnTo>
                  <a:pt x="15239" y="80772"/>
                </a:lnTo>
                <a:lnTo>
                  <a:pt x="4571" y="76200"/>
                </a:lnTo>
                <a:lnTo>
                  <a:pt x="0" y="71628"/>
                </a:lnTo>
                <a:lnTo>
                  <a:pt x="0" y="64008"/>
                </a:lnTo>
                <a:lnTo>
                  <a:pt x="0" y="60960"/>
                </a:lnTo>
                <a:lnTo>
                  <a:pt x="1523" y="57912"/>
                </a:lnTo>
                <a:lnTo>
                  <a:pt x="6095" y="53340"/>
                </a:lnTo>
                <a:lnTo>
                  <a:pt x="9143" y="50292"/>
                </a:lnTo>
                <a:lnTo>
                  <a:pt x="13715" y="48768"/>
                </a:lnTo>
                <a:lnTo>
                  <a:pt x="19812" y="45720"/>
                </a:lnTo>
                <a:lnTo>
                  <a:pt x="29469" y="42643"/>
                </a:lnTo>
                <a:lnTo>
                  <a:pt x="43083" y="40469"/>
                </a:lnTo>
                <a:lnTo>
                  <a:pt x="50291" y="39624"/>
                </a:lnTo>
                <a:lnTo>
                  <a:pt x="60670" y="38438"/>
                </a:lnTo>
                <a:lnTo>
                  <a:pt x="72734" y="37253"/>
                </a:lnTo>
                <a:lnTo>
                  <a:pt x="86323" y="36067"/>
                </a:lnTo>
                <a:lnTo>
                  <a:pt x="99059" y="35052"/>
                </a:lnTo>
                <a:lnTo>
                  <a:pt x="99059" y="33528"/>
                </a:lnTo>
                <a:lnTo>
                  <a:pt x="99059" y="32004"/>
                </a:lnTo>
                <a:lnTo>
                  <a:pt x="99059" y="28956"/>
                </a:lnTo>
                <a:lnTo>
                  <a:pt x="99059" y="25908"/>
                </a:lnTo>
                <a:lnTo>
                  <a:pt x="97535" y="22860"/>
                </a:lnTo>
                <a:lnTo>
                  <a:pt x="96012" y="21336"/>
                </a:lnTo>
                <a:lnTo>
                  <a:pt x="96012" y="19812"/>
                </a:lnTo>
                <a:lnTo>
                  <a:pt x="92963" y="18288"/>
                </a:lnTo>
                <a:lnTo>
                  <a:pt x="89915" y="18288"/>
                </a:lnTo>
                <a:lnTo>
                  <a:pt x="86867" y="16764"/>
                </a:lnTo>
                <a:lnTo>
                  <a:pt x="83819" y="16764"/>
                </a:lnTo>
                <a:lnTo>
                  <a:pt x="79247" y="16764"/>
                </a:lnTo>
                <a:lnTo>
                  <a:pt x="74675" y="16764"/>
                </a:lnTo>
                <a:lnTo>
                  <a:pt x="71627" y="16764"/>
                </a:lnTo>
                <a:lnTo>
                  <a:pt x="68579" y="18288"/>
                </a:lnTo>
                <a:lnTo>
                  <a:pt x="67056" y="18288"/>
                </a:lnTo>
                <a:lnTo>
                  <a:pt x="64007" y="18288"/>
                </a:lnTo>
                <a:lnTo>
                  <a:pt x="62483" y="19812"/>
                </a:lnTo>
                <a:lnTo>
                  <a:pt x="60959" y="21336"/>
                </a:lnTo>
                <a:lnTo>
                  <a:pt x="59435" y="22860"/>
                </a:lnTo>
                <a:lnTo>
                  <a:pt x="56387" y="25908"/>
                </a:lnTo>
                <a:lnTo>
                  <a:pt x="53339" y="28956"/>
                </a:lnTo>
                <a:lnTo>
                  <a:pt x="50291" y="32004"/>
                </a:lnTo>
                <a:lnTo>
                  <a:pt x="45719" y="33528"/>
                </a:lnTo>
                <a:lnTo>
                  <a:pt x="42671" y="35052"/>
                </a:lnTo>
                <a:lnTo>
                  <a:pt x="38100" y="35052"/>
                </a:lnTo>
                <a:lnTo>
                  <a:pt x="32003" y="35052"/>
                </a:lnTo>
                <a:lnTo>
                  <a:pt x="25907" y="35052"/>
                </a:lnTo>
                <a:lnTo>
                  <a:pt x="19812" y="33528"/>
                </a:lnTo>
                <a:lnTo>
                  <a:pt x="15239" y="32004"/>
                </a:lnTo>
                <a:lnTo>
                  <a:pt x="10667" y="30480"/>
                </a:lnTo>
                <a:lnTo>
                  <a:pt x="9143" y="27432"/>
                </a:lnTo>
                <a:lnTo>
                  <a:pt x="9143" y="22860"/>
                </a:lnTo>
                <a:lnTo>
                  <a:pt x="9143" y="19812"/>
                </a:lnTo>
                <a:lnTo>
                  <a:pt x="10667" y="16764"/>
                </a:lnTo>
                <a:lnTo>
                  <a:pt x="15239" y="13716"/>
                </a:lnTo>
                <a:lnTo>
                  <a:pt x="25036" y="8573"/>
                </a:lnTo>
                <a:lnTo>
                  <a:pt x="38359" y="5195"/>
                </a:lnTo>
                <a:lnTo>
                  <a:pt x="42671" y="4572"/>
                </a:lnTo>
                <a:lnTo>
                  <a:pt x="53739" y="2124"/>
                </a:lnTo>
                <a:lnTo>
                  <a:pt x="66366" y="603"/>
                </a:lnTo>
                <a:lnTo>
                  <a:pt x="80257" y="9"/>
                </a:lnTo>
                <a:lnTo>
                  <a:pt x="82295" y="0"/>
                </a:lnTo>
                <a:close/>
              </a:path>
            </a:pathLst>
          </a:custGeom>
          <a:ln w="4572">
            <a:solidFill>
              <a:srgbClr val="BF4F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8" name="object 1218"/>
          <p:cNvSpPr/>
          <p:nvPr/>
        </p:nvSpPr>
        <p:spPr>
          <a:xfrm>
            <a:off x="1741394" y="5161910"/>
            <a:ext cx="86060" cy="76648"/>
          </a:xfrm>
          <a:custGeom>
            <a:avLst/>
            <a:gdLst/>
            <a:ahLst/>
            <a:cxnLst/>
            <a:rect l="l" t="t" r="r" b="b"/>
            <a:pathLst>
              <a:path w="97535" h="86868">
                <a:moveTo>
                  <a:pt x="59435" y="0"/>
                </a:moveTo>
                <a:lnTo>
                  <a:pt x="64007" y="0"/>
                </a:lnTo>
                <a:lnTo>
                  <a:pt x="68579" y="0"/>
                </a:lnTo>
                <a:lnTo>
                  <a:pt x="74675" y="0"/>
                </a:lnTo>
                <a:lnTo>
                  <a:pt x="74675" y="12996"/>
                </a:lnTo>
                <a:lnTo>
                  <a:pt x="74675" y="68580"/>
                </a:lnTo>
                <a:lnTo>
                  <a:pt x="76200" y="68580"/>
                </a:lnTo>
                <a:lnTo>
                  <a:pt x="77723" y="70104"/>
                </a:lnTo>
                <a:lnTo>
                  <a:pt x="79247" y="70104"/>
                </a:lnTo>
                <a:lnTo>
                  <a:pt x="80771" y="70104"/>
                </a:lnTo>
                <a:lnTo>
                  <a:pt x="97535" y="70104"/>
                </a:lnTo>
                <a:lnTo>
                  <a:pt x="97535" y="76200"/>
                </a:lnTo>
                <a:lnTo>
                  <a:pt x="97535" y="80772"/>
                </a:lnTo>
                <a:lnTo>
                  <a:pt x="97535" y="86868"/>
                </a:lnTo>
                <a:lnTo>
                  <a:pt x="85031" y="86868"/>
                </a:lnTo>
                <a:lnTo>
                  <a:pt x="72505" y="86868"/>
                </a:lnTo>
                <a:lnTo>
                  <a:pt x="59940" y="86868"/>
                </a:lnTo>
                <a:lnTo>
                  <a:pt x="47314" y="86867"/>
                </a:lnTo>
                <a:lnTo>
                  <a:pt x="34607" y="86867"/>
                </a:lnTo>
                <a:lnTo>
                  <a:pt x="21799" y="86868"/>
                </a:lnTo>
                <a:lnTo>
                  <a:pt x="8871" y="86868"/>
                </a:lnTo>
                <a:lnTo>
                  <a:pt x="0" y="86868"/>
                </a:lnTo>
                <a:lnTo>
                  <a:pt x="0" y="80772"/>
                </a:lnTo>
                <a:lnTo>
                  <a:pt x="0" y="76200"/>
                </a:lnTo>
                <a:lnTo>
                  <a:pt x="0" y="70104"/>
                </a:lnTo>
                <a:lnTo>
                  <a:pt x="3047" y="70104"/>
                </a:lnTo>
                <a:lnTo>
                  <a:pt x="6095" y="70104"/>
                </a:lnTo>
                <a:lnTo>
                  <a:pt x="21335" y="70104"/>
                </a:lnTo>
                <a:lnTo>
                  <a:pt x="21335" y="68580"/>
                </a:lnTo>
                <a:lnTo>
                  <a:pt x="22859" y="68580"/>
                </a:lnTo>
                <a:lnTo>
                  <a:pt x="22859" y="67056"/>
                </a:lnTo>
                <a:lnTo>
                  <a:pt x="24383" y="65532"/>
                </a:lnTo>
                <a:lnTo>
                  <a:pt x="24383" y="22860"/>
                </a:lnTo>
                <a:lnTo>
                  <a:pt x="15239" y="22860"/>
                </a:lnTo>
                <a:lnTo>
                  <a:pt x="7619" y="22860"/>
                </a:lnTo>
                <a:lnTo>
                  <a:pt x="0" y="22860"/>
                </a:lnTo>
                <a:lnTo>
                  <a:pt x="0" y="18288"/>
                </a:lnTo>
                <a:lnTo>
                  <a:pt x="0" y="13716"/>
                </a:lnTo>
                <a:lnTo>
                  <a:pt x="0" y="7620"/>
                </a:lnTo>
                <a:lnTo>
                  <a:pt x="9143" y="7620"/>
                </a:lnTo>
                <a:lnTo>
                  <a:pt x="16763" y="7620"/>
                </a:lnTo>
                <a:lnTo>
                  <a:pt x="24383" y="6096"/>
                </a:lnTo>
                <a:lnTo>
                  <a:pt x="32003" y="6096"/>
                </a:lnTo>
                <a:lnTo>
                  <a:pt x="38100" y="4572"/>
                </a:lnTo>
                <a:lnTo>
                  <a:pt x="44195" y="3048"/>
                </a:lnTo>
                <a:lnTo>
                  <a:pt x="48767" y="3048"/>
                </a:lnTo>
                <a:lnTo>
                  <a:pt x="53339" y="1524"/>
                </a:lnTo>
                <a:lnTo>
                  <a:pt x="59435" y="0"/>
                </a:lnTo>
                <a:close/>
              </a:path>
            </a:pathLst>
          </a:custGeom>
          <a:ln w="4572">
            <a:solidFill>
              <a:srgbClr val="BF4F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9" name="object 1219"/>
          <p:cNvSpPr/>
          <p:nvPr/>
        </p:nvSpPr>
        <p:spPr>
          <a:xfrm>
            <a:off x="1571960" y="5161910"/>
            <a:ext cx="151952" cy="77993"/>
          </a:xfrm>
          <a:custGeom>
            <a:avLst/>
            <a:gdLst/>
            <a:ahLst/>
            <a:cxnLst/>
            <a:rect l="l" t="t" r="r" b="b"/>
            <a:pathLst>
              <a:path w="172212" h="88391">
                <a:moveTo>
                  <a:pt x="80771" y="0"/>
                </a:moveTo>
                <a:lnTo>
                  <a:pt x="94957" y="500"/>
                </a:lnTo>
                <a:lnTo>
                  <a:pt x="107470" y="2003"/>
                </a:lnTo>
                <a:lnTo>
                  <a:pt x="118643" y="4507"/>
                </a:lnTo>
                <a:lnTo>
                  <a:pt x="118871" y="4572"/>
                </a:lnTo>
                <a:lnTo>
                  <a:pt x="129539" y="6096"/>
                </a:lnTo>
                <a:lnTo>
                  <a:pt x="135635" y="9144"/>
                </a:lnTo>
                <a:lnTo>
                  <a:pt x="140207" y="13716"/>
                </a:lnTo>
                <a:lnTo>
                  <a:pt x="144779" y="16764"/>
                </a:lnTo>
                <a:lnTo>
                  <a:pt x="146303" y="21336"/>
                </a:lnTo>
                <a:lnTo>
                  <a:pt x="146303" y="28956"/>
                </a:lnTo>
                <a:lnTo>
                  <a:pt x="146304" y="41717"/>
                </a:lnTo>
                <a:lnTo>
                  <a:pt x="146303" y="54214"/>
                </a:lnTo>
                <a:lnTo>
                  <a:pt x="146303" y="59436"/>
                </a:lnTo>
                <a:lnTo>
                  <a:pt x="146303" y="62484"/>
                </a:lnTo>
                <a:lnTo>
                  <a:pt x="146303" y="65532"/>
                </a:lnTo>
                <a:lnTo>
                  <a:pt x="147827" y="67056"/>
                </a:lnTo>
                <a:lnTo>
                  <a:pt x="149351" y="68580"/>
                </a:lnTo>
                <a:lnTo>
                  <a:pt x="152400" y="70104"/>
                </a:lnTo>
                <a:lnTo>
                  <a:pt x="155447" y="70104"/>
                </a:lnTo>
                <a:lnTo>
                  <a:pt x="156971" y="70104"/>
                </a:lnTo>
                <a:lnTo>
                  <a:pt x="160019" y="70104"/>
                </a:lnTo>
                <a:lnTo>
                  <a:pt x="163068" y="70104"/>
                </a:lnTo>
                <a:lnTo>
                  <a:pt x="167639" y="70104"/>
                </a:lnTo>
                <a:lnTo>
                  <a:pt x="172212" y="68580"/>
                </a:lnTo>
                <a:lnTo>
                  <a:pt x="172212" y="74676"/>
                </a:lnTo>
                <a:lnTo>
                  <a:pt x="172212" y="80772"/>
                </a:lnTo>
                <a:lnTo>
                  <a:pt x="172212" y="85344"/>
                </a:lnTo>
                <a:lnTo>
                  <a:pt x="159032" y="87393"/>
                </a:lnTo>
                <a:lnTo>
                  <a:pt x="146908" y="88388"/>
                </a:lnTo>
                <a:lnTo>
                  <a:pt x="146303" y="88392"/>
                </a:lnTo>
                <a:lnTo>
                  <a:pt x="137159" y="88392"/>
                </a:lnTo>
                <a:lnTo>
                  <a:pt x="128015" y="86868"/>
                </a:lnTo>
                <a:lnTo>
                  <a:pt x="121919" y="85344"/>
                </a:lnTo>
                <a:lnTo>
                  <a:pt x="114300" y="83820"/>
                </a:lnTo>
                <a:lnTo>
                  <a:pt x="108203" y="80772"/>
                </a:lnTo>
                <a:lnTo>
                  <a:pt x="103631" y="77724"/>
                </a:lnTo>
                <a:lnTo>
                  <a:pt x="90265" y="81667"/>
                </a:lnTo>
                <a:lnTo>
                  <a:pt x="78718" y="84799"/>
                </a:lnTo>
                <a:lnTo>
                  <a:pt x="63020" y="87393"/>
                </a:lnTo>
                <a:lnTo>
                  <a:pt x="50896" y="88388"/>
                </a:lnTo>
                <a:lnTo>
                  <a:pt x="50291" y="88392"/>
                </a:lnTo>
                <a:lnTo>
                  <a:pt x="35807" y="87395"/>
                </a:lnTo>
                <a:lnTo>
                  <a:pt x="23435" y="84644"/>
                </a:lnTo>
                <a:lnTo>
                  <a:pt x="13715" y="80772"/>
                </a:lnTo>
                <a:lnTo>
                  <a:pt x="4571" y="76200"/>
                </a:lnTo>
                <a:lnTo>
                  <a:pt x="0" y="71628"/>
                </a:lnTo>
                <a:lnTo>
                  <a:pt x="0" y="64008"/>
                </a:lnTo>
                <a:lnTo>
                  <a:pt x="0" y="60960"/>
                </a:lnTo>
                <a:lnTo>
                  <a:pt x="1524" y="57912"/>
                </a:lnTo>
                <a:lnTo>
                  <a:pt x="4571" y="53340"/>
                </a:lnTo>
                <a:lnTo>
                  <a:pt x="7619" y="50292"/>
                </a:lnTo>
                <a:lnTo>
                  <a:pt x="12191" y="48768"/>
                </a:lnTo>
                <a:lnTo>
                  <a:pt x="19812" y="45720"/>
                </a:lnTo>
                <a:lnTo>
                  <a:pt x="29465" y="42517"/>
                </a:lnTo>
                <a:lnTo>
                  <a:pt x="43211" y="40275"/>
                </a:lnTo>
                <a:lnTo>
                  <a:pt x="48768" y="39624"/>
                </a:lnTo>
                <a:lnTo>
                  <a:pt x="59797" y="38438"/>
                </a:lnTo>
                <a:lnTo>
                  <a:pt x="71760" y="37253"/>
                </a:lnTo>
                <a:lnTo>
                  <a:pt x="84975" y="36067"/>
                </a:lnTo>
                <a:lnTo>
                  <a:pt x="97535" y="35052"/>
                </a:lnTo>
                <a:lnTo>
                  <a:pt x="97535" y="33528"/>
                </a:lnTo>
                <a:lnTo>
                  <a:pt x="97535" y="32004"/>
                </a:lnTo>
                <a:lnTo>
                  <a:pt x="97535" y="28956"/>
                </a:lnTo>
                <a:lnTo>
                  <a:pt x="97535" y="25908"/>
                </a:lnTo>
                <a:lnTo>
                  <a:pt x="97535" y="22860"/>
                </a:lnTo>
                <a:lnTo>
                  <a:pt x="96012" y="21336"/>
                </a:lnTo>
                <a:lnTo>
                  <a:pt x="94487" y="19812"/>
                </a:lnTo>
                <a:lnTo>
                  <a:pt x="92963" y="18288"/>
                </a:lnTo>
                <a:lnTo>
                  <a:pt x="89915" y="18288"/>
                </a:lnTo>
                <a:lnTo>
                  <a:pt x="86868" y="16764"/>
                </a:lnTo>
                <a:lnTo>
                  <a:pt x="82295" y="16764"/>
                </a:lnTo>
                <a:lnTo>
                  <a:pt x="77724" y="16764"/>
                </a:lnTo>
                <a:lnTo>
                  <a:pt x="74675" y="16764"/>
                </a:lnTo>
                <a:lnTo>
                  <a:pt x="71627" y="16764"/>
                </a:lnTo>
                <a:lnTo>
                  <a:pt x="68579" y="18288"/>
                </a:lnTo>
                <a:lnTo>
                  <a:pt x="65531" y="18288"/>
                </a:lnTo>
                <a:lnTo>
                  <a:pt x="64007" y="18288"/>
                </a:lnTo>
                <a:lnTo>
                  <a:pt x="62483" y="19812"/>
                </a:lnTo>
                <a:lnTo>
                  <a:pt x="59435" y="21336"/>
                </a:lnTo>
                <a:lnTo>
                  <a:pt x="57912" y="22860"/>
                </a:lnTo>
                <a:lnTo>
                  <a:pt x="56387" y="25908"/>
                </a:lnTo>
                <a:lnTo>
                  <a:pt x="53339" y="28956"/>
                </a:lnTo>
                <a:lnTo>
                  <a:pt x="50291" y="32004"/>
                </a:lnTo>
                <a:lnTo>
                  <a:pt x="45719" y="33528"/>
                </a:lnTo>
                <a:lnTo>
                  <a:pt x="41147" y="35052"/>
                </a:lnTo>
                <a:lnTo>
                  <a:pt x="36575" y="35052"/>
                </a:lnTo>
                <a:lnTo>
                  <a:pt x="32003" y="35052"/>
                </a:lnTo>
                <a:lnTo>
                  <a:pt x="24383" y="35052"/>
                </a:lnTo>
                <a:lnTo>
                  <a:pt x="19812" y="33528"/>
                </a:lnTo>
                <a:lnTo>
                  <a:pt x="15239" y="32004"/>
                </a:lnTo>
                <a:lnTo>
                  <a:pt x="10668" y="30480"/>
                </a:lnTo>
                <a:lnTo>
                  <a:pt x="9143" y="27432"/>
                </a:lnTo>
                <a:lnTo>
                  <a:pt x="9143" y="22860"/>
                </a:lnTo>
                <a:lnTo>
                  <a:pt x="9143" y="19812"/>
                </a:lnTo>
                <a:lnTo>
                  <a:pt x="10668" y="16764"/>
                </a:lnTo>
                <a:lnTo>
                  <a:pt x="15239" y="13716"/>
                </a:lnTo>
                <a:lnTo>
                  <a:pt x="25496" y="8352"/>
                </a:lnTo>
                <a:lnTo>
                  <a:pt x="38758" y="4943"/>
                </a:lnTo>
                <a:lnTo>
                  <a:pt x="41147" y="4572"/>
                </a:lnTo>
                <a:lnTo>
                  <a:pt x="53208" y="2124"/>
                </a:lnTo>
                <a:lnTo>
                  <a:pt x="65900" y="603"/>
                </a:lnTo>
                <a:lnTo>
                  <a:pt x="78928" y="9"/>
                </a:lnTo>
                <a:lnTo>
                  <a:pt x="80771" y="0"/>
                </a:lnTo>
                <a:close/>
              </a:path>
            </a:pathLst>
          </a:custGeom>
          <a:ln w="4572">
            <a:solidFill>
              <a:srgbClr val="BF4F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0" name="object 1220"/>
          <p:cNvSpPr/>
          <p:nvPr/>
        </p:nvSpPr>
        <p:spPr>
          <a:xfrm>
            <a:off x="1164515" y="5130982"/>
            <a:ext cx="200360" cy="107576"/>
          </a:xfrm>
          <a:custGeom>
            <a:avLst/>
            <a:gdLst/>
            <a:ahLst/>
            <a:cxnLst/>
            <a:rect l="l" t="t" r="r" b="b"/>
            <a:pathLst>
              <a:path w="227075" h="121920">
                <a:moveTo>
                  <a:pt x="27431" y="0"/>
                </a:moveTo>
                <a:lnTo>
                  <a:pt x="35051" y="0"/>
                </a:lnTo>
                <a:lnTo>
                  <a:pt x="41147" y="0"/>
                </a:lnTo>
                <a:lnTo>
                  <a:pt x="48767" y="0"/>
                </a:lnTo>
                <a:lnTo>
                  <a:pt x="48767" y="1524"/>
                </a:lnTo>
                <a:lnTo>
                  <a:pt x="50291" y="3048"/>
                </a:lnTo>
                <a:lnTo>
                  <a:pt x="50291" y="4572"/>
                </a:lnTo>
                <a:lnTo>
                  <a:pt x="63256" y="4571"/>
                </a:lnTo>
                <a:lnTo>
                  <a:pt x="76135" y="4572"/>
                </a:lnTo>
                <a:lnTo>
                  <a:pt x="88939" y="4572"/>
                </a:lnTo>
                <a:lnTo>
                  <a:pt x="101677" y="4572"/>
                </a:lnTo>
                <a:lnTo>
                  <a:pt x="175259" y="4572"/>
                </a:lnTo>
                <a:lnTo>
                  <a:pt x="176783" y="3048"/>
                </a:lnTo>
                <a:lnTo>
                  <a:pt x="176783" y="1524"/>
                </a:lnTo>
                <a:lnTo>
                  <a:pt x="178307" y="0"/>
                </a:lnTo>
                <a:lnTo>
                  <a:pt x="184403" y="0"/>
                </a:lnTo>
                <a:lnTo>
                  <a:pt x="192023" y="0"/>
                </a:lnTo>
                <a:lnTo>
                  <a:pt x="199644" y="0"/>
                </a:lnTo>
                <a:lnTo>
                  <a:pt x="206688" y="10567"/>
                </a:lnTo>
                <a:lnTo>
                  <a:pt x="213733" y="21134"/>
                </a:lnTo>
                <a:lnTo>
                  <a:pt x="220778" y="31701"/>
                </a:lnTo>
                <a:lnTo>
                  <a:pt x="227075" y="41148"/>
                </a:lnTo>
                <a:lnTo>
                  <a:pt x="214555" y="43119"/>
                </a:lnTo>
                <a:lnTo>
                  <a:pt x="202313" y="45715"/>
                </a:lnTo>
                <a:lnTo>
                  <a:pt x="196595" y="47243"/>
                </a:lnTo>
                <a:lnTo>
                  <a:pt x="190500" y="39624"/>
                </a:lnTo>
                <a:lnTo>
                  <a:pt x="185927" y="35051"/>
                </a:lnTo>
                <a:lnTo>
                  <a:pt x="182879" y="33528"/>
                </a:lnTo>
                <a:lnTo>
                  <a:pt x="176783" y="28956"/>
                </a:lnTo>
                <a:lnTo>
                  <a:pt x="170687" y="25907"/>
                </a:lnTo>
                <a:lnTo>
                  <a:pt x="163067" y="22860"/>
                </a:lnTo>
                <a:lnTo>
                  <a:pt x="158495" y="21336"/>
                </a:lnTo>
                <a:lnTo>
                  <a:pt x="152400" y="21336"/>
                </a:lnTo>
                <a:lnTo>
                  <a:pt x="147827" y="21336"/>
                </a:lnTo>
                <a:lnTo>
                  <a:pt x="144779" y="21336"/>
                </a:lnTo>
                <a:lnTo>
                  <a:pt x="143255" y="21336"/>
                </a:lnTo>
                <a:lnTo>
                  <a:pt x="141731" y="21336"/>
                </a:lnTo>
                <a:lnTo>
                  <a:pt x="141731" y="22860"/>
                </a:lnTo>
                <a:lnTo>
                  <a:pt x="140207" y="24384"/>
                </a:lnTo>
                <a:lnTo>
                  <a:pt x="140207" y="25907"/>
                </a:lnTo>
                <a:lnTo>
                  <a:pt x="140207" y="38608"/>
                </a:lnTo>
                <a:lnTo>
                  <a:pt x="140207" y="51308"/>
                </a:lnTo>
                <a:lnTo>
                  <a:pt x="140207" y="64008"/>
                </a:lnTo>
                <a:lnTo>
                  <a:pt x="140207" y="76707"/>
                </a:lnTo>
                <a:lnTo>
                  <a:pt x="140207" y="89407"/>
                </a:lnTo>
                <a:lnTo>
                  <a:pt x="140207" y="94487"/>
                </a:lnTo>
                <a:lnTo>
                  <a:pt x="140207" y="97536"/>
                </a:lnTo>
                <a:lnTo>
                  <a:pt x="140207" y="100584"/>
                </a:lnTo>
                <a:lnTo>
                  <a:pt x="141731" y="102107"/>
                </a:lnTo>
                <a:lnTo>
                  <a:pt x="143255" y="103631"/>
                </a:lnTo>
                <a:lnTo>
                  <a:pt x="144779" y="103631"/>
                </a:lnTo>
                <a:lnTo>
                  <a:pt x="144779" y="105156"/>
                </a:lnTo>
                <a:lnTo>
                  <a:pt x="147827" y="105156"/>
                </a:lnTo>
                <a:lnTo>
                  <a:pt x="149351" y="105156"/>
                </a:lnTo>
                <a:lnTo>
                  <a:pt x="152400" y="105156"/>
                </a:lnTo>
                <a:lnTo>
                  <a:pt x="156972" y="105156"/>
                </a:lnTo>
                <a:lnTo>
                  <a:pt x="167639" y="105156"/>
                </a:lnTo>
                <a:lnTo>
                  <a:pt x="167639" y="111251"/>
                </a:lnTo>
                <a:lnTo>
                  <a:pt x="167639" y="115824"/>
                </a:lnTo>
                <a:lnTo>
                  <a:pt x="167639" y="121919"/>
                </a:lnTo>
                <a:lnTo>
                  <a:pt x="154819" y="121919"/>
                </a:lnTo>
                <a:lnTo>
                  <a:pt x="142094" y="121919"/>
                </a:lnTo>
                <a:lnTo>
                  <a:pt x="129437" y="121919"/>
                </a:lnTo>
                <a:lnTo>
                  <a:pt x="116816" y="121919"/>
                </a:lnTo>
                <a:lnTo>
                  <a:pt x="104204" y="121920"/>
                </a:lnTo>
                <a:lnTo>
                  <a:pt x="91569" y="121919"/>
                </a:lnTo>
                <a:lnTo>
                  <a:pt x="78883" y="121919"/>
                </a:lnTo>
                <a:lnTo>
                  <a:pt x="66116" y="121919"/>
                </a:lnTo>
                <a:lnTo>
                  <a:pt x="59435" y="121919"/>
                </a:lnTo>
                <a:lnTo>
                  <a:pt x="59435" y="115824"/>
                </a:lnTo>
                <a:lnTo>
                  <a:pt x="59435" y="111251"/>
                </a:lnTo>
                <a:lnTo>
                  <a:pt x="59435" y="105156"/>
                </a:lnTo>
                <a:lnTo>
                  <a:pt x="60959" y="105156"/>
                </a:lnTo>
                <a:lnTo>
                  <a:pt x="79247" y="105156"/>
                </a:lnTo>
                <a:lnTo>
                  <a:pt x="82295" y="103631"/>
                </a:lnTo>
                <a:lnTo>
                  <a:pt x="83819" y="103631"/>
                </a:lnTo>
                <a:lnTo>
                  <a:pt x="83819" y="102107"/>
                </a:lnTo>
                <a:lnTo>
                  <a:pt x="85343" y="100584"/>
                </a:lnTo>
                <a:lnTo>
                  <a:pt x="85343" y="99060"/>
                </a:lnTo>
                <a:lnTo>
                  <a:pt x="85343" y="94487"/>
                </a:lnTo>
                <a:lnTo>
                  <a:pt x="85343" y="81788"/>
                </a:lnTo>
                <a:lnTo>
                  <a:pt x="85343" y="69088"/>
                </a:lnTo>
                <a:lnTo>
                  <a:pt x="85343" y="56388"/>
                </a:lnTo>
                <a:lnTo>
                  <a:pt x="85343" y="43687"/>
                </a:lnTo>
                <a:lnTo>
                  <a:pt x="85343" y="30987"/>
                </a:lnTo>
                <a:lnTo>
                  <a:pt x="85343" y="25907"/>
                </a:lnTo>
                <a:lnTo>
                  <a:pt x="85343" y="22860"/>
                </a:lnTo>
                <a:lnTo>
                  <a:pt x="85343" y="21336"/>
                </a:lnTo>
                <a:lnTo>
                  <a:pt x="83819" y="21336"/>
                </a:lnTo>
                <a:lnTo>
                  <a:pt x="82295" y="21336"/>
                </a:lnTo>
                <a:lnTo>
                  <a:pt x="79247" y="21336"/>
                </a:lnTo>
                <a:lnTo>
                  <a:pt x="73151" y="21336"/>
                </a:lnTo>
                <a:lnTo>
                  <a:pt x="67055" y="21336"/>
                </a:lnTo>
                <a:lnTo>
                  <a:pt x="60959" y="24384"/>
                </a:lnTo>
                <a:lnTo>
                  <a:pt x="54863" y="25907"/>
                </a:lnTo>
                <a:lnTo>
                  <a:pt x="48767" y="28956"/>
                </a:lnTo>
                <a:lnTo>
                  <a:pt x="42671" y="33528"/>
                </a:lnTo>
                <a:lnTo>
                  <a:pt x="41147" y="35051"/>
                </a:lnTo>
                <a:lnTo>
                  <a:pt x="36575" y="39624"/>
                </a:lnTo>
                <a:lnTo>
                  <a:pt x="28955" y="47243"/>
                </a:lnTo>
                <a:lnTo>
                  <a:pt x="17062" y="44041"/>
                </a:lnTo>
                <a:lnTo>
                  <a:pt x="4445" y="41799"/>
                </a:lnTo>
                <a:lnTo>
                  <a:pt x="0" y="41148"/>
                </a:lnTo>
                <a:lnTo>
                  <a:pt x="7044" y="30580"/>
                </a:lnTo>
                <a:lnTo>
                  <a:pt x="14089" y="20013"/>
                </a:lnTo>
                <a:lnTo>
                  <a:pt x="21134" y="9446"/>
                </a:lnTo>
                <a:lnTo>
                  <a:pt x="27431" y="0"/>
                </a:lnTo>
                <a:close/>
              </a:path>
            </a:pathLst>
          </a:custGeom>
          <a:ln w="4572">
            <a:solidFill>
              <a:srgbClr val="BF4F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1" name="object 1221"/>
          <p:cNvSpPr/>
          <p:nvPr/>
        </p:nvSpPr>
        <p:spPr>
          <a:xfrm>
            <a:off x="2308860" y="5128292"/>
            <a:ext cx="164053" cy="111611"/>
          </a:xfrm>
          <a:custGeom>
            <a:avLst/>
            <a:gdLst/>
            <a:ahLst/>
            <a:cxnLst/>
            <a:rect l="l" t="t" r="r" b="b"/>
            <a:pathLst>
              <a:path w="185927" h="126491">
                <a:moveTo>
                  <a:pt x="147827" y="0"/>
                </a:moveTo>
                <a:lnTo>
                  <a:pt x="152399" y="0"/>
                </a:lnTo>
                <a:lnTo>
                  <a:pt x="156971" y="0"/>
                </a:lnTo>
                <a:lnTo>
                  <a:pt x="163067" y="0"/>
                </a:lnTo>
                <a:lnTo>
                  <a:pt x="163067" y="12826"/>
                </a:lnTo>
                <a:lnTo>
                  <a:pt x="163067" y="25541"/>
                </a:lnTo>
                <a:lnTo>
                  <a:pt x="163067" y="38183"/>
                </a:lnTo>
                <a:lnTo>
                  <a:pt x="163067" y="50790"/>
                </a:lnTo>
                <a:lnTo>
                  <a:pt x="163067" y="63401"/>
                </a:lnTo>
                <a:lnTo>
                  <a:pt x="163067" y="76054"/>
                </a:lnTo>
                <a:lnTo>
                  <a:pt x="163067" y="88788"/>
                </a:lnTo>
                <a:lnTo>
                  <a:pt x="163067" y="99060"/>
                </a:lnTo>
                <a:lnTo>
                  <a:pt x="163067" y="102108"/>
                </a:lnTo>
                <a:lnTo>
                  <a:pt x="163067" y="105156"/>
                </a:lnTo>
                <a:lnTo>
                  <a:pt x="163067" y="106680"/>
                </a:lnTo>
                <a:lnTo>
                  <a:pt x="164591" y="106680"/>
                </a:lnTo>
                <a:lnTo>
                  <a:pt x="166115" y="106680"/>
                </a:lnTo>
                <a:lnTo>
                  <a:pt x="167639" y="108204"/>
                </a:lnTo>
                <a:lnTo>
                  <a:pt x="169163" y="108204"/>
                </a:lnTo>
                <a:lnTo>
                  <a:pt x="172211" y="108204"/>
                </a:lnTo>
                <a:lnTo>
                  <a:pt x="178307" y="108204"/>
                </a:lnTo>
                <a:lnTo>
                  <a:pt x="181355" y="108204"/>
                </a:lnTo>
                <a:lnTo>
                  <a:pt x="184403" y="108204"/>
                </a:lnTo>
                <a:lnTo>
                  <a:pt x="185927" y="108204"/>
                </a:lnTo>
                <a:lnTo>
                  <a:pt x="185927" y="114300"/>
                </a:lnTo>
                <a:lnTo>
                  <a:pt x="185927" y="118872"/>
                </a:lnTo>
                <a:lnTo>
                  <a:pt x="185927" y="124968"/>
                </a:lnTo>
                <a:lnTo>
                  <a:pt x="173231" y="124977"/>
                </a:lnTo>
                <a:lnTo>
                  <a:pt x="160534" y="125045"/>
                </a:lnTo>
                <a:lnTo>
                  <a:pt x="147837" y="125229"/>
                </a:lnTo>
                <a:lnTo>
                  <a:pt x="135140" y="125586"/>
                </a:lnTo>
                <a:lnTo>
                  <a:pt x="122443" y="126176"/>
                </a:lnTo>
                <a:lnTo>
                  <a:pt x="117347" y="126492"/>
                </a:lnTo>
                <a:lnTo>
                  <a:pt x="117347" y="123444"/>
                </a:lnTo>
                <a:lnTo>
                  <a:pt x="117347" y="120396"/>
                </a:lnTo>
                <a:lnTo>
                  <a:pt x="117347" y="117348"/>
                </a:lnTo>
                <a:lnTo>
                  <a:pt x="104605" y="121489"/>
                </a:lnTo>
                <a:lnTo>
                  <a:pt x="92814" y="124680"/>
                </a:lnTo>
                <a:lnTo>
                  <a:pt x="91439" y="124968"/>
                </a:lnTo>
                <a:lnTo>
                  <a:pt x="83819" y="126492"/>
                </a:lnTo>
                <a:lnTo>
                  <a:pt x="76200" y="126492"/>
                </a:lnTo>
                <a:lnTo>
                  <a:pt x="68580" y="126492"/>
                </a:lnTo>
                <a:lnTo>
                  <a:pt x="55415" y="125847"/>
                </a:lnTo>
                <a:lnTo>
                  <a:pt x="43056" y="123915"/>
                </a:lnTo>
                <a:lnTo>
                  <a:pt x="35051" y="121920"/>
                </a:lnTo>
                <a:lnTo>
                  <a:pt x="23519" y="115792"/>
                </a:lnTo>
                <a:lnTo>
                  <a:pt x="13432" y="108218"/>
                </a:lnTo>
                <a:lnTo>
                  <a:pt x="10668" y="105156"/>
                </a:lnTo>
                <a:lnTo>
                  <a:pt x="4571" y="99060"/>
                </a:lnTo>
                <a:lnTo>
                  <a:pt x="0" y="91440"/>
                </a:lnTo>
                <a:lnTo>
                  <a:pt x="0" y="82296"/>
                </a:lnTo>
                <a:lnTo>
                  <a:pt x="0" y="74676"/>
                </a:lnTo>
                <a:lnTo>
                  <a:pt x="4571" y="67056"/>
                </a:lnTo>
                <a:lnTo>
                  <a:pt x="10668" y="59436"/>
                </a:lnTo>
                <a:lnTo>
                  <a:pt x="19912" y="51294"/>
                </a:lnTo>
                <a:lnTo>
                  <a:pt x="31731" y="45728"/>
                </a:lnTo>
                <a:lnTo>
                  <a:pt x="36575" y="44196"/>
                </a:lnTo>
                <a:lnTo>
                  <a:pt x="48513" y="40395"/>
                </a:lnTo>
                <a:lnTo>
                  <a:pt x="61200" y="38509"/>
                </a:lnTo>
                <a:lnTo>
                  <a:pt x="71627" y="38100"/>
                </a:lnTo>
                <a:lnTo>
                  <a:pt x="79248" y="38100"/>
                </a:lnTo>
                <a:lnTo>
                  <a:pt x="85343" y="38100"/>
                </a:lnTo>
                <a:lnTo>
                  <a:pt x="91439" y="39624"/>
                </a:lnTo>
                <a:lnTo>
                  <a:pt x="97535" y="41148"/>
                </a:lnTo>
                <a:lnTo>
                  <a:pt x="105155" y="42672"/>
                </a:lnTo>
                <a:lnTo>
                  <a:pt x="112775" y="44196"/>
                </a:lnTo>
                <a:lnTo>
                  <a:pt x="112775" y="38100"/>
                </a:lnTo>
                <a:lnTo>
                  <a:pt x="112775" y="30480"/>
                </a:lnTo>
                <a:lnTo>
                  <a:pt x="112775" y="24384"/>
                </a:lnTo>
                <a:lnTo>
                  <a:pt x="103631" y="24384"/>
                </a:lnTo>
                <a:lnTo>
                  <a:pt x="96011" y="24384"/>
                </a:lnTo>
                <a:lnTo>
                  <a:pt x="88392" y="24384"/>
                </a:lnTo>
                <a:lnTo>
                  <a:pt x="88392" y="18288"/>
                </a:lnTo>
                <a:lnTo>
                  <a:pt x="88392" y="13716"/>
                </a:lnTo>
                <a:lnTo>
                  <a:pt x="88392" y="7620"/>
                </a:lnTo>
                <a:lnTo>
                  <a:pt x="103265" y="7091"/>
                </a:lnTo>
                <a:lnTo>
                  <a:pt x="115265" y="6265"/>
                </a:lnTo>
                <a:lnTo>
                  <a:pt x="120395" y="6096"/>
                </a:lnTo>
                <a:lnTo>
                  <a:pt x="132281" y="3889"/>
                </a:lnTo>
                <a:lnTo>
                  <a:pt x="144832" y="838"/>
                </a:lnTo>
                <a:lnTo>
                  <a:pt x="147827" y="0"/>
                </a:lnTo>
                <a:close/>
              </a:path>
            </a:pathLst>
          </a:custGeom>
          <a:ln w="4572">
            <a:solidFill>
              <a:srgbClr val="BF4F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2" name="object 1222"/>
          <p:cNvSpPr/>
          <p:nvPr/>
        </p:nvSpPr>
        <p:spPr>
          <a:xfrm>
            <a:off x="1843591" y="5128292"/>
            <a:ext cx="86060" cy="110266"/>
          </a:xfrm>
          <a:custGeom>
            <a:avLst/>
            <a:gdLst/>
            <a:ahLst/>
            <a:cxnLst/>
            <a:rect l="l" t="t" r="r" b="b"/>
            <a:pathLst>
              <a:path w="97535" h="124968">
                <a:moveTo>
                  <a:pt x="57911" y="0"/>
                </a:moveTo>
                <a:lnTo>
                  <a:pt x="64007" y="0"/>
                </a:lnTo>
                <a:lnTo>
                  <a:pt x="68579" y="0"/>
                </a:lnTo>
                <a:lnTo>
                  <a:pt x="73151" y="0"/>
                </a:lnTo>
                <a:lnTo>
                  <a:pt x="73151" y="12892"/>
                </a:lnTo>
                <a:lnTo>
                  <a:pt x="73151" y="25765"/>
                </a:lnTo>
                <a:lnTo>
                  <a:pt x="73151" y="38599"/>
                </a:lnTo>
                <a:lnTo>
                  <a:pt x="73151" y="51376"/>
                </a:lnTo>
                <a:lnTo>
                  <a:pt x="73151" y="64075"/>
                </a:lnTo>
                <a:lnTo>
                  <a:pt x="73151" y="76678"/>
                </a:lnTo>
                <a:lnTo>
                  <a:pt x="73151" y="89166"/>
                </a:lnTo>
                <a:lnTo>
                  <a:pt x="73151" y="99060"/>
                </a:lnTo>
                <a:lnTo>
                  <a:pt x="73151" y="103632"/>
                </a:lnTo>
                <a:lnTo>
                  <a:pt x="74675" y="105156"/>
                </a:lnTo>
                <a:lnTo>
                  <a:pt x="74675" y="106680"/>
                </a:lnTo>
                <a:lnTo>
                  <a:pt x="76199" y="106680"/>
                </a:lnTo>
                <a:lnTo>
                  <a:pt x="79247" y="108204"/>
                </a:lnTo>
                <a:lnTo>
                  <a:pt x="97535" y="108204"/>
                </a:lnTo>
                <a:lnTo>
                  <a:pt x="97535" y="114300"/>
                </a:lnTo>
                <a:lnTo>
                  <a:pt x="97535" y="118872"/>
                </a:lnTo>
                <a:lnTo>
                  <a:pt x="97535" y="124968"/>
                </a:lnTo>
                <a:lnTo>
                  <a:pt x="84963" y="124968"/>
                </a:lnTo>
                <a:lnTo>
                  <a:pt x="72276" y="124968"/>
                </a:lnTo>
                <a:lnTo>
                  <a:pt x="59515" y="124967"/>
                </a:lnTo>
                <a:lnTo>
                  <a:pt x="46720" y="124968"/>
                </a:lnTo>
                <a:lnTo>
                  <a:pt x="33931" y="124968"/>
                </a:lnTo>
                <a:lnTo>
                  <a:pt x="21189" y="124968"/>
                </a:lnTo>
                <a:lnTo>
                  <a:pt x="8534" y="124968"/>
                </a:lnTo>
                <a:lnTo>
                  <a:pt x="0" y="124968"/>
                </a:lnTo>
                <a:lnTo>
                  <a:pt x="0" y="118872"/>
                </a:lnTo>
                <a:lnTo>
                  <a:pt x="0" y="114300"/>
                </a:lnTo>
                <a:lnTo>
                  <a:pt x="0" y="108204"/>
                </a:lnTo>
                <a:lnTo>
                  <a:pt x="1524" y="108204"/>
                </a:lnTo>
                <a:lnTo>
                  <a:pt x="18287" y="108204"/>
                </a:lnTo>
                <a:lnTo>
                  <a:pt x="19812" y="106680"/>
                </a:lnTo>
                <a:lnTo>
                  <a:pt x="21336" y="106680"/>
                </a:lnTo>
                <a:lnTo>
                  <a:pt x="21336" y="105156"/>
                </a:lnTo>
                <a:lnTo>
                  <a:pt x="22860" y="105156"/>
                </a:lnTo>
                <a:lnTo>
                  <a:pt x="22860" y="102108"/>
                </a:lnTo>
                <a:lnTo>
                  <a:pt x="22860" y="99060"/>
                </a:lnTo>
                <a:lnTo>
                  <a:pt x="22859" y="86501"/>
                </a:lnTo>
                <a:lnTo>
                  <a:pt x="22859" y="73769"/>
                </a:lnTo>
                <a:lnTo>
                  <a:pt x="22860" y="60952"/>
                </a:lnTo>
                <a:lnTo>
                  <a:pt x="22859" y="48140"/>
                </a:lnTo>
                <a:lnTo>
                  <a:pt x="22860" y="35424"/>
                </a:lnTo>
                <a:lnTo>
                  <a:pt x="22860" y="24384"/>
                </a:lnTo>
                <a:lnTo>
                  <a:pt x="15240" y="24384"/>
                </a:lnTo>
                <a:lnTo>
                  <a:pt x="7620" y="24384"/>
                </a:lnTo>
                <a:lnTo>
                  <a:pt x="0" y="24384"/>
                </a:lnTo>
                <a:lnTo>
                  <a:pt x="0" y="18288"/>
                </a:lnTo>
                <a:lnTo>
                  <a:pt x="0" y="13716"/>
                </a:lnTo>
                <a:lnTo>
                  <a:pt x="0" y="7620"/>
                </a:lnTo>
                <a:lnTo>
                  <a:pt x="12129" y="7203"/>
                </a:lnTo>
                <a:lnTo>
                  <a:pt x="24596" y="6016"/>
                </a:lnTo>
                <a:lnTo>
                  <a:pt x="37308" y="4152"/>
                </a:lnTo>
                <a:lnTo>
                  <a:pt x="50170" y="1706"/>
                </a:lnTo>
                <a:lnTo>
                  <a:pt x="57911" y="0"/>
                </a:lnTo>
                <a:close/>
              </a:path>
            </a:pathLst>
          </a:custGeom>
          <a:ln w="4572">
            <a:solidFill>
              <a:srgbClr val="BF4F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3" name="object 1223"/>
          <p:cNvSpPr/>
          <p:nvPr/>
        </p:nvSpPr>
        <p:spPr>
          <a:xfrm>
            <a:off x="1758874" y="5128292"/>
            <a:ext cx="51099" cy="28239"/>
          </a:xfrm>
          <a:custGeom>
            <a:avLst/>
            <a:gdLst/>
            <a:ahLst/>
            <a:cxnLst/>
            <a:rect l="l" t="t" r="r" b="b"/>
            <a:pathLst>
              <a:path w="57912" h="32004">
                <a:moveTo>
                  <a:pt x="28956" y="0"/>
                </a:moveTo>
                <a:lnTo>
                  <a:pt x="36576" y="0"/>
                </a:lnTo>
                <a:lnTo>
                  <a:pt x="44196" y="1524"/>
                </a:lnTo>
                <a:lnTo>
                  <a:pt x="48768" y="4572"/>
                </a:lnTo>
                <a:lnTo>
                  <a:pt x="54864" y="7620"/>
                </a:lnTo>
                <a:lnTo>
                  <a:pt x="57912" y="12192"/>
                </a:lnTo>
                <a:lnTo>
                  <a:pt x="57912" y="16764"/>
                </a:lnTo>
                <a:lnTo>
                  <a:pt x="57912" y="19812"/>
                </a:lnTo>
                <a:lnTo>
                  <a:pt x="54864" y="24384"/>
                </a:lnTo>
                <a:lnTo>
                  <a:pt x="48768" y="27432"/>
                </a:lnTo>
                <a:lnTo>
                  <a:pt x="44196" y="30480"/>
                </a:lnTo>
                <a:lnTo>
                  <a:pt x="36576" y="32004"/>
                </a:lnTo>
                <a:lnTo>
                  <a:pt x="28956" y="32004"/>
                </a:lnTo>
                <a:lnTo>
                  <a:pt x="21336" y="32004"/>
                </a:lnTo>
                <a:lnTo>
                  <a:pt x="13716" y="30480"/>
                </a:lnTo>
                <a:lnTo>
                  <a:pt x="7620" y="27432"/>
                </a:lnTo>
                <a:lnTo>
                  <a:pt x="3048" y="24384"/>
                </a:lnTo>
                <a:lnTo>
                  <a:pt x="0" y="19812"/>
                </a:lnTo>
                <a:lnTo>
                  <a:pt x="0" y="16764"/>
                </a:lnTo>
                <a:lnTo>
                  <a:pt x="0" y="12192"/>
                </a:lnTo>
                <a:lnTo>
                  <a:pt x="3048" y="9144"/>
                </a:lnTo>
                <a:lnTo>
                  <a:pt x="9143" y="6096"/>
                </a:lnTo>
                <a:lnTo>
                  <a:pt x="13716" y="1524"/>
                </a:lnTo>
                <a:lnTo>
                  <a:pt x="21336" y="0"/>
                </a:lnTo>
                <a:lnTo>
                  <a:pt x="28956" y="0"/>
                </a:lnTo>
                <a:close/>
              </a:path>
            </a:pathLst>
          </a:custGeom>
          <a:ln w="4572">
            <a:solidFill>
              <a:srgbClr val="BF4F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4" name="object 1224"/>
          <p:cNvSpPr/>
          <p:nvPr/>
        </p:nvSpPr>
        <p:spPr>
          <a:xfrm>
            <a:off x="1378323" y="5128292"/>
            <a:ext cx="176156" cy="110266"/>
          </a:xfrm>
          <a:custGeom>
            <a:avLst/>
            <a:gdLst/>
            <a:ahLst/>
            <a:cxnLst/>
            <a:rect l="l" t="t" r="r" b="b"/>
            <a:pathLst>
              <a:path w="199643" h="124968">
                <a:moveTo>
                  <a:pt x="59435" y="0"/>
                </a:moveTo>
                <a:lnTo>
                  <a:pt x="64007" y="0"/>
                </a:lnTo>
                <a:lnTo>
                  <a:pt x="70103" y="0"/>
                </a:lnTo>
                <a:lnTo>
                  <a:pt x="74675" y="0"/>
                </a:lnTo>
                <a:lnTo>
                  <a:pt x="74675" y="13218"/>
                </a:lnTo>
                <a:lnTo>
                  <a:pt x="74675" y="25954"/>
                </a:lnTo>
                <a:lnTo>
                  <a:pt x="74675" y="38383"/>
                </a:lnTo>
                <a:lnTo>
                  <a:pt x="74675" y="47244"/>
                </a:lnTo>
                <a:lnTo>
                  <a:pt x="88206" y="43392"/>
                </a:lnTo>
                <a:lnTo>
                  <a:pt x="99868" y="41229"/>
                </a:lnTo>
                <a:lnTo>
                  <a:pt x="102107" y="41148"/>
                </a:lnTo>
                <a:lnTo>
                  <a:pt x="109727" y="39624"/>
                </a:lnTo>
                <a:lnTo>
                  <a:pt x="118871" y="38100"/>
                </a:lnTo>
                <a:lnTo>
                  <a:pt x="124967" y="38100"/>
                </a:lnTo>
                <a:lnTo>
                  <a:pt x="138726" y="38919"/>
                </a:lnTo>
                <a:lnTo>
                  <a:pt x="150548" y="40784"/>
                </a:lnTo>
                <a:lnTo>
                  <a:pt x="160019" y="44196"/>
                </a:lnTo>
                <a:lnTo>
                  <a:pt x="166115" y="47244"/>
                </a:lnTo>
                <a:lnTo>
                  <a:pt x="170687" y="50292"/>
                </a:lnTo>
                <a:lnTo>
                  <a:pt x="173735" y="53340"/>
                </a:lnTo>
                <a:lnTo>
                  <a:pt x="175259" y="57912"/>
                </a:lnTo>
                <a:lnTo>
                  <a:pt x="175259" y="64008"/>
                </a:lnTo>
                <a:lnTo>
                  <a:pt x="175259" y="77187"/>
                </a:lnTo>
                <a:lnTo>
                  <a:pt x="175259" y="89932"/>
                </a:lnTo>
                <a:lnTo>
                  <a:pt x="175259" y="99060"/>
                </a:lnTo>
                <a:lnTo>
                  <a:pt x="175259" y="102108"/>
                </a:lnTo>
                <a:lnTo>
                  <a:pt x="175259" y="105156"/>
                </a:lnTo>
                <a:lnTo>
                  <a:pt x="176783" y="105156"/>
                </a:lnTo>
                <a:lnTo>
                  <a:pt x="176783" y="106680"/>
                </a:lnTo>
                <a:lnTo>
                  <a:pt x="178307" y="108204"/>
                </a:lnTo>
                <a:lnTo>
                  <a:pt x="181355" y="108204"/>
                </a:lnTo>
                <a:lnTo>
                  <a:pt x="182879" y="108204"/>
                </a:lnTo>
                <a:lnTo>
                  <a:pt x="199643" y="108204"/>
                </a:lnTo>
                <a:lnTo>
                  <a:pt x="199643" y="114300"/>
                </a:lnTo>
                <a:lnTo>
                  <a:pt x="199643" y="118872"/>
                </a:lnTo>
                <a:lnTo>
                  <a:pt x="199643" y="124968"/>
                </a:lnTo>
                <a:lnTo>
                  <a:pt x="187074" y="124968"/>
                </a:lnTo>
                <a:lnTo>
                  <a:pt x="174381" y="124968"/>
                </a:lnTo>
                <a:lnTo>
                  <a:pt x="161610" y="124967"/>
                </a:lnTo>
                <a:lnTo>
                  <a:pt x="148808" y="124968"/>
                </a:lnTo>
                <a:lnTo>
                  <a:pt x="136023" y="124967"/>
                </a:lnTo>
                <a:lnTo>
                  <a:pt x="123299" y="124968"/>
                </a:lnTo>
                <a:lnTo>
                  <a:pt x="110685" y="124968"/>
                </a:lnTo>
                <a:lnTo>
                  <a:pt x="106679" y="124968"/>
                </a:lnTo>
                <a:lnTo>
                  <a:pt x="106679" y="118872"/>
                </a:lnTo>
                <a:lnTo>
                  <a:pt x="106679" y="114300"/>
                </a:lnTo>
                <a:lnTo>
                  <a:pt x="106679" y="108204"/>
                </a:lnTo>
                <a:lnTo>
                  <a:pt x="108203" y="108204"/>
                </a:lnTo>
                <a:lnTo>
                  <a:pt x="120395" y="108204"/>
                </a:lnTo>
                <a:lnTo>
                  <a:pt x="121919" y="106680"/>
                </a:lnTo>
                <a:lnTo>
                  <a:pt x="123443" y="106680"/>
                </a:lnTo>
                <a:lnTo>
                  <a:pt x="123443" y="105156"/>
                </a:lnTo>
                <a:lnTo>
                  <a:pt x="124967" y="105156"/>
                </a:lnTo>
                <a:lnTo>
                  <a:pt x="124967" y="103632"/>
                </a:lnTo>
                <a:lnTo>
                  <a:pt x="124967" y="100584"/>
                </a:lnTo>
                <a:lnTo>
                  <a:pt x="124967" y="87822"/>
                </a:lnTo>
                <a:lnTo>
                  <a:pt x="124967" y="75325"/>
                </a:lnTo>
                <a:lnTo>
                  <a:pt x="124967" y="70104"/>
                </a:lnTo>
                <a:lnTo>
                  <a:pt x="124967" y="67056"/>
                </a:lnTo>
                <a:lnTo>
                  <a:pt x="124967" y="64008"/>
                </a:lnTo>
                <a:lnTo>
                  <a:pt x="123443" y="62484"/>
                </a:lnTo>
                <a:lnTo>
                  <a:pt x="121919" y="62484"/>
                </a:lnTo>
                <a:lnTo>
                  <a:pt x="120395" y="60960"/>
                </a:lnTo>
                <a:lnTo>
                  <a:pt x="118871" y="59436"/>
                </a:lnTo>
                <a:lnTo>
                  <a:pt x="115823" y="59436"/>
                </a:lnTo>
                <a:lnTo>
                  <a:pt x="112775" y="59436"/>
                </a:lnTo>
                <a:lnTo>
                  <a:pt x="109727" y="59436"/>
                </a:lnTo>
                <a:lnTo>
                  <a:pt x="105155" y="59436"/>
                </a:lnTo>
                <a:lnTo>
                  <a:pt x="100583" y="59436"/>
                </a:lnTo>
                <a:lnTo>
                  <a:pt x="94487" y="60960"/>
                </a:lnTo>
                <a:lnTo>
                  <a:pt x="88391" y="60960"/>
                </a:lnTo>
                <a:lnTo>
                  <a:pt x="82295" y="64008"/>
                </a:lnTo>
                <a:lnTo>
                  <a:pt x="74675" y="65532"/>
                </a:lnTo>
                <a:lnTo>
                  <a:pt x="74675" y="78328"/>
                </a:lnTo>
                <a:lnTo>
                  <a:pt x="74675" y="90795"/>
                </a:lnTo>
                <a:lnTo>
                  <a:pt x="74675" y="100584"/>
                </a:lnTo>
                <a:lnTo>
                  <a:pt x="74675" y="103632"/>
                </a:lnTo>
                <a:lnTo>
                  <a:pt x="74675" y="105156"/>
                </a:lnTo>
                <a:lnTo>
                  <a:pt x="76199" y="105156"/>
                </a:lnTo>
                <a:lnTo>
                  <a:pt x="76199" y="106680"/>
                </a:lnTo>
                <a:lnTo>
                  <a:pt x="77723" y="106680"/>
                </a:lnTo>
                <a:lnTo>
                  <a:pt x="79247" y="108204"/>
                </a:lnTo>
                <a:lnTo>
                  <a:pt x="89915" y="108204"/>
                </a:lnTo>
                <a:lnTo>
                  <a:pt x="92963" y="108204"/>
                </a:lnTo>
                <a:lnTo>
                  <a:pt x="92963" y="114300"/>
                </a:lnTo>
                <a:lnTo>
                  <a:pt x="92963" y="118872"/>
                </a:lnTo>
                <a:lnTo>
                  <a:pt x="92963" y="124968"/>
                </a:lnTo>
                <a:lnTo>
                  <a:pt x="80468" y="124968"/>
                </a:lnTo>
                <a:lnTo>
                  <a:pt x="67949" y="124968"/>
                </a:lnTo>
                <a:lnTo>
                  <a:pt x="55383" y="124967"/>
                </a:lnTo>
                <a:lnTo>
                  <a:pt x="42748" y="124967"/>
                </a:lnTo>
                <a:lnTo>
                  <a:pt x="30019" y="124967"/>
                </a:lnTo>
                <a:lnTo>
                  <a:pt x="17173" y="124968"/>
                </a:lnTo>
                <a:lnTo>
                  <a:pt x="4188" y="124968"/>
                </a:lnTo>
                <a:lnTo>
                  <a:pt x="0" y="124968"/>
                </a:lnTo>
                <a:lnTo>
                  <a:pt x="0" y="118872"/>
                </a:lnTo>
                <a:lnTo>
                  <a:pt x="0" y="114300"/>
                </a:lnTo>
                <a:lnTo>
                  <a:pt x="0" y="108204"/>
                </a:lnTo>
                <a:lnTo>
                  <a:pt x="3047" y="108204"/>
                </a:lnTo>
                <a:lnTo>
                  <a:pt x="21335" y="108204"/>
                </a:lnTo>
                <a:lnTo>
                  <a:pt x="21335" y="106680"/>
                </a:lnTo>
                <a:lnTo>
                  <a:pt x="22859" y="106680"/>
                </a:lnTo>
                <a:lnTo>
                  <a:pt x="22859" y="105156"/>
                </a:lnTo>
                <a:lnTo>
                  <a:pt x="24383" y="103632"/>
                </a:lnTo>
                <a:lnTo>
                  <a:pt x="24383" y="100584"/>
                </a:lnTo>
                <a:lnTo>
                  <a:pt x="24383" y="87742"/>
                </a:lnTo>
                <a:lnTo>
                  <a:pt x="24383" y="75071"/>
                </a:lnTo>
                <a:lnTo>
                  <a:pt x="24383" y="62484"/>
                </a:lnTo>
                <a:lnTo>
                  <a:pt x="24383" y="49896"/>
                </a:lnTo>
                <a:lnTo>
                  <a:pt x="24383" y="37225"/>
                </a:lnTo>
                <a:lnTo>
                  <a:pt x="24383" y="24384"/>
                </a:lnTo>
                <a:lnTo>
                  <a:pt x="16763" y="24384"/>
                </a:lnTo>
                <a:lnTo>
                  <a:pt x="7619" y="24384"/>
                </a:lnTo>
                <a:lnTo>
                  <a:pt x="0" y="24384"/>
                </a:lnTo>
                <a:lnTo>
                  <a:pt x="0" y="18288"/>
                </a:lnTo>
                <a:lnTo>
                  <a:pt x="0" y="13716"/>
                </a:lnTo>
                <a:lnTo>
                  <a:pt x="0" y="7620"/>
                </a:lnTo>
                <a:lnTo>
                  <a:pt x="12097" y="7047"/>
                </a:lnTo>
                <a:lnTo>
                  <a:pt x="25119" y="6210"/>
                </a:lnTo>
                <a:lnTo>
                  <a:pt x="30479" y="6096"/>
                </a:lnTo>
                <a:lnTo>
                  <a:pt x="43494" y="4013"/>
                </a:lnTo>
                <a:lnTo>
                  <a:pt x="55546" y="1207"/>
                </a:lnTo>
                <a:lnTo>
                  <a:pt x="59435" y="0"/>
                </a:lnTo>
                <a:close/>
              </a:path>
            </a:pathLst>
          </a:custGeom>
          <a:ln w="4572">
            <a:solidFill>
              <a:srgbClr val="BF4F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5" name="object 1225"/>
          <p:cNvSpPr/>
          <p:nvPr/>
        </p:nvSpPr>
        <p:spPr>
          <a:xfrm>
            <a:off x="1523551" y="4711433"/>
            <a:ext cx="1102658" cy="221876"/>
          </a:xfrm>
          <a:custGeom>
            <a:avLst/>
            <a:gdLst/>
            <a:ahLst/>
            <a:cxnLst/>
            <a:rect l="l" t="t" r="r" b="b"/>
            <a:pathLst>
              <a:path w="1249679" h="251460">
                <a:moveTo>
                  <a:pt x="0" y="251460"/>
                </a:moveTo>
                <a:lnTo>
                  <a:pt x="1249679" y="251460"/>
                </a:lnTo>
                <a:lnTo>
                  <a:pt x="1249679" y="0"/>
                </a:lnTo>
                <a:lnTo>
                  <a:pt x="0" y="0"/>
                </a:lnTo>
                <a:lnTo>
                  <a:pt x="0" y="2514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6" name="object 1226"/>
          <p:cNvSpPr/>
          <p:nvPr/>
        </p:nvSpPr>
        <p:spPr>
          <a:xfrm>
            <a:off x="1522207" y="4710089"/>
            <a:ext cx="1106692" cy="221876"/>
          </a:xfrm>
          <a:custGeom>
            <a:avLst/>
            <a:gdLst/>
            <a:ahLst/>
            <a:cxnLst/>
            <a:rect l="l" t="t" r="r" b="b"/>
            <a:pathLst>
              <a:path w="1254251" h="251460">
                <a:moveTo>
                  <a:pt x="1524" y="251460"/>
                </a:moveTo>
                <a:lnTo>
                  <a:pt x="1524" y="4572"/>
                </a:lnTo>
                <a:lnTo>
                  <a:pt x="3048" y="1524"/>
                </a:lnTo>
                <a:lnTo>
                  <a:pt x="1251203" y="1524"/>
                </a:lnTo>
                <a:lnTo>
                  <a:pt x="1254251" y="0"/>
                </a:lnTo>
                <a:lnTo>
                  <a:pt x="0" y="0"/>
                </a:lnTo>
                <a:lnTo>
                  <a:pt x="1524" y="2514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7" name="object 1227"/>
          <p:cNvSpPr/>
          <p:nvPr/>
        </p:nvSpPr>
        <p:spPr>
          <a:xfrm>
            <a:off x="1522207" y="4710089"/>
            <a:ext cx="1106692" cy="225910"/>
          </a:xfrm>
          <a:custGeom>
            <a:avLst/>
            <a:gdLst/>
            <a:ahLst/>
            <a:cxnLst/>
            <a:rect l="l" t="t" r="r" b="b"/>
            <a:pathLst>
              <a:path w="1254251" h="256031">
                <a:moveTo>
                  <a:pt x="1254251" y="256031"/>
                </a:moveTo>
                <a:lnTo>
                  <a:pt x="1254251" y="0"/>
                </a:lnTo>
                <a:lnTo>
                  <a:pt x="1251203" y="1524"/>
                </a:lnTo>
                <a:lnTo>
                  <a:pt x="3048" y="1524"/>
                </a:lnTo>
                <a:lnTo>
                  <a:pt x="1524" y="4572"/>
                </a:lnTo>
                <a:lnTo>
                  <a:pt x="1524" y="251460"/>
                </a:lnTo>
                <a:lnTo>
                  <a:pt x="0" y="0"/>
                </a:lnTo>
                <a:lnTo>
                  <a:pt x="0" y="256031"/>
                </a:lnTo>
                <a:lnTo>
                  <a:pt x="1254251" y="256031"/>
                </a:lnTo>
                <a:lnTo>
                  <a:pt x="3048" y="254508"/>
                </a:lnTo>
                <a:lnTo>
                  <a:pt x="3048" y="4571"/>
                </a:lnTo>
                <a:lnTo>
                  <a:pt x="1252727" y="4572"/>
                </a:lnTo>
                <a:lnTo>
                  <a:pt x="1252727" y="251460"/>
                </a:lnTo>
                <a:lnTo>
                  <a:pt x="1251203" y="254508"/>
                </a:lnTo>
                <a:lnTo>
                  <a:pt x="1254251" y="2560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8" name="object 1228"/>
          <p:cNvSpPr/>
          <p:nvPr/>
        </p:nvSpPr>
        <p:spPr>
          <a:xfrm>
            <a:off x="1524896" y="4714123"/>
            <a:ext cx="1104003" cy="221876"/>
          </a:xfrm>
          <a:custGeom>
            <a:avLst/>
            <a:gdLst/>
            <a:ahLst/>
            <a:cxnLst/>
            <a:rect l="l" t="t" r="r" b="b"/>
            <a:pathLst>
              <a:path w="1251203" h="251460">
                <a:moveTo>
                  <a:pt x="1249679" y="0"/>
                </a:moveTo>
                <a:lnTo>
                  <a:pt x="1248155" y="0"/>
                </a:lnTo>
                <a:lnTo>
                  <a:pt x="1248155" y="246888"/>
                </a:lnTo>
                <a:lnTo>
                  <a:pt x="0" y="246888"/>
                </a:lnTo>
                <a:lnTo>
                  <a:pt x="0" y="249936"/>
                </a:lnTo>
                <a:lnTo>
                  <a:pt x="1251203" y="251460"/>
                </a:lnTo>
                <a:lnTo>
                  <a:pt x="1248155" y="249936"/>
                </a:lnTo>
                <a:lnTo>
                  <a:pt x="1249679" y="246888"/>
                </a:lnTo>
                <a:lnTo>
                  <a:pt x="12496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9" name="object 1229"/>
          <p:cNvSpPr/>
          <p:nvPr/>
        </p:nvSpPr>
        <p:spPr>
          <a:xfrm>
            <a:off x="1575995" y="4767911"/>
            <a:ext cx="1000460" cy="110266"/>
          </a:xfrm>
          <a:custGeom>
            <a:avLst/>
            <a:gdLst/>
            <a:ahLst/>
            <a:cxnLst/>
            <a:rect l="l" t="t" r="r" b="b"/>
            <a:pathLst>
              <a:path w="1133855" h="124968">
                <a:moveTo>
                  <a:pt x="1042415" y="82296"/>
                </a:moveTo>
                <a:lnTo>
                  <a:pt x="1025651" y="82296"/>
                </a:lnTo>
                <a:lnTo>
                  <a:pt x="1032808" y="74284"/>
                </a:lnTo>
                <a:lnTo>
                  <a:pt x="1041980" y="64527"/>
                </a:lnTo>
                <a:lnTo>
                  <a:pt x="1048511" y="57912"/>
                </a:lnTo>
                <a:lnTo>
                  <a:pt x="1054607" y="51816"/>
                </a:lnTo>
                <a:lnTo>
                  <a:pt x="1057655" y="47244"/>
                </a:lnTo>
                <a:lnTo>
                  <a:pt x="1059179" y="42672"/>
                </a:lnTo>
                <a:lnTo>
                  <a:pt x="1059179" y="39624"/>
                </a:lnTo>
                <a:lnTo>
                  <a:pt x="1060703" y="36576"/>
                </a:lnTo>
                <a:lnTo>
                  <a:pt x="1060703" y="24384"/>
                </a:lnTo>
                <a:lnTo>
                  <a:pt x="1057655" y="18288"/>
                </a:lnTo>
                <a:lnTo>
                  <a:pt x="1053083" y="13716"/>
                </a:lnTo>
                <a:lnTo>
                  <a:pt x="1048511" y="7620"/>
                </a:lnTo>
                <a:lnTo>
                  <a:pt x="1042415" y="4572"/>
                </a:lnTo>
                <a:lnTo>
                  <a:pt x="1030223" y="4572"/>
                </a:lnTo>
                <a:lnTo>
                  <a:pt x="1025651" y="6096"/>
                </a:lnTo>
                <a:lnTo>
                  <a:pt x="1022603" y="9144"/>
                </a:lnTo>
                <a:lnTo>
                  <a:pt x="1018031" y="10668"/>
                </a:lnTo>
                <a:lnTo>
                  <a:pt x="1014983" y="13716"/>
                </a:lnTo>
                <a:lnTo>
                  <a:pt x="1013459" y="18288"/>
                </a:lnTo>
                <a:lnTo>
                  <a:pt x="1010411" y="22860"/>
                </a:lnTo>
                <a:lnTo>
                  <a:pt x="1008887" y="25908"/>
                </a:lnTo>
                <a:lnTo>
                  <a:pt x="1008887" y="28956"/>
                </a:lnTo>
                <a:lnTo>
                  <a:pt x="1010411" y="32004"/>
                </a:lnTo>
                <a:lnTo>
                  <a:pt x="1013459" y="35052"/>
                </a:lnTo>
                <a:lnTo>
                  <a:pt x="1016507" y="35052"/>
                </a:lnTo>
                <a:lnTo>
                  <a:pt x="1019555" y="33528"/>
                </a:lnTo>
                <a:lnTo>
                  <a:pt x="1021079" y="30480"/>
                </a:lnTo>
                <a:lnTo>
                  <a:pt x="1022603" y="27432"/>
                </a:lnTo>
                <a:lnTo>
                  <a:pt x="1022603" y="24384"/>
                </a:lnTo>
                <a:lnTo>
                  <a:pt x="1024127" y="22860"/>
                </a:lnTo>
                <a:lnTo>
                  <a:pt x="1027175" y="19812"/>
                </a:lnTo>
                <a:lnTo>
                  <a:pt x="1030223" y="18288"/>
                </a:lnTo>
                <a:lnTo>
                  <a:pt x="1039367" y="18288"/>
                </a:lnTo>
                <a:lnTo>
                  <a:pt x="1042415" y="19812"/>
                </a:lnTo>
                <a:lnTo>
                  <a:pt x="1045463" y="22860"/>
                </a:lnTo>
                <a:lnTo>
                  <a:pt x="1046987" y="25908"/>
                </a:lnTo>
                <a:lnTo>
                  <a:pt x="1048511" y="28956"/>
                </a:lnTo>
                <a:lnTo>
                  <a:pt x="1048511" y="35052"/>
                </a:lnTo>
                <a:lnTo>
                  <a:pt x="1046987" y="38100"/>
                </a:lnTo>
                <a:lnTo>
                  <a:pt x="1045463" y="41148"/>
                </a:lnTo>
                <a:lnTo>
                  <a:pt x="1044291" y="42666"/>
                </a:lnTo>
                <a:lnTo>
                  <a:pt x="1039057" y="48869"/>
                </a:lnTo>
                <a:lnTo>
                  <a:pt x="1031233" y="57363"/>
                </a:lnTo>
                <a:lnTo>
                  <a:pt x="1020706" y="68035"/>
                </a:lnTo>
                <a:lnTo>
                  <a:pt x="1007363" y="80772"/>
                </a:lnTo>
                <a:lnTo>
                  <a:pt x="1007363" y="96012"/>
                </a:lnTo>
                <a:lnTo>
                  <a:pt x="1060703" y="96012"/>
                </a:lnTo>
                <a:lnTo>
                  <a:pt x="1060703" y="85344"/>
                </a:lnTo>
                <a:lnTo>
                  <a:pt x="1059179" y="82296"/>
                </a:lnTo>
                <a:lnTo>
                  <a:pt x="1056131" y="79248"/>
                </a:lnTo>
                <a:lnTo>
                  <a:pt x="1053083" y="79248"/>
                </a:lnTo>
                <a:lnTo>
                  <a:pt x="1050035" y="82296"/>
                </a:lnTo>
                <a:lnTo>
                  <a:pt x="1042415" y="82296"/>
                </a:lnTo>
                <a:close/>
              </a:path>
              <a:path w="1133855" h="124968">
                <a:moveTo>
                  <a:pt x="947927" y="108204"/>
                </a:moveTo>
                <a:lnTo>
                  <a:pt x="950975" y="109728"/>
                </a:lnTo>
                <a:lnTo>
                  <a:pt x="954023" y="108204"/>
                </a:lnTo>
                <a:lnTo>
                  <a:pt x="957071" y="106680"/>
                </a:lnTo>
                <a:lnTo>
                  <a:pt x="957071" y="100584"/>
                </a:lnTo>
                <a:lnTo>
                  <a:pt x="958595" y="92964"/>
                </a:lnTo>
                <a:lnTo>
                  <a:pt x="958595" y="76200"/>
                </a:lnTo>
                <a:lnTo>
                  <a:pt x="967739" y="76200"/>
                </a:lnTo>
                <a:lnTo>
                  <a:pt x="967739" y="83820"/>
                </a:lnTo>
                <a:lnTo>
                  <a:pt x="966215" y="91440"/>
                </a:lnTo>
                <a:lnTo>
                  <a:pt x="966215" y="105156"/>
                </a:lnTo>
                <a:lnTo>
                  <a:pt x="969263" y="108204"/>
                </a:lnTo>
                <a:lnTo>
                  <a:pt x="972311" y="109728"/>
                </a:lnTo>
                <a:lnTo>
                  <a:pt x="969263" y="47244"/>
                </a:lnTo>
                <a:lnTo>
                  <a:pt x="969263" y="56388"/>
                </a:lnTo>
                <a:lnTo>
                  <a:pt x="967739" y="62484"/>
                </a:lnTo>
                <a:lnTo>
                  <a:pt x="960119" y="62484"/>
                </a:lnTo>
                <a:lnTo>
                  <a:pt x="960119" y="0"/>
                </a:lnTo>
                <a:lnTo>
                  <a:pt x="954023" y="0"/>
                </a:lnTo>
                <a:lnTo>
                  <a:pt x="952499" y="3048"/>
                </a:lnTo>
                <a:lnTo>
                  <a:pt x="950975" y="6096"/>
                </a:lnTo>
                <a:lnTo>
                  <a:pt x="950975" y="16764"/>
                </a:lnTo>
                <a:lnTo>
                  <a:pt x="949451" y="24384"/>
                </a:lnTo>
                <a:lnTo>
                  <a:pt x="949451" y="32004"/>
                </a:lnTo>
                <a:lnTo>
                  <a:pt x="943355" y="32004"/>
                </a:lnTo>
                <a:lnTo>
                  <a:pt x="940307" y="35052"/>
                </a:lnTo>
                <a:lnTo>
                  <a:pt x="938783" y="38100"/>
                </a:lnTo>
                <a:lnTo>
                  <a:pt x="938783" y="44196"/>
                </a:lnTo>
                <a:lnTo>
                  <a:pt x="940307" y="44196"/>
                </a:lnTo>
                <a:lnTo>
                  <a:pt x="943355" y="47244"/>
                </a:lnTo>
                <a:lnTo>
                  <a:pt x="949451" y="47244"/>
                </a:lnTo>
                <a:lnTo>
                  <a:pt x="947927" y="51816"/>
                </a:lnTo>
                <a:lnTo>
                  <a:pt x="947927" y="62484"/>
                </a:lnTo>
                <a:lnTo>
                  <a:pt x="938783" y="62484"/>
                </a:lnTo>
                <a:lnTo>
                  <a:pt x="937259" y="65532"/>
                </a:lnTo>
                <a:lnTo>
                  <a:pt x="935735" y="68580"/>
                </a:lnTo>
                <a:lnTo>
                  <a:pt x="935735" y="71628"/>
                </a:lnTo>
                <a:lnTo>
                  <a:pt x="937259" y="73152"/>
                </a:lnTo>
                <a:lnTo>
                  <a:pt x="938783" y="76200"/>
                </a:lnTo>
                <a:lnTo>
                  <a:pt x="946403" y="76200"/>
                </a:lnTo>
                <a:lnTo>
                  <a:pt x="946403" y="106680"/>
                </a:lnTo>
                <a:lnTo>
                  <a:pt x="947927" y="108204"/>
                </a:lnTo>
                <a:close/>
              </a:path>
              <a:path w="1133855" h="124968">
                <a:moveTo>
                  <a:pt x="961643" y="24384"/>
                </a:moveTo>
                <a:lnTo>
                  <a:pt x="961643" y="16764"/>
                </a:lnTo>
                <a:lnTo>
                  <a:pt x="963167" y="9144"/>
                </a:lnTo>
                <a:lnTo>
                  <a:pt x="963167" y="4572"/>
                </a:lnTo>
                <a:lnTo>
                  <a:pt x="961643" y="3048"/>
                </a:lnTo>
                <a:lnTo>
                  <a:pt x="960119" y="0"/>
                </a:lnTo>
                <a:lnTo>
                  <a:pt x="960119" y="56388"/>
                </a:lnTo>
                <a:lnTo>
                  <a:pt x="960119" y="47244"/>
                </a:lnTo>
                <a:lnTo>
                  <a:pt x="969263" y="47244"/>
                </a:lnTo>
                <a:lnTo>
                  <a:pt x="972311" y="109728"/>
                </a:lnTo>
                <a:lnTo>
                  <a:pt x="975359" y="108204"/>
                </a:lnTo>
                <a:lnTo>
                  <a:pt x="976883" y="105156"/>
                </a:lnTo>
                <a:lnTo>
                  <a:pt x="976883" y="102108"/>
                </a:lnTo>
                <a:lnTo>
                  <a:pt x="978407" y="100584"/>
                </a:lnTo>
                <a:lnTo>
                  <a:pt x="978407" y="83820"/>
                </a:lnTo>
                <a:lnTo>
                  <a:pt x="979931" y="76200"/>
                </a:lnTo>
                <a:lnTo>
                  <a:pt x="987551" y="76200"/>
                </a:lnTo>
                <a:lnTo>
                  <a:pt x="987551" y="74676"/>
                </a:lnTo>
                <a:lnTo>
                  <a:pt x="990599" y="71628"/>
                </a:lnTo>
                <a:lnTo>
                  <a:pt x="990599" y="68580"/>
                </a:lnTo>
                <a:lnTo>
                  <a:pt x="989075" y="65532"/>
                </a:lnTo>
                <a:lnTo>
                  <a:pt x="987551" y="62484"/>
                </a:lnTo>
                <a:lnTo>
                  <a:pt x="979931" y="62484"/>
                </a:lnTo>
                <a:lnTo>
                  <a:pt x="979931" y="56388"/>
                </a:lnTo>
                <a:lnTo>
                  <a:pt x="981455" y="51816"/>
                </a:lnTo>
                <a:lnTo>
                  <a:pt x="981455" y="47244"/>
                </a:lnTo>
                <a:lnTo>
                  <a:pt x="987551" y="47244"/>
                </a:lnTo>
                <a:lnTo>
                  <a:pt x="989075" y="45720"/>
                </a:lnTo>
                <a:lnTo>
                  <a:pt x="992123" y="44196"/>
                </a:lnTo>
                <a:lnTo>
                  <a:pt x="992123" y="38100"/>
                </a:lnTo>
                <a:lnTo>
                  <a:pt x="990599" y="35052"/>
                </a:lnTo>
                <a:lnTo>
                  <a:pt x="987551" y="32004"/>
                </a:lnTo>
                <a:lnTo>
                  <a:pt x="981455" y="32004"/>
                </a:lnTo>
                <a:lnTo>
                  <a:pt x="982979" y="24384"/>
                </a:lnTo>
                <a:lnTo>
                  <a:pt x="982979" y="3048"/>
                </a:lnTo>
                <a:lnTo>
                  <a:pt x="979931" y="0"/>
                </a:lnTo>
                <a:lnTo>
                  <a:pt x="976883" y="0"/>
                </a:lnTo>
                <a:lnTo>
                  <a:pt x="973835" y="1524"/>
                </a:lnTo>
                <a:lnTo>
                  <a:pt x="972311" y="4572"/>
                </a:lnTo>
                <a:lnTo>
                  <a:pt x="970787" y="9144"/>
                </a:lnTo>
                <a:lnTo>
                  <a:pt x="970787" y="32004"/>
                </a:lnTo>
                <a:lnTo>
                  <a:pt x="961643" y="32004"/>
                </a:lnTo>
                <a:lnTo>
                  <a:pt x="961643" y="24384"/>
                </a:lnTo>
                <a:close/>
              </a:path>
              <a:path w="1133855" h="124968">
                <a:moveTo>
                  <a:pt x="720851" y="19812"/>
                </a:moveTo>
                <a:lnTo>
                  <a:pt x="723899" y="21336"/>
                </a:lnTo>
                <a:lnTo>
                  <a:pt x="728471" y="21336"/>
                </a:lnTo>
                <a:lnTo>
                  <a:pt x="728471" y="82296"/>
                </a:lnTo>
                <a:lnTo>
                  <a:pt x="722375" y="82296"/>
                </a:lnTo>
                <a:lnTo>
                  <a:pt x="719327" y="85344"/>
                </a:lnTo>
                <a:lnTo>
                  <a:pt x="719327" y="91440"/>
                </a:lnTo>
                <a:lnTo>
                  <a:pt x="720851" y="94488"/>
                </a:lnTo>
                <a:lnTo>
                  <a:pt x="723899" y="96012"/>
                </a:lnTo>
                <a:lnTo>
                  <a:pt x="740663" y="96012"/>
                </a:lnTo>
                <a:lnTo>
                  <a:pt x="740663" y="73152"/>
                </a:lnTo>
                <a:lnTo>
                  <a:pt x="742187" y="70104"/>
                </a:lnTo>
                <a:lnTo>
                  <a:pt x="746759" y="74676"/>
                </a:lnTo>
                <a:lnTo>
                  <a:pt x="751331" y="79248"/>
                </a:lnTo>
                <a:lnTo>
                  <a:pt x="754379" y="83820"/>
                </a:lnTo>
                <a:lnTo>
                  <a:pt x="754379" y="85344"/>
                </a:lnTo>
                <a:lnTo>
                  <a:pt x="752855" y="88392"/>
                </a:lnTo>
                <a:lnTo>
                  <a:pt x="752855" y="91440"/>
                </a:lnTo>
                <a:lnTo>
                  <a:pt x="754379" y="94488"/>
                </a:lnTo>
                <a:lnTo>
                  <a:pt x="757427" y="96012"/>
                </a:lnTo>
                <a:lnTo>
                  <a:pt x="777239" y="96012"/>
                </a:lnTo>
                <a:lnTo>
                  <a:pt x="780287" y="94488"/>
                </a:lnTo>
                <a:lnTo>
                  <a:pt x="781811" y="91440"/>
                </a:lnTo>
                <a:lnTo>
                  <a:pt x="781811" y="86868"/>
                </a:lnTo>
                <a:lnTo>
                  <a:pt x="780287" y="83820"/>
                </a:lnTo>
                <a:lnTo>
                  <a:pt x="777239" y="82296"/>
                </a:lnTo>
                <a:lnTo>
                  <a:pt x="771143" y="82296"/>
                </a:lnTo>
                <a:lnTo>
                  <a:pt x="768806" y="79446"/>
                </a:lnTo>
                <a:lnTo>
                  <a:pt x="760559" y="70314"/>
                </a:lnTo>
                <a:lnTo>
                  <a:pt x="751331" y="60960"/>
                </a:lnTo>
                <a:lnTo>
                  <a:pt x="755903" y="56388"/>
                </a:lnTo>
                <a:lnTo>
                  <a:pt x="761999" y="51816"/>
                </a:lnTo>
                <a:lnTo>
                  <a:pt x="766571" y="47244"/>
                </a:lnTo>
                <a:lnTo>
                  <a:pt x="774191" y="47244"/>
                </a:lnTo>
                <a:lnTo>
                  <a:pt x="777239" y="44196"/>
                </a:lnTo>
                <a:lnTo>
                  <a:pt x="777239" y="38100"/>
                </a:lnTo>
                <a:lnTo>
                  <a:pt x="775715" y="35052"/>
                </a:lnTo>
                <a:lnTo>
                  <a:pt x="772667" y="33528"/>
                </a:lnTo>
                <a:lnTo>
                  <a:pt x="752855" y="33528"/>
                </a:lnTo>
                <a:lnTo>
                  <a:pt x="749807" y="35052"/>
                </a:lnTo>
                <a:lnTo>
                  <a:pt x="748283" y="38100"/>
                </a:lnTo>
                <a:lnTo>
                  <a:pt x="748283" y="42672"/>
                </a:lnTo>
                <a:lnTo>
                  <a:pt x="749807" y="45720"/>
                </a:lnTo>
                <a:lnTo>
                  <a:pt x="746759" y="48768"/>
                </a:lnTo>
                <a:lnTo>
                  <a:pt x="743711" y="51816"/>
                </a:lnTo>
                <a:lnTo>
                  <a:pt x="740663" y="54864"/>
                </a:lnTo>
                <a:lnTo>
                  <a:pt x="740663" y="7620"/>
                </a:lnTo>
                <a:lnTo>
                  <a:pt x="722375" y="7620"/>
                </a:lnTo>
                <a:lnTo>
                  <a:pt x="719327" y="10668"/>
                </a:lnTo>
                <a:lnTo>
                  <a:pt x="719327" y="16764"/>
                </a:lnTo>
                <a:lnTo>
                  <a:pt x="720851" y="19812"/>
                </a:lnTo>
                <a:close/>
              </a:path>
              <a:path w="1133855" h="124968">
                <a:moveTo>
                  <a:pt x="803147" y="65532"/>
                </a:moveTo>
                <a:lnTo>
                  <a:pt x="803147" y="60960"/>
                </a:lnTo>
                <a:lnTo>
                  <a:pt x="804671" y="56388"/>
                </a:lnTo>
                <a:lnTo>
                  <a:pt x="807719" y="51816"/>
                </a:lnTo>
                <a:lnTo>
                  <a:pt x="812291" y="48768"/>
                </a:lnTo>
                <a:lnTo>
                  <a:pt x="816863" y="45720"/>
                </a:lnTo>
                <a:lnTo>
                  <a:pt x="827531" y="45720"/>
                </a:lnTo>
                <a:lnTo>
                  <a:pt x="832103" y="48768"/>
                </a:lnTo>
                <a:lnTo>
                  <a:pt x="836675" y="53340"/>
                </a:lnTo>
                <a:lnTo>
                  <a:pt x="839723" y="57912"/>
                </a:lnTo>
                <a:lnTo>
                  <a:pt x="839723" y="70104"/>
                </a:lnTo>
                <a:lnTo>
                  <a:pt x="838199" y="74676"/>
                </a:lnTo>
                <a:lnTo>
                  <a:pt x="836675" y="94488"/>
                </a:lnTo>
                <a:lnTo>
                  <a:pt x="842771" y="91440"/>
                </a:lnTo>
                <a:lnTo>
                  <a:pt x="845819" y="86868"/>
                </a:lnTo>
                <a:lnTo>
                  <a:pt x="848867" y="82296"/>
                </a:lnTo>
                <a:lnTo>
                  <a:pt x="850391" y="76200"/>
                </a:lnTo>
                <a:lnTo>
                  <a:pt x="851915" y="71628"/>
                </a:lnTo>
                <a:lnTo>
                  <a:pt x="851915" y="60960"/>
                </a:lnTo>
                <a:lnTo>
                  <a:pt x="850391" y="54864"/>
                </a:lnTo>
                <a:lnTo>
                  <a:pt x="848867" y="48768"/>
                </a:lnTo>
                <a:lnTo>
                  <a:pt x="845819" y="44196"/>
                </a:lnTo>
                <a:lnTo>
                  <a:pt x="842771" y="39624"/>
                </a:lnTo>
                <a:lnTo>
                  <a:pt x="836675" y="36576"/>
                </a:lnTo>
                <a:lnTo>
                  <a:pt x="832103" y="33528"/>
                </a:lnTo>
                <a:lnTo>
                  <a:pt x="827531" y="32004"/>
                </a:lnTo>
                <a:lnTo>
                  <a:pt x="816863" y="32004"/>
                </a:lnTo>
                <a:lnTo>
                  <a:pt x="810767" y="33528"/>
                </a:lnTo>
                <a:lnTo>
                  <a:pt x="806195" y="36576"/>
                </a:lnTo>
                <a:lnTo>
                  <a:pt x="801623" y="39624"/>
                </a:lnTo>
                <a:lnTo>
                  <a:pt x="798575" y="44196"/>
                </a:lnTo>
                <a:lnTo>
                  <a:pt x="795527" y="48768"/>
                </a:lnTo>
                <a:lnTo>
                  <a:pt x="792479" y="54864"/>
                </a:lnTo>
                <a:lnTo>
                  <a:pt x="790955" y="60960"/>
                </a:lnTo>
                <a:lnTo>
                  <a:pt x="790955" y="71628"/>
                </a:lnTo>
                <a:lnTo>
                  <a:pt x="792479" y="76200"/>
                </a:lnTo>
                <a:lnTo>
                  <a:pt x="795527" y="82296"/>
                </a:lnTo>
                <a:lnTo>
                  <a:pt x="797051" y="86868"/>
                </a:lnTo>
                <a:lnTo>
                  <a:pt x="801623" y="91440"/>
                </a:lnTo>
                <a:lnTo>
                  <a:pt x="806195" y="94488"/>
                </a:lnTo>
                <a:lnTo>
                  <a:pt x="803147" y="70104"/>
                </a:lnTo>
                <a:lnTo>
                  <a:pt x="803147" y="65532"/>
                </a:lnTo>
                <a:close/>
              </a:path>
              <a:path w="1133855" h="124968">
                <a:moveTo>
                  <a:pt x="838199" y="74676"/>
                </a:moveTo>
                <a:lnTo>
                  <a:pt x="835151" y="79248"/>
                </a:lnTo>
                <a:lnTo>
                  <a:pt x="832103" y="82296"/>
                </a:lnTo>
                <a:lnTo>
                  <a:pt x="827531" y="83820"/>
                </a:lnTo>
                <a:lnTo>
                  <a:pt x="816863" y="83820"/>
                </a:lnTo>
                <a:lnTo>
                  <a:pt x="812291" y="82296"/>
                </a:lnTo>
                <a:lnTo>
                  <a:pt x="807719" y="79248"/>
                </a:lnTo>
                <a:lnTo>
                  <a:pt x="804671" y="74676"/>
                </a:lnTo>
                <a:lnTo>
                  <a:pt x="803147" y="70104"/>
                </a:lnTo>
                <a:lnTo>
                  <a:pt x="806195" y="94488"/>
                </a:lnTo>
                <a:lnTo>
                  <a:pt x="810767" y="97536"/>
                </a:lnTo>
                <a:lnTo>
                  <a:pt x="816863" y="99060"/>
                </a:lnTo>
                <a:lnTo>
                  <a:pt x="827531" y="99060"/>
                </a:lnTo>
                <a:lnTo>
                  <a:pt x="832103" y="97536"/>
                </a:lnTo>
                <a:lnTo>
                  <a:pt x="836675" y="94488"/>
                </a:lnTo>
                <a:lnTo>
                  <a:pt x="838199" y="74676"/>
                </a:lnTo>
                <a:close/>
              </a:path>
              <a:path w="1133855" h="124968">
                <a:moveTo>
                  <a:pt x="88392" y="65532"/>
                </a:moveTo>
                <a:lnTo>
                  <a:pt x="88392" y="60960"/>
                </a:lnTo>
                <a:lnTo>
                  <a:pt x="89916" y="56388"/>
                </a:lnTo>
                <a:lnTo>
                  <a:pt x="92963" y="51816"/>
                </a:lnTo>
                <a:lnTo>
                  <a:pt x="97536" y="48768"/>
                </a:lnTo>
                <a:lnTo>
                  <a:pt x="102107" y="45720"/>
                </a:lnTo>
                <a:lnTo>
                  <a:pt x="112775" y="45720"/>
                </a:lnTo>
                <a:lnTo>
                  <a:pt x="117348" y="48768"/>
                </a:lnTo>
                <a:lnTo>
                  <a:pt x="121919" y="53340"/>
                </a:lnTo>
                <a:lnTo>
                  <a:pt x="124968" y="57912"/>
                </a:lnTo>
                <a:lnTo>
                  <a:pt x="124968" y="70104"/>
                </a:lnTo>
                <a:lnTo>
                  <a:pt x="123443" y="74676"/>
                </a:lnTo>
                <a:lnTo>
                  <a:pt x="121919" y="94488"/>
                </a:lnTo>
                <a:lnTo>
                  <a:pt x="128016" y="91440"/>
                </a:lnTo>
                <a:lnTo>
                  <a:pt x="131063" y="86868"/>
                </a:lnTo>
                <a:lnTo>
                  <a:pt x="134112" y="82296"/>
                </a:lnTo>
                <a:lnTo>
                  <a:pt x="135636" y="76200"/>
                </a:lnTo>
                <a:lnTo>
                  <a:pt x="137160" y="71628"/>
                </a:lnTo>
                <a:lnTo>
                  <a:pt x="137160" y="60960"/>
                </a:lnTo>
                <a:lnTo>
                  <a:pt x="135636" y="54864"/>
                </a:lnTo>
                <a:lnTo>
                  <a:pt x="134112" y="48768"/>
                </a:lnTo>
                <a:lnTo>
                  <a:pt x="131063" y="44196"/>
                </a:lnTo>
                <a:lnTo>
                  <a:pt x="128016" y="39624"/>
                </a:lnTo>
                <a:lnTo>
                  <a:pt x="121919" y="36576"/>
                </a:lnTo>
                <a:lnTo>
                  <a:pt x="117348" y="33528"/>
                </a:lnTo>
                <a:lnTo>
                  <a:pt x="112775" y="32004"/>
                </a:lnTo>
                <a:lnTo>
                  <a:pt x="102107" y="32004"/>
                </a:lnTo>
                <a:lnTo>
                  <a:pt x="96012" y="33528"/>
                </a:lnTo>
                <a:lnTo>
                  <a:pt x="91440" y="36576"/>
                </a:lnTo>
                <a:lnTo>
                  <a:pt x="86868" y="39624"/>
                </a:lnTo>
                <a:lnTo>
                  <a:pt x="83819" y="44196"/>
                </a:lnTo>
                <a:lnTo>
                  <a:pt x="80772" y="48768"/>
                </a:lnTo>
                <a:lnTo>
                  <a:pt x="77724" y="54864"/>
                </a:lnTo>
                <a:lnTo>
                  <a:pt x="76200" y="60960"/>
                </a:lnTo>
                <a:lnTo>
                  <a:pt x="76200" y="71628"/>
                </a:lnTo>
                <a:lnTo>
                  <a:pt x="77724" y="76200"/>
                </a:lnTo>
                <a:lnTo>
                  <a:pt x="80772" y="82296"/>
                </a:lnTo>
                <a:lnTo>
                  <a:pt x="82296" y="86868"/>
                </a:lnTo>
                <a:lnTo>
                  <a:pt x="86868" y="91440"/>
                </a:lnTo>
                <a:lnTo>
                  <a:pt x="91440" y="94488"/>
                </a:lnTo>
                <a:lnTo>
                  <a:pt x="88392" y="70104"/>
                </a:lnTo>
                <a:lnTo>
                  <a:pt x="88392" y="65532"/>
                </a:lnTo>
                <a:close/>
              </a:path>
              <a:path w="1133855" h="124968">
                <a:moveTo>
                  <a:pt x="123443" y="74676"/>
                </a:moveTo>
                <a:lnTo>
                  <a:pt x="120396" y="79248"/>
                </a:lnTo>
                <a:lnTo>
                  <a:pt x="117348" y="82296"/>
                </a:lnTo>
                <a:lnTo>
                  <a:pt x="112775" y="83820"/>
                </a:lnTo>
                <a:lnTo>
                  <a:pt x="102107" y="83820"/>
                </a:lnTo>
                <a:lnTo>
                  <a:pt x="97536" y="82296"/>
                </a:lnTo>
                <a:lnTo>
                  <a:pt x="92963" y="79248"/>
                </a:lnTo>
                <a:lnTo>
                  <a:pt x="89916" y="74676"/>
                </a:lnTo>
                <a:lnTo>
                  <a:pt x="88392" y="70104"/>
                </a:lnTo>
                <a:lnTo>
                  <a:pt x="91440" y="94488"/>
                </a:lnTo>
                <a:lnTo>
                  <a:pt x="96012" y="97536"/>
                </a:lnTo>
                <a:lnTo>
                  <a:pt x="102107" y="99060"/>
                </a:lnTo>
                <a:lnTo>
                  <a:pt x="112775" y="99060"/>
                </a:lnTo>
                <a:lnTo>
                  <a:pt x="117348" y="97536"/>
                </a:lnTo>
                <a:lnTo>
                  <a:pt x="121919" y="94488"/>
                </a:lnTo>
                <a:lnTo>
                  <a:pt x="123443" y="74676"/>
                </a:lnTo>
                <a:close/>
              </a:path>
              <a:path w="1133855" h="124968">
                <a:moveTo>
                  <a:pt x="661415" y="35052"/>
                </a:moveTo>
                <a:lnTo>
                  <a:pt x="655319" y="41148"/>
                </a:lnTo>
                <a:lnTo>
                  <a:pt x="658367" y="59436"/>
                </a:lnTo>
                <a:lnTo>
                  <a:pt x="659891" y="54864"/>
                </a:lnTo>
                <a:lnTo>
                  <a:pt x="664463" y="51816"/>
                </a:lnTo>
                <a:lnTo>
                  <a:pt x="667511" y="32004"/>
                </a:lnTo>
                <a:lnTo>
                  <a:pt x="661415" y="35052"/>
                </a:lnTo>
                <a:close/>
              </a:path>
              <a:path w="1133855" h="124968">
                <a:moveTo>
                  <a:pt x="659891" y="118872"/>
                </a:moveTo>
                <a:lnTo>
                  <a:pt x="659891" y="120396"/>
                </a:lnTo>
                <a:lnTo>
                  <a:pt x="661415" y="123444"/>
                </a:lnTo>
                <a:lnTo>
                  <a:pt x="664463" y="124968"/>
                </a:lnTo>
                <a:lnTo>
                  <a:pt x="688847" y="124968"/>
                </a:lnTo>
                <a:lnTo>
                  <a:pt x="693419" y="121920"/>
                </a:lnTo>
                <a:lnTo>
                  <a:pt x="696467" y="118872"/>
                </a:lnTo>
                <a:lnTo>
                  <a:pt x="699515" y="115824"/>
                </a:lnTo>
                <a:lnTo>
                  <a:pt x="701039" y="112776"/>
                </a:lnTo>
                <a:lnTo>
                  <a:pt x="702563" y="108204"/>
                </a:lnTo>
                <a:lnTo>
                  <a:pt x="702563" y="47244"/>
                </a:lnTo>
                <a:lnTo>
                  <a:pt x="710183" y="47244"/>
                </a:lnTo>
                <a:lnTo>
                  <a:pt x="713231" y="44196"/>
                </a:lnTo>
                <a:lnTo>
                  <a:pt x="713231" y="38100"/>
                </a:lnTo>
                <a:lnTo>
                  <a:pt x="711707" y="35052"/>
                </a:lnTo>
                <a:lnTo>
                  <a:pt x="708659" y="33528"/>
                </a:lnTo>
                <a:lnTo>
                  <a:pt x="691895" y="33528"/>
                </a:lnTo>
                <a:lnTo>
                  <a:pt x="691895" y="38100"/>
                </a:lnTo>
                <a:lnTo>
                  <a:pt x="688847" y="36576"/>
                </a:lnTo>
                <a:lnTo>
                  <a:pt x="685799" y="33528"/>
                </a:lnTo>
                <a:lnTo>
                  <a:pt x="684275" y="33528"/>
                </a:lnTo>
                <a:lnTo>
                  <a:pt x="681227" y="32004"/>
                </a:lnTo>
                <a:lnTo>
                  <a:pt x="667511" y="32004"/>
                </a:lnTo>
                <a:lnTo>
                  <a:pt x="664463" y="51816"/>
                </a:lnTo>
                <a:lnTo>
                  <a:pt x="667511" y="47244"/>
                </a:lnTo>
                <a:lnTo>
                  <a:pt x="670559" y="45720"/>
                </a:lnTo>
                <a:lnTo>
                  <a:pt x="679703" y="45720"/>
                </a:lnTo>
                <a:lnTo>
                  <a:pt x="684275" y="47244"/>
                </a:lnTo>
                <a:lnTo>
                  <a:pt x="687323" y="51816"/>
                </a:lnTo>
                <a:lnTo>
                  <a:pt x="690371" y="54864"/>
                </a:lnTo>
                <a:lnTo>
                  <a:pt x="691895" y="59436"/>
                </a:lnTo>
                <a:lnTo>
                  <a:pt x="691895" y="70104"/>
                </a:lnTo>
                <a:lnTo>
                  <a:pt x="690371" y="74676"/>
                </a:lnTo>
                <a:lnTo>
                  <a:pt x="687323" y="77724"/>
                </a:lnTo>
                <a:lnTo>
                  <a:pt x="684275" y="82296"/>
                </a:lnTo>
                <a:lnTo>
                  <a:pt x="679703" y="83820"/>
                </a:lnTo>
                <a:lnTo>
                  <a:pt x="670559" y="83820"/>
                </a:lnTo>
                <a:lnTo>
                  <a:pt x="667511" y="82296"/>
                </a:lnTo>
                <a:lnTo>
                  <a:pt x="664463" y="77724"/>
                </a:lnTo>
                <a:lnTo>
                  <a:pt x="659891" y="74676"/>
                </a:lnTo>
                <a:lnTo>
                  <a:pt x="658367" y="70104"/>
                </a:lnTo>
                <a:lnTo>
                  <a:pt x="658367" y="59436"/>
                </a:lnTo>
                <a:lnTo>
                  <a:pt x="655319" y="41148"/>
                </a:lnTo>
                <a:lnTo>
                  <a:pt x="649204" y="51694"/>
                </a:lnTo>
                <a:lnTo>
                  <a:pt x="647699" y="65532"/>
                </a:lnTo>
                <a:lnTo>
                  <a:pt x="647699" y="74676"/>
                </a:lnTo>
                <a:lnTo>
                  <a:pt x="649223" y="82296"/>
                </a:lnTo>
                <a:lnTo>
                  <a:pt x="655319" y="88392"/>
                </a:lnTo>
                <a:lnTo>
                  <a:pt x="661415" y="94488"/>
                </a:lnTo>
                <a:lnTo>
                  <a:pt x="667511" y="97536"/>
                </a:lnTo>
                <a:lnTo>
                  <a:pt x="684275" y="97536"/>
                </a:lnTo>
                <a:lnTo>
                  <a:pt x="685799" y="96012"/>
                </a:lnTo>
                <a:lnTo>
                  <a:pt x="688847" y="94488"/>
                </a:lnTo>
                <a:lnTo>
                  <a:pt x="691895" y="92964"/>
                </a:lnTo>
                <a:lnTo>
                  <a:pt x="691895" y="102108"/>
                </a:lnTo>
                <a:lnTo>
                  <a:pt x="690371" y="105156"/>
                </a:lnTo>
                <a:lnTo>
                  <a:pt x="688847" y="108204"/>
                </a:lnTo>
                <a:lnTo>
                  <a:pt x="687323" y="109728"/>
                </a:lnTo>
                <a:lnTo>
                  <a:pt x="684275" y="111252"/>
                </a:lnTo>
                <a:lnTo>
                  <a:pt x="664463" y="111252"/>
                </a:lnTo>
                <a:lnTo>
                  <a:pt x="661415" y="112776"/>
                </a:lnTo>
                <a:lnTo>
                  <a:pt x="659891" y="115824"/>
                </a:lnTo>
                <a:lnTo>
                  <a:pt x="659891" y="118872"/>
                </a:lnTo>
                <a:close/>
              </a:path>
              <a:path w="1133855" h="124968">
                <a:moveTo>
                  <a:pt x="600455" y="35052"/>
                </a:moveTo>
                <a:lnTo>
                  <a:pt x="597407" y="36576"/>
                </a:lnTo>
                <a:lnTo>
                  <a:pt x="595883" y="36576"/>
                </a:lnTo>
                <a:lnTo>
                  <a:pt x="595883" y="33528"/>
                </a:lnTo>
                <a:lnTo>
                  <a:pt x="580643" y="33528"/>
                </a:lnTo>
                <a:lnTo>
                  <a:pt x="577595" y="35052"/>
                </a:lnTo>
                <a:lnTo>
                  <a:pt x="576071" y="38100"/>
                </a:lnTo>
                <a:lnTo>
                  <a:pt x="576071" y="42672"/>
                </a:lnTo>
                <a:lnTo>
                  <a:pt x="577595" y="45720"/>
                </a:lnTo>
                <a:lnTo>
                  <a:pt x="580643" y="47244"/>
                </a:lnTo>
                <a:lnTo>
                  <a:pt x="583691" y="47244"/>
                </a:lnTo>
                <a:lnTo>
                  <a:pt x="583691" y="82296"/>
                </a:lnTo>
                <a:lnTo>
                  <a:pt x="579119" y="82296"/>
                </a:lnTo>
                <a:lnTo>
                  <a:pt x="576071" y="83820"/>
                </a:lnTo>
                <a:lnTo>
                  <a:pt x="574547" y="86868"/>
                </a:lnTo>
                <a:lnTo>
                  <a:pt x="574547" y="91440"/>
                </a:lnTo>
                <a:lnTo>
                  <a:pt x="576071" y="92964"/>
                </a:lnTo>
                <a:lnTo>
                  <a:pt x="577595" y="96012"/>
                </a:lnTo>
                <a:lnTo>
                  <a:pt x="598931" y="96012"/>
                </a:lnTo>
                <a:lnTo>
                  <a:pt x="601979" y="94488"/>
                </a:lnTo>
                <a:lnTo>
                  <a:pt x="603503" y="91440"/>
                </a:lnTo>
                <a:lnTo>
                  <a:pt x="603503" y="83820"/>
                </a:lnTo>
                <a:lnTo>
                  <a:pt x="600455" y="83820"/>
                </a:lnTo>
                <a:lnTo>
                  <a:pt x="598931" y="82296"/>
                </a:lnTo>
                <a:lnTo>
                  <a:pt x="595883" y="82296"/>
                </a:lnTo>
                <a:lnTo>
                  <a:pt x="595883" y="56388"/>
                </a:lnTo>
                <a:lnTo>
                  <a:pt x="598931" y="51816"/>
                </a:lnTo>
                <a:lnTo>
                  <a:pt x="600455" y="48768"/>
                </a:lnTo>
                <a:lnTo>
                  <a:pt x="603503" y="47244"/>
                </a:lnTo>
                <a:lnTo>
                  <a:pt x="605027" y="47244"/>
                </a:lnTo>
                <a:lnTo>
                  <a:pt x="608075" y="45720"/>
                </a:lnTo>
                <a:lnTo>
                  <a:pt x="614171" y="45720"/>
                </a:lnTo>
                <a:lnTo>
                  <a:pt x="617219" y="47244"/>
                </a:lnTo>
                <a:lnTo>
                  <a:pt x="618743" y="48768"/>
                </a:lnTo>
                <a:lnTo>
                  <a:pt x="620267" y="51816"/>
                </a:lnTo>
                <a:lnTo>
                  <a:pt x="620267" y="82296"/>
                </a:lnTo>
                <a:lnTo>
                  <a:pt x="615695" y="82296"/>
                </a:lnTo>
                <a:lnTo>
                  <a:pt x="614171" y="85344"/>
                </a:lnTo>
                <a:lnTo>
                  <a:pt x="612647" y="88392"/>
                </a:lnTo>
                <a:lnTo>
                  <a:pt x="612647" y="91440"/>
                </a:lnTo>
                <a:lnTo>
                  <a:pt x="614171" y="92964"/>
                </a:lnTo>
                <a:lnTo>
                  <a:pt x="615695" y="96012"/>
                </a:lnTo>
                <a:lnTo>
                  <a:pt x="637031" y="96012"/>
                </a:lnTo>
                <a:lnTo>
                  <a:pt x="637031" y="94488"/>
                </a:lnTo>
                <a:lnTo>
                  <a:pt x="638555" y="91440"/>
                </a:lnTo>
                <a:lnTo>
                  <a:pt x="638555" y="85344"/>
                </a:lnTo>
                <a:lnTo>
                  <a:pt x="637031" y="82296"/>
                </a:lnTo>
                <a:lnTo>
                  <a:pt x="633983" y="82296"/>
                </a:lnTo>
                <a:lnTo>
                  <a:pt x="632459" y="81758"/>
                </a:lnTo>
                <a:lnTo>
                  <a:pt x="632459" y="48768"/>
                </a:lnTo>
                <a:lnTo>
                  <a:pt x="630935" y="44196"/>
                </a:lnTo>
                <a:lnTo>
                  <a:pt x="627887" y="39624"/>
                </a:lnTo>
                <a:lnTo>
                  <a:pt x="623315" y="35052"/>
                </a:lnTo>
                <a:lnTo>
                  <a:pt x="617219" y="32004"/>
                </a:lnTo>
                <a:lnTo>
                  <a:pt x="605027" y="32004"/>
                </a:lnTo>
                <a:lnTo>
                  <a:pt x="601979" y="33528"/>
                </a:lnTo>
                <a:lnTo>
                  <a:pt x="600455" y="35052"/>
                </a:lnTo>
                <a:close/>
              </a:path>
              <a:path w="1133855" h="124968">
                <a:moveTo>
                  <a:pt x="525779" y="54864"/>
                </a:moveTo>
                <a:lnTo>
                  <a:pt x="518159" y="57912"/>
                </a:lnTo>
                <a:lnTo>
                  <a:pt x="518159" y="80772"/>
                </a:lnTo>
                <a:lnTo>
                  <a:pt x="518159" y="74676"/>
                </a:lnTo>
                <a:lnTo>
                  <a:pt x="521207" y="73152"/>
                </a:lnTo>
                <a:lnTo>
                  <a:pt x="524255" y="70104"/>
                </a:lnTo>
                <a:lnTo>
                  <a:pt x="528827" y="68580"/>
                </a:lnTo>
                <a:lnTo>
                  <a:pt x="533399" y="54864"/>
                </a:lnTo>
                <a:lnTo>
                  <a:pt x="525779" y="54864"/>
                </a:lnTo>
                <a:close/>
              </a:path>
              <a:path w="1133855" h="124968">
                <a:moveTo>
                  <a:pt x="513587" y="36576"/>
                </a:moveTo>
                <a:lnTo>
                  <a:pt x="512063" y="39624"/>
                </a:lnTo>
                <a:lnTo>
                  <a:pt x="512063" y="45720"/>
                </a:lnTo>
                <a:lnTo>
                  <a:pt x="515111" y="48768"/>
                </a:lnTo>
                <a:lnTo>
                  <a:pt x="521207" y="48768"/>
                </a:lnTo>
                <a:lnTo>
                  <a:pt x="527303" y="47244"/>
                </a:lnTo>
                <a:lnTo>
                  <a:pt x="531875" y="45720"/>
                </a:lnTo>
                <a:lnTo>
                  <a:pt x="539495" y="45720"/>
                </a:lnTo>
                <a:lnTo>
                  <a:pt x="542543" y="47244"/>
                </a:lnTo>
                <a:lnTo>
                  <a:pt x="544067" y="47244"/>
                </a:lnTo>
                <a:lnTo>
                  <a:pt x="545591" y="50292"/>
                </a:lnTo>
                <a:lnTo>
                  <a:pt x="545591" y="56388"/>
                </a:lnTo>
                <a:lnTo>
                  <a:pt x="541019" y="54864"/>
                </a:lnTo>
                <a:lnTo>
                  <a:pt x="533399" y="54864"/>
                </a:lnTo>
                <a:lnTo>
                  <a:pt x="528827" y="68580"/>
                </a:lnTo>
                <a:lnTo>
                  <a:pt x="537971" y="68580"/>
                </a:lnTo>
                <a:lnTo>
                  <a:pt x="541019" y="70104"/>
                </a:lnTo>
                <a:lnTo>
                  <a:pt x="545591" y="71628"/>
                </a:lnTo>
                <a:lnTo>
                  <a:pt x="545591" y="77724"/>
                </a:lnTo>
                <a:lnTo>
                  <a:pt x="544067" y="79248"/>
                </a:lnTo>
                <a:lnTo>
                  <a:pt x="541019" y="80772"/>
                </a:lnTo>
                <a:lnTo>
                  <a:pt x="536447" y="82296"/>
                </a:lnTo>
                <a:lnTo>
                  <a:pt x="533399" y="83820"/>
                </a:lnTo>
                <a:lnTo>
                  <a:pt x="521207" y="83820"/>
                </a:lnTo>
                <a:lnTo>
                  <a:pt x="518159" y="80772"/>
                </a:lnTo>
                <a:lnTo>
                  <a:pt x="518159" y="57912"/>
                </a:lnTo>
                <a:lnTo>
                  <a:pt x="513587" y="62484"/>
                </a:lnTo>
                <a:lnTo>
                  <a:pt x="507491" y="67056"/>
                </a:lnTo>
                <a:lnTo>
                  <a:pt x="505967" y="73152"/>
                </a:lnTo>
                <a:lnTo>
                  <a:pt x="505967" y="83820"/>
                </a:lnTo>
                <a:lnTo>
                  <a:pt x="507491" y="88392"/>
                </a:lnTo>
                <a:lnTo>
                  <a:pt x="512063" y="92964"/>
                </a:lnTo>
                <a:lnTo>
                  <a:pt x="515111" y="96012"/>
                </a:lnTo>
                <a:lnTo>
                  <a:pt x="521207" y="99060"/>
                </a:lnTo>
                <a:lnTo>
                  <a:pt x="530351" y="99060"/>
                </a:lnTo>
                <a:lnTo>
                  <a:pt x="533399" y="97536"/>
                </a:lnTo>
                <a:lnTo>
                  <a:pt x="536447" y="97536"/>
                </a:lnTo>
                <a:lnTo>
                  <a:pt x="539495" y="96012"/>
                </a:lnTo>
                <a:lnTo>
                  <a:pt x="544067" y="94488"/>
                </a:lnTo>
                <a:lnTo>
                  <a:pt x="545591" y="92964"/>
                </a:lnTo>
                <a:lnTo>
                  <a:pt x="545591" y="96012"/>
                </a:lnTo>
                <a:lnTo>
                  <a:pt x="565403" y="96012"/>
                </a:lnTo>
                <a:lnTo>
                  <a:pt x="565403" y="94488"/>
                </a:lnTo>
                <a:lnTo>
                  <a:pt x="568451" y="91440"/>
                </a:lnTo>
                <a:lnTo>
                  <a:pt x="568451" y="88392"/>
                </a:lnTo>
                <a:lnTo>
                  <a:pt x="566927" y="85344"/>
                </a:lnTo>
                <a:lnTo>
                  <a:pt x="565403" y="82296"/>
                </a:lnTo>
                <a:lnTo>
                  <a:pt x="557783" y="82296"/>
                </a:lnTo>
                <a:lnTo>
                  <a:pt x="557783" y="47244"/>
                </a:lnTo>
                <a:lnTo>
                  <a:pt x="556259" y="41148"/>
                </a:lnTo>
                <a:lnTo>
                  <a:pt x="551687" y="38100"/>
                </a:lnTo>
                <a:lnTo>
                  <a:pt x="548639" y="33528"/>
                </a:lnTo>
                <a:lnTo>
                  <a:pt x="542543" y="32004"/>
                </a:lnTo>
                <a:lnTo>
                  <a:pt x="527303" y="32004"/>
                </a:lnTo>
                <a:lnTo>
                  <a:pt x="524255" y="33528"/>
                </a:lnTo>
                <a:lnTo>
                  <a:pt x="521207" y="33528"/>
                </a:lnTo>
                <a:lnTo>
                  <a:pt x="518159" y="35052"/>
                </a:lnTo>
                <a:lnTo>
                  <a:pt x="515111" y="35052"/>
                </a:lnTo>
                <a:lnTo>
                  <a:pt x="513587" y="36576"/>
                </a:lnTo>
                <a:close/>
              </a:path>
              <a:path w="1133855" h="124968">
                <a:moveTo>
                  <a:pt x="210312" y="47244"/>
                </a:moveTo>
                <a:lnTo>
                  <a:pt x="210312" y="41148"/>
                </a:lnTo>
                <a:lnTo>
                  <a:pt x="208787" y="39624"/>
                </a:lnTo>
                <a:lnTo>
                  <a:pt x="207263" y="36576"/>
                </a:lnTo>
                <a:lnTo>
                  <a:pt x="202692" y="33528"/>
                </a:lnTo>
                <a:lnTo>
                  <a:pt x="199644" y="32004"/>
                </a:lnTo>
                <a:lnTo>
                  <a:pt x="190500" y="32004"/>
                </a:lnTo>
                <a:lnTo>
                  <a:pt x="187452" y="33528"/>
                </a:lnTo>
                <a:lnTo>
                  <a:pt x="184404" y="35052"/>
                </a:lnTo>
                <a:lnTo>
                  <a:pt x="181356" y="38100"/>
                </a:lnTo>
                <a:lnTo>
                  <a:pt x="175260" y="42672"/>
                </a:lnTo>
                <a:lnTo>
                  <a:pt x="175260" y="33528"/>
                </a:lnTo>
                <a:lnTo>
                  <a:pt x="156972" y="33528"/>
                </a:lnTo>
                <a:lnTo>
                  <a:pt x="153924" y="35052"/>
                </a:lnTo>
                <a:lnTo>
                  <a:pt x="152400" y="38100"/>
                </a:lnTo>
                <a:lnTo>
                  <a:pt x="152400" y="42672"/>
                </a:lnTo>
                <a:lnTo>
                  <a:pt x="153924" y="45720"/>
                </a:lnTo>
                <a:lnTo>
                  <a:pt x="156972" y="47244"/>
                </a:lnTo>
                <a:lnTo>
                  <a:pt x="164592" y="47244"/>
                </a:lnTo>
                <a:lnTo>
                  <a:pt x="164592" y="82296"/>
                </a:lnTo>
                <a:lnTo>
                  <a:pt x="152400" y="82296"/>
                </a:lnTo>
                <a:lnTo>
                  <a:pt x="149352" y="85344"/>
                </a:lnTo>
                <a:lnTo>
                  <a:pt x="149352" y="91440"/>
                </a:lnTo>
                <a:lnTo>
                  <a:pt x="150875" y="94488"/>
                </a:lnTo>
                <a:lnTo>
                  <a:pt x="153924" y="96012"/>
                </a:lnTo>
                <a:lnTo>
                  <a:pt x="198119" y="96012"/>
                </a:lnTo>
                <a:lnTo>
                  <a:pt x="198119" y="94488"/>
                </a:lnTo>
                <a:lnTo>
                  <a:pt x="201168" y="91440"/>
                </a:lnTo>
                <a:lnTo>
                  <a:pt x="201168" y="88392"/>
                </a:lnTo>
                <a:lnTo>
                  <a:pt x="199644" y="85344"/>
                </a:lnTo>
                <a:lnTo>
                  <a:pt x="198119" y="82296"/>
                </a:lnTo>
                <a:lnTo>
                  <a:pt x="175260" y="82296"/>
                </a:lnTo>
                <a:lnTo>
                  <a:pt x="175260" y="60960"/>
                </a:lnTo>
                <a:lnTo>
                  <a:pt x="181356" y="56388"/>
                </a:lnTo>
                <a:lnTo>
                  <a:pt x="184404" y="51816"/>
                </a:lnTo>
                <a:lnTo>
                  <a:pt x="187452" y="50292"/>
                </a:lnTo>
                <a:lnTo>
                  <a:pt x="192024" y="47244"/>
                </a:lnTo>
                <a:lnTo>
                  <a:pt x="195072" y="45720"/>
                </a:lnTo>
                <a:lnTo>
                  <a:pt x="198119" y="47244"/>
                </a:lnTo>
                <a:lnTo>
                  <a:pt x="201168" y="50292"/>
                </a:lnTo>
                <a:lnTo>
                  <a:pt x="204216" y="51816"/>
                </a:lnTo>
                <a:lnTo>
                  <a:pt x="207263" y="50292"/>
                </a:lnTo>
                <a:lnTo>
                  <a:pt x="210312" y="47244"/>
                </a:lnTo>
                <a:close/>
              </a:path>
              <a:path w="1133855" h="124968">
                <a:moveTo>
                  <a:pt x="431291" y="85344"/>
                </a:moveTo>
                <a:lnTo>
                  <a:pt x="431291" y="91440"/>
                </a:lnTo>
                <a:lnTo>
                  <a:pt x="432815" y="94488"/>
                </a:lnTo>
                <a:lnTo>
                  <a:pt x="435863" y="96012"/>
                </a:lnTo>
                <a:lnTo>
                  <a:pt x="459826" y="96012"/>
                </a:lnTo>
                <a:lnTo>
                  <a:pt x="452627" y="82296"/>
                </a:lnTo>
                <a:lnTo>
                  <a:pt x="452627" y="60960"/>
                </a:lnTo>
                <a:lnTo>
                  <a:pt x="457199" y="60960"/>
                </a:lnTo>
                <a:lnTo>
                  <a:pt x="452627" y="47244"/>
                </a:lnTo>
                <a:lnTo>
                  <a:pt x="452627" y="27432"/>
                </a:lnTo>
                <a:lnTo>
                  <a:pt x="457199" y="27432"/>
                </a:lnTo>
                <a:lnTo>
                  <a:pt x="464435" y="12192"/>
                </a:lnTo>
                <a:lnTo>
                  <a:pt x="435863" y="12192"/>
                </a:lnTo>
                <a:lnTo>
                  <a:pt x="432815" y="15240"/>
                </a:lnTo>
                <a:lnTo>
                  <a:pt x="431291" y="18288"/>
                </a:lnTo>
                <a:lnTo>
                  <a:pt x="431291" y="24384"/>
                </a:lnTo>
                <a:lnTo>
                  <a:pt x="432815" y="24384"/>
                </a:lnTo>
                <a:lnTo>
                  <a:pt x="435863" y="27432"/>
                </a:lnTo>
                <a:lnTo>
                  <a:pt x="440435" y="27432"/>
                </a:lnTo>
                <a:lnTo>
                  <a:pt x="440435" y="82296"/>
                </a:lnTo>
                <a:lnTo>
                  <a:pt x="434339" y="82296"/>
                </a:lnTo>
                <a:lnTo>
                  <a:pt x="431291" y="85344"/>
                </a:lnTo>
                <a:close/>
              </a:path>
              <a:path w="1133855" h="124968">
                <a:moveTo>
                  <a:pt x="30480" y="96012"/>
                </a:moveTo>
                <a:lnTo>
                  <a:pt x="30480" y="94488"/>
                </a:lnTo>
                <a:lnTo>
                  <a:pt x="32004" y="91440"/>
                </a:lnTo>
                <a:lnTo>
                  <a:pt x="32004" y="85344"/>
                </a:lnTo>
                <a:lnTo>
                  <a:pt x="30480" y="82296"/>
                </a:lnTo>
                <a:lnTo>
                  <a:pt x="21336" y="82296"/>
                </a:lnTo>
                <a:lnTo>
                  <a:pt x="21336" y="39624"/>
                </a:lnTo>
                <a:lnTo>
                  <a:pt x="26940" y="50675"/>
                </a:lnTo>
                <a:lnTo>
                  <a:pt x="32813" y="62045"/>
                </a:lnTo>
                <a:lnTo>
                  <a:pt x="38761" y="73489"/>
                </a:lnTo>
                <a:lnTo>
                  <a:pt x="44636" y="84860"/>
                </a:lnTo>
                <a:lnTo>
                  <a:pt x="50292" y="96012"/>
                </a:lnTo>
                <a:lnTo>
                  <a:pt x="62484" y="96012"/>
                </a:lnTo>
                <a:lnTo>
                  <a:pt x="62484" y="27432"/>
                </a:lnTo>
                <a:lnTo>
                  <a:pt x="65531" y="27432"/>
                </a:lnTo>
                <a:lnTo>
                  <a:pt x="67056" y="25908"/>
                </a:lnTo>
                <a:lnTo>
                  <a:pt x="68580" y="22860"/>
                </a:lnTo>
                <a:lnTo>
                  <a:pt x="70104" y="19812"/>
                </a:lnTo>
                <a:lnTo>
                  <a:pt x="68580" y="16764"/>
                </a:lnTo>
                <a:lnTo>
                  <a:pt x="67056" y="13716"/>
                </a:lnTo>
                <a:lnTo>
                  <a:pt x="64007" y="12192"/>
                </a:lnTo>
                <a:lnTo>
                  <a:pt x="44196" y="12192"/>
                </a:lnTo>
                <a:lnTo>
                  <a:pt x="41148" y="13716"/>
                </a:lnTo>
                <a:lnTo>
                  <a:pt x="39624" y="15240"/>
                </a:lnTo>
                <a:lnTo>
                  <a:pt x="38100" y="18288"/>
                </a:lnTo>
                <a:lnTo>
                  <a:pt x="38100" y="21336"/>
                </a:lnTo>
                <a:lnTo>
                  <a:pt x="39624" y="24384"/>
                </a:lnTo>
                <a:lnTo>
                  <a:pt x="41148" y="25908"/>
                </a:lnTo>
                <a:lnTo>
                  <a:pt x="44196" y="27432"/>
                </a:lnTo>
                <a:lnTo>
                  <a:pt x="50292" y="27432"/>
                </a:lnTo>
                <a:lnTo>
                  <a:pt x="50292" y="70104"/>
                </a:lnTo>
                <a:lnTo>
                  <a:pt x="49761" y="68960"/>
                </a:lnTo>
                <a:lnTo>
                  <a:pt x="44201" y="57482"/>
                </a:lnTo>
                <a:lnTo>
                  <a:pt x="38440" y="46204"/>
                </a:lnTo>
                <a:lnTo>
                  <a:pt x="32616" y="34988"/>
                </a:lnTo>
                <a:lnTo>
                  <a:pt x="26869" y="23697"/>
                </a:lnTo>
                <a:lnTo>
                  <a:pt x="21336" y="12192"/>
                </a:lnTo>
                <a:lnTo>
                  <a:pt x="4572" y="12192"/>
                </a:lnTo>
                <a:lnTo>
                  <a:pt x="1524" y="13716"/>
                </a:lnTo>
                <a:lnTo>
                  <a:pt x="1524" y="15240"/>
                </a:lnTo>
                <a:lnTo>
                  <a:pt x="0" y="18288"/>
                </a:lnTo>
                <a:lnTo>
                  <a:pt x="0" y="24384"/>
                </a:lnTo>
                <a:lnTo>
                  <a:pt x="1524" y="25908"/>
                </a:lnTo>
                <a:lnTo>
                  <a:pt x="4572" y="27432"/>
                </a:lnTo>
                <a:lnTo>
                  <a:pt x="9143" y="27432"/>
                </a:lnTo>
                <a:lnTo>
                  <a:pt x="9143" y="82296"/>
                </a:lnTo>
                <a:lnTo>
                  <a:pt x="4572" y="82296"/>
                </a:lnTo>
                <a:lnTo>
                  <a:pt x="1524" y="85344"/>
                </a:lnTo>
                <a:lnTo>
                  <a:pt x="1524" y="91440"/>
                </a:lnTo>
                <a:lnTo>
                  <a:pt x="3048" y="94488"/>
                </a:lnTo>
                <a:lnTo>
                  <a:pt x="6096" y="96012"/>
                </a:lnTo>
                <a:lnTo>
                  <a:pt x="30480" y="96012"/>
                </a:lnTo>
                <a:close/>
              </a:path>
              <a:path w="1133855" h="124968">
                <a:moveTo>
                  <a:pt x="275844" y="41148"/>
                </a:moveTo>
                <a:lnTo>
                  <a:pt x="275844" y="38100"/>
                </a:lnTo>
                <a:lnTo>
                  <a:pt x="274319" y="35052"/>
                </a:lnTo>
                <a:lnTo>
                  <a:pt x="271272" y="33528"/>
                </a:lnTo>
                <a:lnTo>
                  <a:pt x="246887" y="33528"/>
                </a:lnTo>
                <a:lnTo>
                  <a:pt x="246887" y="15240"/>
                </a:lnTo>
                <a:lnTo>
                  <a:pt x="243840" y="12192"/>
                </a:lnTo>
                <a:lnTo>
                  <a:pt x="237744" y="12192"/>
                </a:lnTo>
                <a:lnTo>
                  <a:pt x="236219" y="15240"/>
                </a:lnTo>
                <a:lnTo>
                  <a:pt x="234696" y="18288"/>
                </a:lnTo>
                <a:lnTo>
                  <a:pt x="234696" y="33528"/>
                </a:lnTo>
                <a:lnTo>
                  <a:pt x="228600" y="33528"/>
                </a:lnTo>
                <a:lnTo>
                  <a:pt x="225552" y="35052"/>
                </a:lnTo>
                <a:lnTo>
                  <a:pt x="222504" y="38100"/>
                </a:lnTo>
                <a:lnTo>
                  <a:pt x="222504" y="41148"/>
                </a:lnTo>
                <a:lnTo>
                  <a:pt x="224028" y="44196"/>
                </a:lnTo>
                <a:lnTo>
                  <a:pt x="225552" y="47244"/>
                </a:lnTo>
                <a:lnTo>
                  <a:pt x="234696" y="47244"/>
                </a:lnTo>
                <a:lnTo>
                  <a:pt x="234696" y="83820"/>
                </a:lnTo>
                <a:lnTo>
                  <a:pt x="236219" y="88392"/>
                </a:lnTo>
                <a:lnTo>
                  <a:pt x="240792" y="92964"/>
                </a:lnTo>
                <a:lnTo>
                  <a:pt x="243840" y="96012"/>
                </a:lnTo>
                <a:lnTo>
                  <a:pt x="249936" y="99060"/>
                </a:lnTo>
                <a:lnTo>
                  <a:pt x="260604" y="99060"/>
                </a:lnTo>
                <a:lnTo>
                  <a:pt x="265175" y="97536"/>
                </a:lnTo>
                <a:lnTo>
                  <a:pt x="271272" y="96012"/>
                </a:lnTo>
                <a:lnTo>
                  <a:pt x="275844" y="94488"/>
                </a:lnTo>
                <a:lnTo>
                  <a:pt x="280416" y="91440"/>
                </a:lnTo>
                <a:lnTo>
                  <a:pt x="283463" y="88392"/>
                </a:lnTo>
                <a:lnTo>
                  <a:pt x="283463" y="80772"/>
                </a:lnTo>
                <a:lnTo>
                  <a:pt x="280416" y="77724"/>
                </a:lnTo>
                <a:lnTo>
                  <a:pt x="277368" y="77724"/>
                </a:lnTo>
                <a:lnTo>
                  <a:pt x="274319" y="79248"/>
                </a:lnTo>
                <a:lnTo>
                  <a:pt x="268224" y="82296"/>
                </a:lnTo>
                <a:lnTo>
                  <a:pt x="263652" y="83820"/>
                </a:lnTo>
                <a:lnTo>
                  <a:pt x="249936" y="83820"/>
                </a:lnTo>
                <a:lnTo>
                  <a:pt x="248412" y="82296"/>
                </a:lnTo>
                <a:lnTo>
                  <a:pt x="246887" y="79248"/>
                </a:lnTo>
                <a:lnTo>
                  <a:pt x="246887" y="47244"/>
                </a:lnTo>
                <a:lnTo>
                  <a:pt x="272796" y="47244"/>
                </a:lnTo>
                <a:lnTo>
                  <a:pt x="275844" y="44196"/>
                </a:lnTo>
                <a:lnTo>
                  <a:pt x="275844" y="41148"/>
                </a:lnTo>
                <a:close/>
              </a:path>
              <a:path w="1133855" h="124968">
                <a:moveTo>
                  <a:pt x="918971" y="35052"/>
                </a:moveTo>
                <a:lnTo>
                  <a:pt x="915923" y="33528"/>
                </a:lnTo>
                <a:lnTo>
                  <a:pt x="896111" y="33528"/>
                </a:lnTo>
                <a:lnTo>
                  <a:pt x="893063" y="35052"/>
                </a:lnTo>
                <a:lnTo>
                  <a:pt x="891539" y="38100"/>
                </a:lnTo>
                <a:lnTo>
                  <a:pt x="891539" y="42672"/>
                </a:lnTo>
                <a:lnTo>
                  <a:pt x="893063" y="45720"/>
                </a:lnTo>
                <a:lnTo>
                  <a:pt x="890015" y="48768"/>
                </a:lnTo>
                <a:lnTo>
                  <a:pt x="886967" y="51816"/>
                </a:lnTo>
                <a:lnTo>
                  <a:pt x="883919" y="54864"/>
                </a:lnTo>
                <a:lnTo>
                  <a:pt x="883919" y="7620"/>
                </a:lnTo>
                <a:lnTo>
                  <a:pt x="865631" y="7620"/>
                </a:lnTo>
                <a:lnTo>
                  <a:pt x="862583" y="10668"/>
                </a:lnTo>
                <a:lnTo>
                  <a:pt x="862583" y="16764"/>
                </a:lnTo>
                <a:lnTo>
                  <a:pt x="864107" y="19812"/>
                </a:lnTo>
                <a:lnTo>
                  <a:pt x="867155" y="21336"/>
                </a:lnTo>
                <a:lnTo>
                  <a:pt x="871727" y="21336"/>
                </a:lnTo>
                <a:lnTo>
                  <a:pt x="871727" y="82296"/>
                </a:lnTo>
                <a:lnTo>
                  <a:pt x="865631" y="82296"/>
                </a:lnTo>
                <a:lnTo>
                  <a:pt x="862583" y="85344"/>
                </a:lnTo>
                <a:lnTo>
                  <a:pt x="862583" y="91440"/>
                </a:lnTo>
                <a:lnTo>
                  <a:pt x="864107" y="94488"/>
                </a:lnTo>
                <a:lnTo>
                  <a:pt x="867155" y="96012"/>
                </a:lnTo>
                <a:lnTo>
                  <a:pt x="883919" y="96012"/>
                </a:lnTo>
                <a:lnTo>
                  <a:pt x="883919" y="73152"/>
                </a:lnTo>
                <a:lnTo>
                  <a:pt x="885443" y="70104"/>
                </a:lnTo>
                <a:lnTo>
                  <a:pt x="890015" y="74676"/>
                </a:lnTo>
                <a:lnTo>
                  <a:pt x="894587" y="79248"/>
                </a:lnTo>
                <a:lnTo>
                  <a:pt x="897635" y="83820"/>
                </a:lnTo>
                <a:lnTo>
                  <a:pt x="896111" y="85344"/>
                </a:lnTo>
                <a:lnTo>
                  <a:pt x="896111" y="91440"/>
                </a:lnTo>
                <a:lnTo>
                  <a:pt x="897635" y="94488"/>
                </a:lnTo>
                <a:lnTo>
                  <a:pt x="900683" y="96012"/>
                </a:lnTo>
                <a:lnTo>
                  <a:pt x="920495" y="96012"/>
                </a:lnTo>
                <a:lnTo>
                  <a:pt x="923543" y="94488"/>
                </a:lnTo>
                <a:lnTo>
                  <a:pt x="925067" y="91440"/>
                </a:lnTo>
                <a:lnTo>
                  <a:pt x="925067" y="86868"/>
                </a:lnTo>
                <a:lnTo>
                  <a:pt x="923543" y="83820"/>
                </a:lnTo>
                <a:lnTo>
                  <a:pt x="920495" y="82296"/>
                </a:lnTo>
                <a:lnTo>
                  <a:pt x="914399" y="82296"/>
                </a:lnTo>
                <a:lnTo>
                  <a:pt x="911997" y="79446"/>
                </a:lnTo>
                <a:lnTo>
                  <a:pt x="903181" y="70314"/>
                </a:lnTo>
                <a:lnTo>
                  <a:pt x="894587" y="60960"/>
                </a:lnTo>
                <a:lnTo>
                  <a:pt x="899159" y="56388"/>
                </a:lnTo>
                <a:lnTo>
                  <a:pt x="903731" y="51816"/>
                </a:lnTo>
                <a:lnTo>
                  <a:pt x="909827" y="47244"/>
                </a:lnTo>
                <a:lnTo>
                  <a:pt x="917447" y="47244"/>
                </a:lnTo>
                <a:lnTo>
                  <a:pt x="918971" y="44196"/>
                </a:lnTo>
                <a:lnTo>
                  <a:pt x="920495" y="41148"/>
                </a:lnTo>
                <a:lnTo>
                  <a:pt x="920495" y="38100"/>
                </a:lnTo>
                <a:lnTo>
                  <a:pt x="918971" y="35052"/>
                </a:lnTo>
                <a:close/>
              </a:path>
              <a:path w="1133855" h="124968">
                <a:moveTo>
                  <a:pt x="355091" y="91440"/>
                </a:moveTo>
                <a:lnTo>
                  <a:pt x="355091" y="86868"/>
                </a:lnTo>
                <a:lnTo>
                  <a:pt x="353568" y="83820"/>
                </a:lnTo>
                <a:lnTo>
                  <a:pt x="352044" y="83820"/>
                </a:lnTo>
                <a:lnTo>
                  <a:pt x="348996" y="82296"/>
                </a:lnTo>
                <a:lnTo>
                  <a:pt x="345948" y="82296"/>
                </a:lnTo>
                <a:lnTo>
                  <a:pt x="345948" y="50292"/>
                </a:lnTo>
                <a:lnTo>
                  <a:pt x="344424" y="45720"/>
                </a:lnTo>
                <a:lnTo>
                  <a:pt x="342900" y="42672"/>
                </a:lnTo>
                <a:lnTo>
                  <a:pt x="341375" y="38100"/>
                </a:lnTo>
                <a:lnTo>
                  <a:pt x="338328" y="36576"/>
                </a:lnTo>
                <a:lnTo>
                  <a:pt x="335280" y="35052"/>
                </a:lnTo>
                <a:lnTo>
                  <a:pt x="332231" y="32004"/>
                </a:lnTo>
                <a:lnTo>
                  <a:pt x="318516" y="32004"/>
                </a:lnTo>
                <a:lnTo>
                  <a:pt x="316992" y="33528"/>
                </a:lnTo>
                <a:lnTo>
                  <a:pt x="313944" y="33528"/>
                </a:lnTo>
                <a:lnTo>
                  <a:pt x="310896" y="35052"/>
                </a:lnTo>
                <a:lnTo>
                  <a:pt x="309372" y="36576"/>
                </a:lnTo>
                <a:lnTo>
                  <a:pt x="309372" y="7620"/>
                </a:lnTo>
                <a:lnTo>
                  <a:pt x="291084" y="7620"/>
                </a:lnTo>
                <a:lnTo>
                  <a:pt x="288036" y="10668"/>
                </a:lnTo>
                <a:lnTo>
                  <a:pt x="288036" y="16764"/>
                </a:lnTo>
                <a:lnTo>
                  <a:pt x="289560" y="19812"/>
                </a:lnTo>
                <a:lnTo>
                  <a:pt x="292607" y="21336"/>
                </a:lnTo>
                <a:lnTo>
                  <a:pt x="297180" y="21336"/>
                </a:lnTo>
                <a:lnTo>
                  <a:pt x="297180" y="82296"/>
                </a:lnTo>
                <a:lnTo>
                  <a:pt x="292607" y="82296"/>
                </a:lnTo>
                <a:lnTo>
                  <a:pt x="289560" y="83820"/>
                </a:lnTo>
                <a:lnTo>
                  <a:pt x="288036" y="86868"/>
                </a:lnTo>
                <a:lnTo>
                  <a:pt x="288036" y="91440"/>
                </a:lnTo>
                <a:lnTo>
                  <a:pt x="289560" y="92964"/>
                </a:lnTo>
                <a:lnTo>
                  <a:pt x="291084" y="96012"/>
                </a:lnTo>
                <a:lnTo>
                  <a:pt x="315468" y="96012"/>
                </a:lnTo>
                <a:lnTo>
                  <a:pt x="315468" y="94488"/>
                </a:lnTo>
                <a:lnTo>
                  <a:pt x="318516" y="91440"/>
                </a:lnTo>
                <a:lnTo>
                  <a:pt x="318516" y="86868"/>
                </a:lnTo>
                <a:lnTo>
                  <a:pt x="316992" y="83820"/>
                </a:lnTo>
                <a:lnTo>
                  <a:pt x="315468" y="83820"/>
                </a:lnTo>
                <a:lnTo>
                  <a:pt x="312419" y="82296"/>
                </a:lnTo>
                <a:lnTo>
                  <a:pt x="309372" y="82296"/>
                </a:lnTo>
                <a:lnTo>
                  <a:pt x="309372" y="56388"/>
                </a:lnTo>
                <a:lnTo>
                  <a:pt x="312419" y="51816"/>
                </a:lnTo>
                <a:lnTo>
                  <a:pt x="315468" y="48768"/>
                </a:lnTo>
                <a:lnTo>
                  <a:pt x="318516" y="47244"/>
                </a:lnTo>
                <a:lnTo>
                  <a:pt x="321563" y="45720"/>
                </a:lnTo>
                <a:lnTo>
                  <a:pt x="327660" y="45720"/>
                </a:lnTo>
                <a:lnTo>
                  <a:pt x="330707" y="47244"/>
                </a:lnTo>
                <a:lnTo>
                  <a:pt x="333756" y="50292"/>
                </a:lnTo>
                <a:lnTo>
                  <a:pt x="333756" y="82296"/>
                </a:lnTo>
                <a:lnTo>
                  <a:pt x="329184" y="82296"/>
                </a:lnTo>
                <a:lnTo>
                  <a:pt x="326136" y="83820"/>
                </a:lnTo>
                <a:lnTo>
                  <a:pt x="326136" y="91440"/>
                </a:lnTo>
                <a:lnTo>
                  <a:pt x="327660" y="94488"/>
                </a:lnTo>
                <a:lnTo>
                  <a:pt x="330707" y="96012"/>
                </a:lnTo>
                <a:lnTo>
                  <a:pt x="352044" y="96012"/>
                </a:lnTo>
                <a:lnTo>
                  <a:pt x="352044" y="94488"/>
                </a:lnTo>
                <a:lnTo>
                  <a:pt x="355091" y="91440"/>
                </a:lnTo>
                <a:close/>
              </a:path>
              <a:path w="1133855" h="124968">
                <a:moveTo>
                  <a:pt x="493775" y="86868"/>
                </a:moveTo>
                <a:lnTo>
                  <a:pt x="493775" y="83820"/>
                </a:lnTo>
                <a:lnTo>
                  <a:pt x="495299" y="80772"/>
                </a:lnTo>
                <a:lnTo>
                  <a:pt x="496823" y="77724"/>
                </a:lnTo>
                <a:lnTo>
                  <a:pt x="496823" y="70104"/>
                </a:lnTo>
                <a:lnTo>
                  <a:pt x="495299" y="65532"/>
                </a:lnTo>
                <a:lnTo>
                  <a:pt x="493775" y="62484"/>
                </a:lnTo>
                <a:lnTo>
                  <a:pt x="492251" y="57912"/>
                </a:lnTo>
                <a:lnTo>
                  <a:pt x="489203" y="54864"/>
                </a:lnTo>
                <a:lnTo>
                  <a:pt x="484631" y="53340"/>
                </a:lnTo>
                <a:lnTo>
                  <a:pt x="487679" y="50292"/>
                </a:lnTo>
                <a:lnTo>
                  <a:pt x="489203" y="47244"/>
                </a:lnTo>
                <a:lnTo>
                  <a:pt x="489203" y="45720"/>
                </a:lnTo>
                <a:lnTo>
                  <a:pt x="490727" y="42672"/>
                </a:lnTo>
                <a:lnTo>
                  <a:pt x="490727" y="30480"/>
                </a:lnTo>
                <a:lnTo>
                  <a:pt x="489203" y="24384"/>
                </a:lnTo>
                <a:lnTo>
                  <a:pt x="484631" y="19812"/>
                </a:lnTo>
                <a:lnTo>
                  <a:pt x="480059" y="15240"/>
                </a:lnTo>
                <a:lnTo>
                  <a:pt x="475487" y="12192"/>
                </a:lnTo>
                <a:lnTo>
                  <a:pt x="464435" y="12192"/>
                </a:lnTo>
                <a:lnTo>
                  <a:pt x="457199" y="27432"/>
                </a:lnTo>
                <a:lnTo>
                  <a:pt x="473963" y="27432"/>
                </a:lnTo>
                <a:lnTo>
                  <a:pt x="477011" y="28956"/>
                </a:lnTo>
                <a:lnTo>
                  <a:pt x="478535" y="32004"/>
                </a:lnTo>
                <a:lnTo>
                  <a:pt x="480059" y="33528"/>
                </a:lnTo>
                <a:lnTo>
                  <a:pt x="480059" y="39624"/>
                </a:lnTo>
                <a:lnTo>
                  <a:pt x="477011" y="42672"/>
                </a:lnTo>
                <a:lnTo>
                  <a:pt x="473963" y="45720"/>
                </a:lnTo>
                <a:lnTo>
                  <a:pt x="469391" y="47244"/>
                </a:lnTo>
                <a:lnTo>
                  <a:pt x="452627" y="47244"/>
                </a:lnTo>
                <a:lnTo>
                  <a:pt x="457199" y="60960"/>
                </a:lnTo>
                <a:lnTo>
                  <a:pt x="472439" y="60960"/>
                </a:lnTo>
                <a:lnTo>
                  <a:pt x="477011" y="62484"/>
                </a:lnTo>
                <a:lnTo>
                  <a:pt x="480059" y="65532"/>
                </a:lnTo>
                <a:lnTo>
                  <a:pt x="483107" y="68580"/>
                </a:lnTo>
                <a:lnTo>
                  <a:pt x="484631" y="71628"/>
                </a:lnTo>
                <a:lnTo>
                  <a:pt x="484631" y="74676"/>
                </a:lnTo>
                <a:lnTo>
                  <a:pt x="483107" y="77724"/>
                </a:lnTo>
                <a:lnTo>
                  <a:pt x="480059" y="80772"/>
                </a:lnTo>
                <a:lnTo>
                  <a:pt x="477011" y="82296"/>
                </a:lnTo>
                <a:lnTo>
                  <a:pt x="452627" y="82296"/>
                </a:lnTo>
                <a:lnTo>
                  <a:pt x="459826" y="96012"/>
                </a:lnTo>
                <a:lnTo>
                  <a:pt x="480059" y="96012"/>
                </a:lnTo>
                <a:lnTo>
                  <a:pt x="483107" y="94488"/>
                </a:lnTo>
                <a:lnTo>
                  <a:pt x="486155" y="92964"/>
                </a:lnTo>
                <a:lnTo>
                  <a:pt x="489203" y="91440"/>
                </a:lnTo>
                <a:lnTo>
                  <a:pt x="490727" y="89916"/>
                </a:lnTo>
                <a:lnTo>
                  <a:pt x="493775" y="86868"/>
                </a:lnTo>
                <a:close/>
              </a:path>
              <a:path w="1133855" h="124968">
                <a:moveTo>
                  <a:pt x="1117091" y="41148"/>
                </a:moveTo>
                <a:lnTo>
                  <a:pt x="1114043" y="42672"/>
                </a:lnTo>
                <a:lnTo>
                  <a:pt x="1110995" y="44196"/>
                </a:lnTo>
                <a:lnTo>
                  <a:pt x="1103375" y="44196"/>
                </a:lnTo>
                <a:lnTo>
                  <a:pt x="1100327" y="42672"/>
                </a:lnTo>
                <a:lnTo>
                  <a:pt x="1098803" y="41148"/>
                </a:lnTo>
                <a:lnTo>
                  <a:pt x="1095755" y="38100"/>
                </a:lnTo>
                <a:lnTo>
                  <a:pt x="1094231" y="35052"/>
                </a:lnTo>
                <a:lnTo>
                  <a:pt x="1095755" y="65532"/>
                </a:lnTo>
                <a:lnTo>
                  <a:pt x="1097279" y="62484"/>
                </a:lnTo>
                <a:lnTo>
                  <a:pt x="1100327" y="59436"/>
                </a:lnTo>
                <a:lnTo>
                  <a:pt x="1103375" y="57912"/>
                </a:lnTo>
                <a:lnTo>
                  <a:pt x="1110995" y="57912"/>
                </a:lnTo>
                <a:lnTo>
                  <a:pt x="1115567" y="59436"/>
                </a:lnTo>
                <a:lnTo>
                  <a:pt x="1117091" y="62484"/>
                </a:lnTo>
                <a:lnTo>
                  <a:pt x="1120139" y="65532"/>
                </a:lnTo>
                <a:lnTo>
                  <a:pt x="1117091" y="41148"/>
                </a:lnTo>
                <a:close/>
              </a:path>
              <a:path w="1133855" h="124968">
                <a:moveTo>
                  <a:pt x="1097279" y="80772"/>
                </a:moveTo>
                <a:lnTo>
                  <a:pt x="1094231" y="79248"/>
                </a:lnTo>
                <a:lnTo>
                  <a:pt x="1097279" y="97536"/>
                </a:lnTo>
                <a:lnTo>
                  <a:pt x="1101851" y="97536"/>
                </a:lnTo>
                <a:lnTo>
                  <a:pt x="1098803" y="82296"/>
                </a:lnTo>
                <a:lnTo>
                  <a:pt x="1097279" y="80772"/>
                </a:lnTo>
                <a:close/>
              </a:path>
              <a:path w="1133855" h="124968">
                <a:moveTo>
                  <a:pt x="1082039" y="71628"/>
                </a:moveTo>
                <a:lnTo>
                  <a:pt x="1082039" y="77724"/>
                </a:lnTo>
                <a:lnTo>
                  <a:pt x="1083563" y="80772"/>
                </a:lnTo>
                <a:lnTo>
                  <a:pt x="1085087" y="85344"/>
                </a:lnTo>
                <a:lnTo>
                  <a:pt x="1086611" y="89916"/>
                </a:lnTo>
                <a:lnTo>
                  <a:pt x="1089659" y="92964"/>
                </a:lnTo>
                <a:lnTo>
                  <a:pt x="1094231" y="94488"/>
                </a:lnTo>
                <a:lnTo>
                  <a:pt x="1097279" y="97536"/>
                </a:lnTo>
                <a:lnTo>
                  <a:pt x="1094231" y="79248"/>
                </a:lnTo>
                <a:lnTo>
                  <a:pt x="1094231" y="70104"/>
                </a:lnTo>
                <a:lnTo>
                  <a:pt x="1095755" y="65532"/>
                </a:lnTo>
                <a:lnTo>
                  <a:pt x="1094231" y="35052"/>
                </a:lnTo>
                <a:lnTo>
                  <a:pt x="1094231" y="27432"/>
                </a:lnTo>
                <a:lnTo>
                  <a:pt x="1095755" y="25908"/>
                </a:lnTo>
                <a:lnTo>
                  <a:pt x="1098803" y="22860"/>
                </a:lnTo>
                <a:lnTo>
                  <a:pt x="1100327" y="19812"/>
                </a:lnTo>
                <a:lnTo>
                  <a:pt x="1103375" y="18288"/>
                </a:lnTo>
                <a:lnTo>
                  <a:pt x="1110995" y="18288"/>
                </a:lnTo>
                <a:lnTo>
                  <a:pt x="1114043" y="19812"/>
                </a:lnTo>
                <a:lnTo>
                  <a:pt x="1117091" y="22860"/>
                </a:lnTo>
                <a:lnTo>
                  <a:pt x="1118615" y="25908"/>
                </a:lnTo>
                <a:lnTo>
                  <a:pt x="1120139" y="27432"/>
                </a:lnTo>
                <a:lnTo>
                  <a:pt x="1120139" y="35052"/>
                </a:lnTo>
                <a:lnTo>
                  <a:pt x="1118615" y="38100"/>
                </a:lnTo>
                <a:lnTo>
                  <a:pt x="1117091" y="41148"/>
                </a:lnTo>
                <a:lnTo>
                  <a:pt x="1120139" y="65532"/>
                </a:lnTo>
                <a:lnTo>
                  <a:pt x="1121663" y="70104"/>
                </a:lnTo>
                <a:lnTo>
                  <a:pt x="1121663" y="76200"/>
                </a:lnTo>
                <a:lnTo>
                  <a:pt x="1120139" y="79248"/>
                </a:lnTo>
                <a:lnTo>
                  <a:pt x="1118615" y="80772"/>
                </a:lnTo>
                <a:lnTo>
                  <a:pt x="1115567" y="82296"/>
                </a:lnTo>
                <a:lnTo>
                  <a:pt x="1112519" y="83820"/>
                </a:lnTo>
                <a:lnTo>
                  <a:pt x="1103375" y="83820"/>
                </a:lnTo>
                <a:lnTo>
                  <a:pt x="1098803" y="82296"/>
                </a:lnTo>
                <a:lnTo>
                  <a:pt x="1101851" y="97536"/>
                </a:lnTo>
                <a:lnTo>
                  <a:pt x="1117091" y="97536"/>
                </a:lnTo>
                <a:lnTo>
                  <a:pt x="1121663" y="94488"/>
                </a:lnTo>
                <a:lnTo>
                  <a:pt x="1124711" y="92964"/>
                </a:lnTo>
                <a:lnTo>
                  <a:pt x="1127759" y="89916"/>
                </a:lnTo>
                <a:lnTo>
                  <a:pt x="1130807" y="85344"/>
                </a:lnTo>
                <a:lnTo>
                  <a:pt x="1132331" y="80772"/>
                </a:lnTo>
                <a:lnTo>
                  <a:pt x="1133855" y="77724"/>
                </a:lnTo>
                <a:lnTo>
                  <a:pt x="1133855" y="68580"/>
                </a:lnTo>
                <a:lnTo>
                  <a:pt x="1132331" y="64008"/>
                </a:lnTo>
                <a:lnTo>
                  <a:pt x="1130807" y="60960"/>
                </a:lnTo>
                <a:lnTo>
                  <a:pt x="1129283" y="56388"/>
                </a:lnTo>
                <a:lnTo>
                  <a:pt x="1127759" y="53340"/>
                </a:lnTo>
                <a:lnTo>
                  <a:pt x="1124711" y="51816"/>
                </a:lnTo>
                <a:lnTo>
                  <a:pt x="1126235" y="48768"/>
                </a:lnTo>
                <a:lnTo>
                  <a:pt x="1129283" y="45720"/>
                </a:lnTo>
                <a:lnTo>
                  <a:pt x="1130807" y="41148"/>
                </a:lnTo>
                <a:lnTo>
                  <a:pt x="1130807" y="38100"/>
                </a:lnTo>
                <a:lnTo>
                  <a:pt x="1132331" y="35052"/>
                </a:lnTo>
                <a:lnTo>
                  <a:pt x="1132331" y="24384"/>
                </a:lnTo>
                <a:lnTo>
                  <a:pt x="1129283" y="18288"/>
                </a:lnTo>
                <a:lnTo>
                  <a:pt x="1124711" y="12192"/>
                </a:lnTo>
                <a:lnTo>
                  <a:pt x="1120139" y="7620"/>
                </a:lnTo>
                <a:lnTo>
                  <a:pt x="1114043" y="4572"/>
                </a:lnTo>
                <a:lnTo>
                  <a:pt x="1100327" y="4572"/>
                </a:lnTo>
                <a:lnTo>
                  <a:pt x="1094231" y="7620"/>
                </a:lnTo>
                <a:lnTo>
                  <a:pt x="1089659" y="12192"/>
                </a:lnTo>
                <a:lnTo>
                  <a:pt x="1085087" y="18288"/>
                </a:lnTo>
                <a:lnTo>
                  <a:pt x="1083563" y="24384"/>
                </a:lnTo>
                <a:lnTo>
                  <a:pt x="1083563" y="38100"/>
                </a:lnTo>
                <a:lnTo>
                  <a:pt x="1085087" y="41148"/>
                </a:lnTo>
                <a:lnTo>
                  <a:pt x="1086611" y="45720"/>
                </a:lnTo>
                <a:lnTo>
                  <a:pt x="1088135" y="48768"/>
                </a:lnTo>
                <a:lnTo>
                  <a:pt x="1091183" y="51816"/>
                </a:lnTo>
                <a:lnTo>
                  <a:pt x="1088135" y="53340"/>
                </a:lnTo>
                <a:lnTo>
                  <a:pt x="1085087" y="56388"/>
                </a:lnTo>
                <a:lnTo>
                  <a:pt x="1083563" y="60960"/>
                </a:lnTo>
                <a:lnTo>
                  <a:pt x="1082039" y="64008"/>
                </a:lnTo>
                <a:lnTo>
                  <a:pt x="1082039" y="71628"/>
                </a:lnTo>
                <a:close/>
              </a:path>
            </a:pathLst>
          </a:custGeom>
          <a:solidFill>
            <a:srgbClr val="66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0" name="object 1230"/>
          <p:cNvSpPr/>
          <p:nvPr/>
        </p:nvSpPr>
        <p:spPr>
          <a:xfrm>
            <a:off x="907676" y="3849477"/>
            <a:ext cx="3334870" cy="250114"/>
          </a:xfrm>
          <a:custGeom>
            <a:avLst/>
            <a:gdLst/>
            <a:ahLst/>
            <a:cxnLst/>
            <a:rect l="l" t="t" r="r" b="b"/>
            <a:pathLst>
              <a:path w="3779519" h="283463">
                <a:moveTo>
                  <a:pt x="3779519" y="0"/>
                </a:moveTo>
                <a:lnTo>
                  <a:pt x="0" y="0"/>
                </a:lnTo>
                <a:lnTo>
                  <a:pt x="0" y="283463"/>
                </a:lnTo>
                <a:lnTo>
                  <a:pt x="3779519" y="283463"/>
                </a:lnTo>
                <a:lnTo>
                  <a:pt x="3779519" y="0"/>
                </a:lnTo>
                <a:close/>
              </a:path>
            </a:pathLst>
          </a:custGeom>
          <a:solidFill>
            <a:srgbClr val="1F49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1" name="object 1231"/>
          <p:cNvSpPr/>
          <p:nvPr/>
        </p:nvSpPr>
        <p:spPr>
          <a:xfrm>
            <a:off x="985669" y="3877717"/>
            <a:ext cx="178845" cy="1936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2" name="object 1232"/>
          <p:cNvSpPr/>
          <p:nvPr/>
        </p:nvSpPr>
        <p:spPr>
          <a:xfrm>
            <a:off x="3571538" y="3904610"/>
            <a:ext cx="86061" cy="116989"/>
          </a:xfrm>
          <a:custGeom>
            <a:avLst/>
            <a:gdLst/>
            <a:ahLst/>
            <a:cxnLst/>
            <a:rect l="l" t="t" r="r" b="b"/>
            <a:pathLst>
              <a:path w="97536" h="132587">
                <a:moveTo>
                  <a:pt x="1524" y="129539"/>
                </a:moveTo>
                <a:lnTo>
                  <a:pt x="1524" y="3048"/>
                </a:lnTo>
                <a:lnTo>
                  <a:pt x="3048" y="1524"/>
                </a:lnTo>
                <a:lnTo>
                  <a:pt x="94487" y="1524"/>
                </a:lnTo>
                <a:lnTo>
                  <a:pt x="97536" y="0"/>
                </a:lnTo>
                <a:lnTo>
                  <a:pt x="0" y="0"/>
                </a:lnTo>
                <a:lnTo>
                  <a:pt x="1524" y="129539"/>
                </a:lnTo>
                <a:close/>
              </a:path>
              <a:path w="97536" h="132587">
                <a:moveTo>
                  <a:pt x="97536" y="132587"/>
                </a:moveTo>
                <a:lnTo>
                  <a:pt x="97536" y="0"/>
                </a:lnTo>
                <a:lnTo>
                  <a:pt x="94487" y="1524"/>
                </a:lnTo>
                <a:lnTo>
                  <a:pt x="3048" y="1524"/>
                </a:lnTo>
                <a:lnTo>
                  <a:pt x="1524" y="3048"/>
                </a:lnTo>
                <a:lnTo>
                  <a:pt x="1524" y="129539"/>
                </a:lnTo>
                <a:lnTo>
                  <a:pt x="0" y="0"/>
                </a:lnTo>
                <a:lnTo>
                  <a:pt x="0" y="132587"/>
                </a:lnTo>
                <a:lnTo>
                  <a:pt x="97536" y="132587"/>
                </a:lnTo>
                <a:lnTo>
                  <a:pt x="3048" y="131063"/>
                </a:lnTo>
                <a:lnTo>
                  <a:pt x="3048" y="3047"/>
                </a:lnTo>
                <a:lnTo>
                  <a:pt x="96012" y="3048"/>
                </a:lnTo>
                <a:lnTo>
                  <a:pt x="96012" y="129539"/>
                </a:lnTo>
                <a:lnTo>
                  <a:pt x="94487" y="131063"/>
                </a:lnTo>
                <a:lnTo>
                  <a:pt x="97536" y="132587"/>
                </a:lnTo>
                <a:close/>
              </a:path>
              <a:path w="97536" h="132587">
                <a:moveTo>
                  <a:pt x="96012" y="3048"/>
                </a:moveTo>
                <a:lnTo>
                  <a:pt x="94488" y="3047"/>
                </a:lnTo>
                <a:lnTo>
                  <a:pt x="94488" y="129539"/>
                </a:lnTo>
                <a:lnTo>
                  <a:pt x="3048" y="129539"/>
                </a:lnTo>
                <a:lnTo>
                  <a:pt x="3048" y="131063"/>
                </a:lnTo>
                <a:lnTo>
                  <a:pt x="97536" y="132587"/>
                </a:lnTo>
                <a:lnTo>
                  <a:pt x="94487" y="131063"/>
                </a:lnTo>
                <a:lnTo>
                  <a:pt x="96012" y="129539"/>
                </a:lnTo>
                <a:lnTo>
                  <a:pt x="96012" y="30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3" name="object 1233"/>
          <p:cNvSpPr/>
          <p:nvPr/>
        </p:nvSpPr>
        <p:spPr>
          <a:xfrm>
            <a:off x="3669702" y="3904610"/>
            <a:ext cx="154641" cy="116989"/>
          </a:xfrm>
          <a:custGeom>
            <a:avLst/>
            <a:gdLst/>
            <a:ahLst/>
            <a:cxnLst/>
            <a:rect l="l" t="t" r="r" b="b"/>
            <a:pathLst>
              <a:path w="175260" h="132587">
                <a:moveTo>
                  <a:pt x="3048" y="129539"/>
                </a:moveTo>
                <a:lnTo>
                  <a:pt x="3048" y="3048"/>
                </a:lnTo>
                <a:lnTo>
                  <a:pt x="4572" y="1524"/>
                </a:lnTo>
                <a:lnTo>
                  <a:pt x="172212" y="1524"/>
                </a:lnTo>
                <a:lnTo>
                  <a:pt x="175260" y="0"/>
                </a:lnTo>
                <a:lnTo>
                  <a:pt x="0" y="0"/>
                </a:lnTo>
                <a:lnTo>
                  <a:pt x="3048" y="129539"/>
                </a:lnTo>
                <a:close/>
              </a:path>
              <a:path w="175260" h="132587">
                <a:moveTo>
                  <a:pt x="175260" y="132587"/>
                </a:moveTo>
                <a:lnTo>
                  <a:pt x="175260" y="0"/>
                </a:lnTo>
                <a:lnTo>
                  <a:pt x="172212" y="1524"/>
                </a:lnTo>
                <a:lnTo>
                  <a:pt x="4572" y="1524"/>
                </a:lnTo>
                <a:lnTo>
                  <a:pt x="3048" y="3048"/>
                </a:lnTo>
                <a:lnTo>
                  <a:pt x="3048" y="129539"/>
                </a:lnTo>
                <a:lnTo>
                  <a:pt x="0" y="0"/>
                </a:lnTo>
                <a:lnTo>
                  <a:pt x="0" y="132587"/>
                </a:lnTo>
                <a:lnTo>
                  <a:pt x="175260" y="132587"/>
                </a:lnTo>
                <a:lnTo>
                  <a:pt x="4572" y="131063"/>
                </a:lnTo>
                <a:lnTo>
                  <a:pt x="4571" y="3048"/>
                </a:lnTo>
                <a:lnTo>
                  <a:pt x="173736" y="3048"/>
                </a:lnTo>
                <a:lnTo>
                  <a:pt x="173736" y="129539"/>
                </a:lnTo>
                <a:lnTo>
                  <a:pt x="172212" y="131063"/>
                </a:lnTo>
                <a:lnTo>
                  <a:pt x="175260" y="132587"/>
                </a:lnTo>
                <a:close/>
              </a:path>
              <a:path w="175260" h="132587">
                <a:moveTo>
                  <a:pt x="173736" y="3048"/>
                </a:moveTo>
                <a:lnTo>
                  <a:pt x="172211" y="3048"/>
                </a:lnTo>
                <a:lnTo>
                  <a:pt x="172212" y="129539"/>
                </a:lnTo>
                <a:lnTo>
                  <a:pt x="4571" y="129540"/>
                </a:lnTo>
                <a:lnTo>
                  <a:pt x="4572" y="131063"/>
                </a:lnTo>
                <a:lnTo>
                  <a:pt x="175260" y="132587"/>
                </a:lnTo>
                <a:lnTo>
                  <a:pt x="172212" y="131063"/>
                </a:lnTo>
                <a:lnTo>
                  <a:pt x="173736" y="129539"/>
                </a:lnTo>
                <a:lnTo>
                  <a:pt x="173736" y="30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4" name="object 1234"/>
          <p:cNvSpPr/>
          <p:nvPr/>
        </p:nvSpPr>
        <p:spPr>
          <a:xfrm>
            <a:off x="3469340" y="3904610"/>
            <a:ext cx="86061" cy="116989"/>
          </a:xfrm>
          <a:custGeom>
            <a:avLst/>
            <a:gdLst/>
            <a:ahLst/>
            <a:cxnLst/>
            <a:rect l="l" t="t" r="r" b="b"/>
            <a:pathLst>
              <a:path w="97536" h="132587">
                <a:moveTo>
                  <a:pt x="1524" y="129539"/>
                </a:moveTo>
                <a:lnTo>
                  <a:pt x="1524" y="3048"/>
                </a:lnTo>
                <a:lnTo>
                  <a:pt x="3048" y="1524"/>
                </a:lnTo>
                <a:lnTo>
                  <a:pt x="94487" y="1524"/>
                </a:lnTo>
                <a:lnTo>
                  <a:pt x="97536" y="0"/>
                </a:lnTo>
                <a:lnTo>
                  <a:pt x="0" y="0"/>
                </a:lnTo>
                <a:lnTo>
                  <a:pt x="1524" y="129539"/>
                </a:lnTo>
                <a:close/>
              </a:path>
              <a:path w="97536" h="132587">
                <a:moveTo>
                  <a:pt x="97536" y="132587"/>
                </a:moveTo>
                <a:lnTo>
                  <a:pt x="97536" y="0"/>
                </a:lnTo>
                <a:lnTo>
                  <a:pt x="94487" y="1524"/>
                </a:lnTo>
                <a:lnTo>
                  <a:pt x="3048" y="1524"/>
                </a:lnTo>
                <a:lnTo>
                  <a:pt x="1524" y="3048"/>
                </a:lnTo>
                <a:lnTo>
                  <a:pt x="1524" y="129539"/>
                </a:lnTo>
                <a:lnTo>
                  <a:pt x="0" y="0"/>
                </a:lnTo>
                <a:lnTo>
                  <a:pt x="0" y="132587"/>
                </a:lnTo>
                <a:lnTo>
                  <a:pt x="97536" y="132587"/>
                </a:lnTo>
                <a:lnTo>
                  <a:pt x="3048" y="131063"/>
                </a:lnTo>
                <a:lnTo>
                  <a:pt x="3048" y="3047"/>
                </a:lnTo>
                <a:lnTo>
                  <a:pt x="96012" y="3048"/>
                </a:lnTo>
                <a:lnTo>
                  <a:pt x="96012" y="129539"/>
                </a:lnTo>
                <a:lnTo>
                  <a:pt x="94487" y="131063"/>
                </a:lnTo>
                <a:lnTo>
                  <a:pt x="97536" y="132587"/>
                </a:lnTo>
                <a:close/>
              </a:path>
              <a:path w="97536" h="132587">
                <a:moveTo>
                  <a:pt x="96012" y="3048"/>
                </a:moveTo>
                <a:lnTo>
                  <a:pt x="94488" y="3047"/>
                </a:lnTo>
                <a:lnTo>
                  <a:pt x="94488" y="129539"/>
                </a:lnTo>
                <a:lnTo>
                  <a:pt x="3048" y="129539"/>
                </a:lnTo>
                <a:lnTo>
                  <a:pt x="3048" y="131063"/>
                </a:lnTo>
                <a:lnTo>
                  <a:pt x="97536" y="132587"/>
                </a:lnTo>
                <a:lnTo>
                  <a:pt x="94487" y="131063"/>
                </a:lnTo>
                <a:lnTo>
                  <a:pt x="96012" y="129539"/>
                </a:lnTo>
                <a:lnTo>
                  <a:pt x="96012" y="30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5" name="object 1235"/>
          <p:cNvSpPr/>
          <p:nvPr/>
        </p:nvSpPr>
        <p:spPr>
          <a:xfrm>
            <a:off x="3839135" y="3904610"/>
            <a:ext cx="149261" cy="116989"/>
          </a:xfrm>
          <a:custGeom>
            <a:avLst/>
            <a:gdLst/>
            <a:ahLst/>
            <a:cxnLst/>
            <a:rect l="l" t="t" r="r" b="b"/>
            <a:pathLst>
              <a:path w="169163" h="132587">
                <a:moveTo>
                  <a:pt x="1524" y="129539"/>
                </a:moveTo>
                <a:lnTo>
                  <a:pt x="1524" y="3048"/>
                </a:lnTo>
                <a:lnTo>
                  <a:pt x="4572" y="1524"/>
                </a:lnTo>
                <a:lnTo>
                  <a:pt x="166115" y="1524"/>
                </a:lnTo>
                <a:lnTo>
                  <a:pt x="169163" y="0"/>
                </a:lnTo>
                <a:lnTo>
                  <a:pt x="0" y="0"/>
                </a:lnTo>
                <a:lnTo>
                  <a:pt x="1524" y="129539"/>
                </a:lnTo>
                <a:close/>
              </a:path>
              <a:path w="169163" h="132587">
                <a:moveTo>
                  <a:pt x="169163" y="132587"/>
                </a:moveTo>
                <a:lnTo>
                  <a:pt x="169163" y="0"/>
                </a:lnTo>
                <a:lnTo>
                  <a:pt x="166115" y="1524"/>
                </a:lnTo>
                <a:lnTo>
                  <a:pt x="4572" y="1524"/>
                </a:lnTo>
                <a:lnTo>
                  <a:pt x="1524" y="3048"/>
                </a:lnTo>
                <a:lnTo>
                  <a:pt x="1524" y="129539"/>
                </a:lnTo>
                <a:lnTo>
                  <a:pt x="0" y="0"/>
                </a:lnTo>
                <a:lnTo>
                  <a:pt x="0" y="132587"/>
                </a:lnTo>
                <a:lnTo>
                  <a:pt x="169163" y="132587"/>
                </a:lnTo>
                <a:lnTo>
                  <a:pt x="4572" y="131063"/>
                </a:lnTo>
                <a:lnTo>
                  <a:pt x="4571" y="3048"/>
                </a:lnTo>
                <a:lnTo>
                  <a:pt x="167639" y="3048"/>
                </a:lnTo>
                <a:lnTo>
                  <a:pt x="167639" y="129539"/>
                </a:lnTo>
                <a:lnTo>
                  <a:pt x="166115" y="131063"/>
                </a:lnTo>
                <a:lnTo>
                  <a:pt x="169163" y="132587"/>
                </a:lnTo>
                <a:close/>
              </a:path>
              <a:path w="169163" h="132587">
                <a:moveTo>
                  <a:pt x="167639" y="3048"/>
                </a:moveTo>
                <a:lnTo>
                  <a:pt x="166116" y="3047"/>
                </a:lnTo>
                <a:lnTo>
                  <a:pt x="166116" y="129539"/>
                </a:lnTo>
                <a:lnTo>
                  <a:pt x="4571" y="129540"/>
                </a:lnTo>
                <a:lnTo>
                  <a:pt x="4572" y="131063"/>
                </a:lnTo>
                <a:lnTo>
                  <a:pt x="169163" y="132587"/>
                </a:lnTo>
                <a:lnTo>
                  <a:pt x="166115" y="131063"/>
                </a:lnTo>
                <a:lnTo>
                  <a:pt x="167639" y="129539"/>
                </a:lnTo>
                <a:lnTo>
                  <a:pt x="167639" y="30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6" name="object 1236"/>
          <p:cNvSpPr/>
          <p:nvPr/>
        </p:nvSpPr>
        <p:spPr>
          <a:xfrm>
            <a:off x="4019325" y="3905955"/>
            <a:ext cx="212463" cy="1183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7" name="object 1237"/>
          <p:cNvSpPr/>
          <p:nvPr/>
        </p:nvSpPr>
        <p:spPr>
          <a:xfrm>
            <a:off x="2743200" y="4823044"/>
            <a:ext cx="1417319" cy="127881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8" name="object 1238"/>
          <p:cNvSpPr/>
          <p:nvPr/>
        </p:nvSpPr>
        <p:spPr>
          <a:xfrm>
            <a:off x="2737821" y="4819010"/>
            <a:ext cx="1426732" cy="1286883"/>
          </a:xfrm>
          <a:custGeom>
            <a:avLst/>
            <a:gdLst/>
            <a:ahLst/>
            <a:cxnLst/>
            <a:rect l="l" t="t" r="r" b="b"/>
            <a:pathLst>
              <a:path w="1616963" h="1458467">
                <a:moveTo>
                  <a:pt x="0" y="1453895"/>
                </a:moveTo>
                <a:lnTo>
                  <a:pt x="0" y="1456943"/>
                </a:lnTo>
                <a:lnTo>
                  <a:pt x="3047" y="1458467"/>
                </a:lnTo>
                <a:lnTo>
                  <a:pt x="1612391" y="1458467"/>
                </a:lnTo>
                <a:lnTo>
                  <a:pt x="10668" y="1453895"/>
                </a:lnTo>
                <a:lnTo>
                  <a:pt x="10667" y="9144"/>
                </a:lnTo>
                <a:lnTo>
                  <a:pt x="1612391" y="9143"/>
                </a:lnTo>
                <a:lnTo>
                  <a:pt x="1615439" y="1458467"/>
                </a:lnTo>
                <a:lnTo>
                  <a:pt x="1616963" y="1456943"/>
                </a:lnTo>
                <a:lnTo>
                  <a:pt x="1616963" y="1523"/>
                </a:lnTo>
                <a:lnTo>
                  <a:pt x="1615439" y="0"/>
                </a:lnTo>
                <a:lnTo>
                  <a:pt x="1612391" y="0"/>
                </a:lnTo>
                <a:lnTo>
                  <a:pt x="1606295" y="4571"/>
                </a:lnTo>
                <a:lnTo>
                  <a:pt x="10668" y="4571"/>
                </a:lnTo>
                <a:lnTo>
                  <a:pt x="6095" y="9143"/>
                </a:lnTo>
                <a:lnTo>
                  <a:pt x="6095" y="1447799"/>
                </a:lnTo>
                <a:lnTo>
                  <a:pt x="6095" y="0"/>
                </a:lnTo>
                <a:lnTo>
                  <a:pt x="3047" y="0"/>
                </a:lnTo>
                <a:lnTo>
                  <a:pt x="0" y="1523"/>
                </a:lnTo>
                <a:lnTo>
                  <a:pt x="0" y="1453895"/>
                </a:lnTo>
                <a:close/>
              </a:path>
            </a:pathLst>
          </a:custGeom>
          <a:solidFill>
            <a:srgbClr val="385D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9" name="object 1239"/>
          <p:cNvSpPr/>
          <p:nvPr/>
        </p:nvSpPr>
        <p:spPr>
          <a:xfrm>
            <a:off x="2747234" y="4827079"/>
            <a:ext cx="1413285" cy="1278814"/>
          </a:xfrm>
          <a:custGeom>
            <a:avLst/>
            <a:gdLst/>
            <a:ahLst/>
            <a:cxnLst/>
            <a:rect l="l" t="t" r="r" b="b"/>
            <a:pathLst>
              <a:path w="1601723" h="1449323">
                <a:moveTo>
                  <a:pt x="1601723" y="0"/>
                </a:moveTo>
                <a:lnTo>
                  <a:pt x="1595627" y="0"/>
                </a:lnTo>
                <a:lnTo>
                  <a:pt x="1595627" y="1438655"/>
                </a:lnTo>
                <a:lnTo>
                  <a:pt x="0" y="1438655"/>
                </a:lnTo>
                <a:lnTo>
                  <a:pt x="0" y="1444751"/>
                </a:lnTo>
                <a:lnTo>
                  <a:pt x="1601723" y="1449323"/>
                </a:lnTo>
                <a:lnTo>
                  <a:pt x="1595627" y="1444751"/>
                </a:lnTo>
                <a:lnTo>
                  <a:pt x="1601723" y="1438655"/>
                </a:lnTo>
                <a:lnTo>
                  <a:pt x="1601723" y="0"/>
                </a:lnTo>
                <a:close/>
              </a:path>
            </a:pathLst>
          </a:custGeom>
          <a:solidFill>
            <a:srgbClr val="385D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0" name="object 1240"/>
          <p:cNvSpPr/>
          <p:nvPr/>
        </p:nvSpPr>
        <p:spPr>
          <a:xfrm>
            <a:off x="2743200" y="4819010"/>
            <a:ext cx="1417319" cy="1277470"/>
          </a:xfrm>
          <a:custGeom>
            <a:avLst/>
            <a:gdLst/>
            <a:ahLst/>
            <a:cxnLst/>
            <a:rect l="l" t="t" r="r" b="b"/>
            <a:pathLst>
              <a:path w="1606295" h="1447799">
                <a:moveTo>
                  <a:pt x="0" y="1447799"/>
                </a:moveTo>
                <a:lnTo>
                  <a:pt x="0" y="9143"/>
                </a:lnTo>
                <a:lnTo>
                  <a:pt x="4572" y="4571"/>
                </a:lnTo>
                <a:lnTo>
                  <a:pt x="1600199" y="4571"/>
                </a:lnTo>
                <a:lnTo>
                  <a:pt x="1606295" y="0"/>
                </a:lnTo>
                <a:lnTo>
                  <a:pt x="0" y="0"/>
                </a:lnTo>
                <a:lnTo>
                  <a:pt x="0" y="1447799"/>
                </a:lnTo>
                <a:close/>
              </a:path>
            </a:pathLst>
          </a:custGeom>
          <a:solidFill>
            <a:srgbClr val="385D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1" name="object 1241"/>
          <p:cNvSpPr/>
          <p:nvPr/>
        </p:nvSpPr>
        <p:spPr>
          <a:xfrm>
            <a:off x="907676" y="3849477"/>
            <a:ext cx="3333525" cy="2501152"/>
          </a:xfrm>
          <a:custGeom>
            <a:avLst/>
            <a:gdLst/>
            <a:ahLst/>
            <a:cxnLst/>
            <a:rect l="l" t="t" r="r" b="b"/>
            <a:pathLst>
              <a:path w="3777995" h="2834639">
                <a:moveTo>
                  <a:pt x="0" y="2834639"/>
                </a:moveTo>
                <a:lnTo>
                  <a:pt x="3777995" y="2834639"/>
                </a:lnTo>
                <a:lnTo>
                  <a:pt x="3777995" y="0"/>
                </a:lnTo>
                <a:lnTo>
                  <a:pt x="0" y="0"/>
                </a:lnTo>
                <a:lnTo>
                  <a:pt x="0" y="2834639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134471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00108" y="3849478"/>
            <a:ext cx="3336214" cy="25024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27002" y="6229606"/>
            <a:ext cx="1718533" cy="121024"/>
          </a:xfrm>
          <a:custGeom>
            <a:avLst/>
            <a:gdLst/>
            <a:ahLst/>
            <a:cxnLst/>
            <a:rect l="l" t="t" r="r" b="b"/>
            <a:pathLst>
              <a:path w="1947671" h="137159">
                <a:moveTo>
                  <a:pt x="0" y="137159"/>
                </a:moveTo>
                <a:lnTo>
                  <a:pt x="1947671" y="137159"/>
                </a:lnTo>
                <a:lnTo>
                  <a:pt x="1947671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75B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225104" y="6220194"/>
            <a:ext cx="1011218" cy="131780"/>
          </a:xfrm>
          <a:custGeom>
            <a:avLst/>
            <a:gdLst/>
            <a:ahLst/>
            <a:cxnLst/>
            <a:rect l="l" t="t" r="r" b="b"/>
            <a:pathLst>
              <a:path w="1146047" h="149351">
                <a:moveTo>
                  <a:pt x="1146047" y="0"/>
                </a:moveTo>
                <a:lnTo>
                  <a:pt x="0" y="0"/>
                </a:lnTo>
                <a:lnTo>
                  <a:pt x="112775" y="149352"/>
                </a:lnTo>
                <a:lnTo>
                  <a:pt x="1033271" y="149352"/>
                </a:lnTo>
                <a:lnTo>
                  <a:pt x="1146047" y="0"/>
                </a:lnTo>
                <a:close/>
              </a:path>
            </a:pathLst>
          </a:custGeom>
          <a:solidFill>
            <a:srgbClr val="182F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00108" y="6220194"/>
            <a:ext cx="3336215" cy="1317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78101" y="4211203"/>
            <a:ext cx="2487705" cy="2029160"/>
          </a:xfrm>
          <a:custGeom>
            <a:avLst/>
            <a:gdLst/>
            <a:ahLst/>
            <a:cxnLst/>
            <a:rect l="l" t="t" r="r" b="b"/>
            <a:pathLst>
              <a:path w="2819399" h="2299715">
                <a:moveTo>
                  <a:pt x="2819399" y="1494815"/>
                </a:moveTo>
                <a:lnTo>
                  <a:pt x="2819399" y="0"/>
                </a:lnTo>
                <a:lnTo>
                  <a:pt x="2308859" y="0"/>
                </a:lnTo>
                <a:lnTo>
                  <a:pt x="2308859" y="2299715"/>
                </a:lnTo>
                <a:lnTo>
                  <a:pt x="2819399" y="2299715"/>
                </a:lnTo>
                <a:lnTo>
                  <a:pt x="2819399" y="1494815"/>
                </a:lnTo>
                <a:close/>
              </a:path>
              <a:path w="2819399" h="2299715">
                <a:moveTo>
                  <a:pt x="0" y="1954758"/>
                </a:moveTo>
                <a:lnTo>
                  <a:pt x="0" y="2299715"/>
                </a:lnTo>
                <a:lnTo>
                  <a:pt x="510539" y="2299715"/>
                </a:lnTo>
                <a:lnTo>
                  <a:pt x="510539" y="1432559"/>
                </a:lnTo>
                <a:lnTo>
                  <a:pt x="527010" y="1432559"/>
                </a:lnTo>
                <a:lnTo>
                  <a:pt x="524484" y="1042415"/>
                </a:lnTo>
                <a:lnTo>
                  <a:pt x="510539" y="1042415"/>
                </a:lnTo>
                <a:lnTo>
                  <a:pt x="510539" y="390143"/>
                </a:lnTo>
                <a:lnTo>
                  <a:pt x="514554" y="390143"/>
                </a:lnTo>
                <a:lnTo>
                  <a:pt x="531952" y="0"/>
                </a:lnTo>
                <a:lnTo>
                  <a:pt x="0" y="0"/>
                </a:lnTo>
                <a:lnTo>
                  <a:pt x="0" y="1954758"/>
                </a:lnTo>
                <a:close/>
              </a:path>
              <a:path w="2819399" h="2299715">
                <a:moveTo>
                  <a:pt x="1451824" y="1378348"/>
                </a:moveTo>
                <a:lnTo>
                  <a:pt x="1491551" y="1363994"/>
                </a:lnTo>
                <a:lnTo>
                  <a:pt x="1531144" y="1347130"/>
                </a:lnTo>
                <a:lnTo>
                  <a:pt x="1570696" y="1327880"/>
                </a:lnTo>
                <a:lnTo>
                  <a:pt x="1610299" y="1306366"/>
                </a:lnTo>
                <a:lnTo>
                  <a:pt x="1649680" y="1282438"/>
                </a:lnTo>
                <a:lnTo>
                  <a:pt x="1686909" y="1255361"/>
                </a:lnTo>
                <a:lnTo>
                  <a:pt x="1721957" y="1225445"/>
                </a:lnTo>
                <a:lnTo>
                  <a:pt x="1754885" y="1192720"/>
                </a:lnTo>
                <a:lnTo>
                  <a:pt x="1785757" y="1157218"/>
                </a:lnTo>
                <a:lnTo>
                  <a:pt x="1814632" y="1118969"/>
                </a:lnTo>
                <a:lnTo>
                  <a:pt x="1841574" y="1078004"/>
                </a:lnTo>
                <a:lnTo>
                  <a:pt x="1866598" y="1034262"/>
                </a:lnTo>
                <a:lnTo>
                  <a:pt x="1887902" y="987456"/>
                </a:lnTo>
                <a:lnTo>
                  <a:pt x="1905195" y="937564"/>
                </a:lnTo>
                <a:lnTo>
                  <a:pt x="1918537" y="884586"/>
                </a:lnTo>
                <a:lnTo>
                  <a:pt x="1927991" y="828522"/>
                </a:lnTo>
                <a:lnTo>
                  <a:pt x="1932163" y="789431"/>
                </a:lnTo>
                <a:lnTo>
                  <a:pt x="1934653" y="748969"/>
                </a:lnTo>
                <a:lnTo>
                  <a:pt x="1935479" y="707135"/>
                </a:lnTo>
                <a:lnTo>
                  <a:pt x="1935125" y="679955"/>
                </a:lnTo>
                <a:lnTo>
                  <a:pt x="1932275" y="627108"/>
                </a:lnTo>
                <a:lnTo>
                  <a:pt x="1926550" y="576286"/>
                </a:lnTo>
                <a:lnTo>
                  <a:pt x="1917921" y="527498"/>
                </a:lnTo>
                <a:lnTo>
                  <a:pt x="1906362" y="480755"/>
                </a:lnTo>
                <a:lnTo>
                  <a:pt x="1891845" y="436064"/>
                </a:lnTo>
                <a:lnTo>
                  <a:pt x="1874342" y="393435"/>
                </a:lnTo>
                <a:lnTo>
                  <a:pt x="1853826" y="352877"/>
                </a:lnTo>
                <a:lnTo>
                  <a:pt x="1830270" y="314399"/>
                </a:lnTo>
                <a:lnTo>
                  <a:pt x="1803646" y="278011"/>
                </a:lnTo>
                <a:lnTo>
                  <a:pt x="1774156" y="243527"/>
                </a:lnTo>
                <a:lnTo>
                  <a:pt x="1743148" y="211168"/>
                </a:lnTo>
                <a:lnTo>
                  <a:pt x="1710832" y="181213"/>
                </a:lnTo>
                <a:lnTo>
                  <a:pt x="1677191" y="153681"/>
                </a:lnTo>
                <a:lnTo>
                  <a:pt x="1642205" y="128590"/>
                </a:lnTo>
                <a:lnTo>
                  <a:pt x="1605857" y="105960"/>
                </a:lnTo>
                <a:lnTo>
                  <a:pt x="1568128" y="85807"/>
                </a:lnTo>
                <a:lnTo>
                  <a:pt x="1529000" y="68151"/>
                </a:lnTo>
                <a:lnTo>
                  <a:pt x="1488455" y="53009"/>
                </a:lnTo>
                <a:lnTo>
                  <a:pt x="1446474" y="40400"/>
                </a:lnTo>
                <a:lnTo>
                  <a:pt x="1393390" y="28515"/>
                </a:lnTo>
                <a:lnTo>
                  <a:pt x="1355421" y="22628"/>
                </a:lnTo>
                <a:lnTo>
                  <a:pt x="1311014" y="17399"/>
                </a:lnTo>
                <a:lnTo>
                  <a:pt x="1260152" y="12838"/>
                </a:lnTo>
                <a:lnTo>
                  <a:pt x="1202816" y="8953"/>
                </a:lnTo>
                <a:lnTo>
                  <a:pt x="1138988" y="5754"/>
                </a:lnTo>
                <a:lnTo>
                  <a:pt x="1068650" y="3250"/>
                </a:lnTo>
                <a:lnTo>
                  <a:pt x="991782" y="1450"/>
                </a:lnTo>
                <a:lnTo>
                  <a:pt x="950894" y="817"/>
                </a:lnTo>
                <a:lnTo>
                  <a:pt x="908367" y="364"/>
                </a:lnTo>
                <a:lnTo>
                  <a:pt x="864199" y="91"/>
                </a:lnTo>
                <a:lnTo>
                  <a:pt x="531952" y="0"/>
                </a:lnTo>
                <a:lnTo>
                  <a:pt x="514554" y="390143"/>
                </a:lnTo>
                <a:lnTo>
                  <a:pt x="809352" y="390282"/>
                </a:lnTo>
                <a:lnTo>
                  <a:pt x="834673" y="390457"/>
                </a:lnTo>
                <a:lnTo>
                  <a:pt x="882515" y="391025"/>
                </a:lnTo>
                <a:lnTo>
                  <a:pt x="926630" y="391889"/>
                </a:lnTo>
                <a:lnTo>
                  <a:pt x="967029" y="393060"/>
                </a:lnTo>
                <a:lnTo>
                  <a:pt x="1003719" y="394546"/>
                </a:lnTo>
                <a:lnTo>
                  <a:pt x="1036711" y="396357"/>
                </a:lnTo>
                <a:lnTo>
                  <a:pt x="1079284" y="399702"/>
                </a:lnTo>
                <a:lnTo>
                  <a:pt x="1113586" y="403829"/>
                </a:lnTo>
                <a:lnTo>
                  <a:pt x="1151109" y="410921"/>
                </a:lnTo>
                <a:lnTo>
                  <a:pt x="1189356" y="421687"/>
                </a:lnTo>
                <a:lnTo>
                  <a:pt x="1225339" y="435795"/>
                </a:lnTo>
                <a:lnTo>
                  <a:pt x="1259057" y="453286"/>
                </a:lnTo>
                <a:lnTo>
                  <a:pt x="1290511" y="474203"/>
                </a:lnTo>
                <a:lnTo>
                  <a:pt x="1319701" y="498586"/>
                </a:lnTo>
                <a:lnTo>
                  <a:pt x="1342520" y="521711"/>
                </a:lnTo>
                <a:lnTo>
                  <a:pt x="1365638" y="552035"/>
                </a:lnTo>
                <a:lnTo>
                  <a:pt x="1383798" y="585171"/>
                </a:lnTo>
                <a:lnTo>
                  <a:pt x="1397091" y="621027"/>
                </a:lnTo>
                <a:lnTo>
                  <a:pt x="1405610" y="659512"/>
                </a:lnTo>
                <a:lnTo>
                  <a:pt x="1409446" y="700534"/>
                </a:lnTo>
                <a:lnTo>
                  <a:pt x="1409699" y="714755"/>
                </a:lnTo>
                <a:lnTo>
                  <a:pt x="1409553" y="725090"/>
                </a:lnTo>
                <a:lnTo>
                  <a:pt x="1406086" y="764758"/>
                </a:lnTo>
                <a:lnTo>
                  <a:pt x="1397895" y="802627"/>
                </a:lnTo>
                <a:lnTo>
                  <a:pt x="1384826" y="838467"/>
                </a:lnTo>
                <a:lnTo>
                  <a:pt x="1366725" y="872046"/>
                </a:lnTo>
                <a:lnTo>
                  <a:pt x="1348563" y="897100"/>
                </a:lnTo>
                <a:lnTo>
                  <a:pt x="1323610" y="924849"/>
                </a:lnTo>
                <a:lnTo>
                  <a:pt x="1295656" y="949868"/>
                </a:lnTo>
                <a:lnTo>
                  <a:pt x="1264499" y="971886"/>
                </a:lnTo>
                <a:lnTo>
                  <a:pt x="1229937" y="990633"/>
                </a:lnTo>
                <a:lnTo>
                  <a:pt x="1191767" y="1005839"/>
                </a:lnTo>
                <a:lnTo>
                  <a:pt x="1157066" y="1015989"/>
                </a:lnTo>
                <a:lnTo>
                  <a:pt x="1113312" y="1024493"/>
                </a:lnTo>
                <a:lnTo>
                  <a:pt x="1079113" y="1029248"/>
                </a:lnTo>
                <a:lnTo>
                  <a:pt x="1040891" y="1033271"/>
                </a:lnTo>
                <a:lnTo>
                  <a:pt x="998646" y="1036563"/>
                </a:lnTo>
                <a:lnTo>
                  <a:pt x="952378" y="1039124"/>
                </a:lnTo>
                <a:lnTo>
                  <a:pt x="902086" y="1040952"/>
                </a:lnTo>
                <a:lnTo>
                  <a:pt x="847770" y="1042050"/>
                </a:lnTo>
                <a:lnTo>
                  <a:pt x="524484" y="1042415"/>
                </a:lnTo>
                <a:lnTo>
                  <a:pt x="527010" y="1432559"/>
                </a:lnTo>
                <a:lnTo>
                  <a:pt x="876890" y="1432479"/>
                </a:lnTo>
                <a:lnTo>
                  <a:pt x="910207" y="1432238"/>
                </a:lnTo>
                <a:lnTo>
                  <a:pt x="942722" y="1431834"/>
                </a:lnTo>
                <a:lnTo>
                  <a:pt x="974433" y="1431267"/>
                </a:lnTo>
                <a:lnTo>
                  <a:pt x="1005339" y="1430535"/>
                </a:lnTo>
                <a:lnTo>
                  <a:pt x="1064734" y="1428574"/>
                </a:lnTo>
                <a:lnTo>
                  <a:pt x="1120896" y="1425940"/>
                </a:lnTo>
                <a:lnTo>
                  <a:pt x="1173816" y="1422625"/>
                </a:lnTo>
                <a:lnTo>
                  <a:pt x="1223486" y="1418619"/>
                </a:lnTo>
                <a:lnTo>
                  <a:pt x="1269896" y="1413914"/>
                </a:lnTo>
                <a:lnTo>
                  <a:pt x="1313037" y="1408501"/>
                </a:lnTo>
                <a:lnTo>
                  <a:pt x="1352900" y="1402369"/>
                </a:lnTo>
                <a:lnTo>
                  <a:pt x="1385065" y="1396358"/>
                </a:lnTo>
                <a:lnTo>
                  <a:pt x="1425220" y="1386462"/>
                </a:lnTo>
                <a:lnTo>
                  <a:pt x="1438536" y="1382553"/>
                </a:lnTo>
                <a:lnTo>
                  <a:pt x="1451824" y="1378348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888044" y="4619994"/>
            <a:ext cx="51098" cy="47064"/>
          </a:xfrm>
          <a:custGeom>
            <a:avLst/>
            <a:gdLst/>
            <a:ahLst/>
            <a:cxnLst/>
            <a:rect l="l" t="t" r="r" b="b"/>
            <a:pathLst>
              <a:path w="57911" h="53339">
                <a:moveTo>
                  <a:pt x="28955" y="0"/>
                </a:moveTo>
                <a:lnTo>
                  <a:pt x="21335" y="0"/>
                </a:lnTo>
                <a:lnTo>
                  <a:pt x="13716" y="3047"/>
                </a:lnTo>
                <a:lnTo>
                  <a:pt x="9144" y="9143"/>
                </a:lnTo>
                <a:lnTo>
                  <a:pt x="3048" y="13715"/>
                </a:lnTo>
                <a:lnTo>
                  <a:pt x="0" y="21335"/>
                </a:lnTo>
                <a:lnTo>
                  <a:pt x="0" y="28955"/>
                </a:lnTo>
                <a:lnTo>
                  <a:pt x="0" y="35051"/>
                </a:lnTo>
                <a:lnTo>
                  <a:pt x="3048" y="39623"/>
                </a:lnTo>
                <a:lnTo>
                  <a:pt x="9144" y="45719"/>
                </a:lnTo>
                <a:lnTo>
                  <a:pt x="13716" y="50291"/>
                </a:lnTo>
                <a:lnTo>
                  <a:pt x="21335" y="53339"/>
                </a:lnTo>
                <a:lnTo>
                  <a:pt x="28955" y="53339"/>
                </a:lnTo>
                <a:lnTo>
                  <a:pt x="38099" y="53339"/>
                </a:lnTo>
                <a:lnTo>
                  <a:pt x="44195" y="50291"/>
                </a:lnTo>
                <a:lnTo>
                  <a:pt x="50291" y="45719"/>
                </a:lnTo>
                <a:lnTo>
                  <a:pt x="56387" y="39623"/>
                </a:lnTo>
                <a:lnTo>
                  <a:pt x="57911" y="35051"/>
                </a:lnTo>
                <a:lnTo>
                  <a:pt x="57911" y="27431"/>
                </a:lnTo>
                <a:lnTo>
                  <a:pt x="57911" y="21335"/>
                </a:lnTo>
                <a:lnTo>
                  <a:pt x="56387" y="16763"/>
                </a:lnTo>
                <a:lnTo>
                  <a:pt x="51815" y="10667"/>
                </a:lnTo>
                <a:lnTo>
                  <a:pt x="45719" y="4571"/>
                </a:lnTo>
                <a:lnTo>
                  <a:pt x="38099" y="0"/>
                </a:lnTo>
                <a:lnTo>
                  <a:pt x="28955" y="0"/>
                </a:lnTo>
                <a:close/>
              </a:path>
            </a:pathLst>
          </a:custGeom>
          <a:ln w="4572">
            <a:solidFill>
              <a:srgbClr val="0000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295029" y="4619994"/>
            <a:ext cx="48409" cy="47064"/>
          </a:xfrm>
          <a:custGeom>
            <a:avLst/>
            <a:gdLst/>
            <a:ahLst/>
            <a:cxnLst/>
            <a:rect l="l" t="t" r="r" b="b"/>
            <a:pathLst>
              <a:path w="54863" h="53339">
                <a:moveTo>
                  <a:pt x="27431" y="0"/>
                </a:moveTo>
                <a:lnTo>
                  <a:pt x="19811" y="0"/>
                </a:lnTo>
                <a:lnTo>
                  <a:pt x="13715" y="3047"/>
                </a:lnTo>
                <a:lnTo>
                  <a:pt x="7619" y="9143"/>
                </a:lnTo>
                <a:lnTo>
                  <a:pt x="3048" y="13715"/>
                </a:lnTo>
                <a:lnTo>
                  <a:pt x="0" y="21335"/>
                </a:lnTo>
                <a:lnTo>
                  <a:pt x="0" y="28955"/>
                </a:lnTo>
                <a:lnTo>
                  <a:pt x="0" y="36575"/>
                </a:lnTo>
                <a:lnTo>
                  <a:pt x="3048" y="41147"/>
                </a:lnTo>
                <a:lnTo>
                  <a:pt x="7619" y="45719"/>
                </a:lnTo>
                <a:lnTo>
                  <a:pt x="12191" y="50291"/>
                </a:lnTo>
                <a:lnTo>
                  <a:pt x="18287" y="53339"/>
                </a:lnTo>
                <a:lnTo>
                  <a:pt x="27431" y="53339"/>
                </a:lnTo>
                <a:lnTo>
                  <a:pt x="36575" y="53339"/>
                </a:lnTo>
                <a:lnTo>
                  <a:pt x="42672" y="50291"/>
                </a:lnTo>
                <a:lnTo>
                  <a:pt x="47243" y="45719"/>
                </a:lnTo>
                <a:lnTo>
                  <a:pt x="53339" y="41147"/>
                </a:lnTo>
                <a:lnTo>
                  <a:pt x="54863" y="36575"/>
                </a:lnTo>
                <a:lnTo>
                  <a:pt x="54863" y="28955"/>
                </a:lnTo>
                <a:lnTo>
                  <a:pt x="54863" y="21335"/>
                </a:lnTo>
                <a:lnTo>
                  <a:pt x="51815" y="13715"/>
                </a:lnTo>
                <a:lnTo>
                  <a:pt x="47243" y="9143"/>
                </a:lnTo>
                <a:lnTo>
                  <a:pt x="42672" y="3047"/>
                </a:lnTo>
                <a:lnTo>
                  <a:pt x="35051" y="0"/>
                </a:lnTo>
                <a:lnTo>
                  <a:pt x="27431" y="0"/>
                </a:lnTo>
                <a:close/>
              </a:path>
            </a:pathLst>
          </a:custGeom>
          <a:ln w="4572">
            <a:solidFill>
              <a:srgbClr val="0000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198210" y="4619994"/>
            <a:ext cx="52443" cy="47064"/>
          </a:xfrm>
          <a:custGeom>
            <a:avLst/>
            <a:gdLst/>
            <a:ahLst/>
            <a:cxnLst/>
            <a:rect l="l" t="t" r="r" b="b"/>
            <a:pathLst>
              <a:path w="59435" h="53339">
                <a:moveTo>
                  <a:pt x="28955" y="0"/>
                </a:moveTo>
                <a:lnTo>
                  <a:pt x="21335" y="0"/>
                </a:lnTo>
                <a:lnTo>
                  <a:pt x="15239" y="3047"/>
                </a:lnTo>
                <a:lnTo>
                  <a:pt x="9143" y="9143"/>
                </a:lnTo>
                <a:lnTo>
                  <a:pt x="3047" y="13715"/>
                </a:lnTo>
                <a:lnTo>
                  <a:pt x="0" y="21335"/>
                </a:lnTo>
                <a:lnTo>
                  <a:pt x="0" y="28955"/>
                </a:lnTo>
                <a:lnTo>
                  <a:pt x="0" y="35051"/>
                </a:lnTo>
                <a:lnTo>
                  <a:pt x="3047" y="39623"/>
                </a:lnTo>
                <a:lnTo>
                  <a:pt x="9143" y="45719"/>
                </a:lnTo>
                <a:lnTo>
                  <a:pt x="15239" y="50291"/>
                </a:lnTo>
                <a:lnTo>
                  <a:pt x="21335" y="53339"/>
                </a:lnTo>
                <a:lnTo>
                  <a:pt x="28955" y="53339"/>
                </a:lnTo>
                <a:lnTo>
                  <a:pt x="38100" y="53339"/>
                </a:lnTo>
                <a:lnTo>
                  <a:pt x="44195" y="50291"/>
                </a:lnTo>
                <a:lnTo>
                  <a:pt x="50291" y="45719"/>
                </a:lnTo>
                <a:lnTo>
                  <a:pt x="56387" y="39623"/>
                </a:lnTo>
                <a:lnTo>
                  <a:pt x="59435" y="35051"/>
                </a:lnTo>
                <a:lnTo>
                  <a:pt x="59435" y="27431"/>
                </a:lnTo>
                <a:lnTo>
                  <a:pt x="59435" y="21335"/>
                </a:lnTo>
                <a:lnTo>
                  <a:pt x="56387" y="16763"/>
                </a:lnTo>
                <a:lnTo>
                  <a:pt x="51815" y="10667"/>
                </a:lnTo>
                <a:lnTo>
                  <a:pt x="47243" y="4571"/>
                </a:lnTo>
                <a:lnTo>
                  <a:pt x="39624" y="0"/>
                </a:lnTo>
                <a:lnTo>
                  <a:pt x="28955" y="0"/>
                </a:lnTo>
                <a:close/>
              </a:path>
            </a:pathLst>
          </a:custGeom>
          <a:ln w="4572">
            <a:solidFill>
              <a:srgbClr val="0000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805555" y="4619994"/>
            <a:ext cx="47065" cy="14791"/>
          </a:xfrm>
          <a:custGeom>
            <a:avLst/>
            <a:gdLst/>
            <a:ahLst/>
            <a:cxnLst/>
            <a:rect l="l" t="t" r="r" b="b"/>
            <a:pathLst>
              <a:path w="53340" h="16763">
                <a:moveTo>
                  <a:pt x="25908" y="0"/>
                </a:moveTo>
                <a:lnTo>
                  <a:pt x="19812" y="0"/>
                </a:lnTo>
                <a:lnTo>
                  <a:pt x="15240" y="1523"/>
                </a:lnTo>
                <a:lnTo>
                  <a:pt x="10668" y="4571"/>
                </a:lnTo>
                <a:lnTo>
                  <a:pt x="6096" y="7619"/>
                </a:lnTo>
                <a:lnTo>
                  <a:pt x="1524" y="10667"/>
                </a:lnTo>
                <a:lnTo>
                  <a:pt x="0" y="16763"/>
                </a:lnTo>
                <a:lnTo>
                  <a:pt x="12212" y="16763"/>
                </a:lnTo>
                <a:lnTo>
                  <a:pt x="24820" y="16763"/>
                </a:lnTo>
                <a:lnTo>
                  <a:pt x="37700" y="16763"/>
                </a:lnTo>
                <a:lnTo>
                  <a:pt x="50727" y="16763"/>
                </a:lnTo>
                <a:lnTo>
                  <a:pt x="53340" y="16763"/>
                </a:lnTo>
                <a:lnTo>
                  <a:pt x="50292" y="10667"/>
                </a:lnTo>
                <a:lnTo>
                  <a:pt x="47244" y="7619"/>
                </a:lnTo>
                <a:lnTo>
                  <a:pt x="42672" y="4571"/>
                </a:lnTo>
                <a:lnTo>
                  <a:pt x="38100" y="1523"/>
                </a:lnTo>
                <a:lnTo>
                  <a:pt x="33527" y="0"/>
                </a:lnTo>
                <a:lnTo>
                  <a:pt x="25908" y="0"/>
                </a:lnTo>
                <a:close/>
              </a:path>
            </a:pathLst>
          </a:custGeom>
          <a:ln w="4572">
            <a:solidFill>
              <a:srgbClr val="0000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607884" y="4619994"/>
            <a:ext cx="51099" cy="47064"/>
          </a:xfrm>
          <a:custGeom>
            <a:avLst/>
            <a:gdLst/>
            <a:ahLst/>
            <a:cxnLst/>
            <a:rect l="l" t="t" r="r" b="b"/>
            <a:pathLst>
              <a:path w="57912" h="53339">
                <a:moveTo>
                  <a:pt x="28955" y="0"/>
                </a:moveTo>
                <a:lnTo>
                  <a:pt x="21336" y="0"/>
                </a:lnTo>
                <a:lnTo>
                  <a:pt x="13716" y="3047"/>
                </a:lnTo>
                <a:lnTo>
                  <a:pt x="7620" y="9143"/>
                </a:lnTo>
                <a:lnTo>
                  <a:pt x="3048" y="13715"/>
                </a:lnTo>
                <a:lnTo>
                  <a:pt x="0" y="21335"/>
                </a:lnTo>
                <a:lnTo>
                  <a:pt x="0" y="28955"/>
                </a:lnTo>
                <a:lnTo>
                  <a:pt x="0" y="35051"/>
                </a:lnTo>
                <a:lnTo>
                  <a:pt x="3048" y="39623"/>
                </a:lnTo>
                <a:lnTo>
                  <a:pt x="7620" y="45719"/>
                </a:lnTo>
                <a:lnTo>
                  <a:pt x="13716" y="50291"/>
                </a:lnTo>
                <a:lnTo>
                  <a:pt x="21336" y="53339"/>
                </a:lnTo>
                <a:lnTo>
                  <a:pt x="28955" y="53339"/>
                </a:lnTo>
                <a:lnTo>
                  <a:pt x="36575" y="53339"/>
                </a:lnTo>
                <a:lnTo>
                  <a:pt x="44196" y="50291"/>
                </a:lnTo>
                <a:lnTo>
                  <a:pt x="50292" y="45719"/>
                </a:lnTo>
                <a:lnTo>
                  <a:pt x="54864" y="39623"/>
                </a:lnTo>
                <a:lnTo>
                  <a:pt x="57912" y="35051"/>
                </a:lnTo>
                <a:lnTo>
                  <a:pt x="57912" y="27431"/>
                </a:lnTo>
                <a:lnTo>
                  <a:pt x="57912" y="21335"/>
                </a:lnTo>
                <a:lnTo>
                  <a:pt x="56388" y="16763"/>
                </a:lnTo>
                <a:lnTo>
                  <a:pt x="51816" y="10667"/>
                </a:lnTo>
                <a:lnTo>
                  <a:pt x="45720" y="4571"/>
                </a:lnTo>
                <a:lnTo>
                  <a:pt x="38100" y="0"/>
                </a:lnTo>
                <a:lnTo>
                  <a:pt x="28955" y="0"/>
                </a:lnTo>
                <a:close/>
              </a:path>
            </a:pathLst>
          </a:custGeom>
          <a:ln w="4572">
            <a:solidFill>
              <a:srgbClr val="0000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375712" y="4605202"/>
            <a:ext cx="90094" cy="79337"/>
          </a:xfrm>
          <a:custGeom>
            <a:avLst/>
            <a:gdLst/>
            <a:ahLst/>
            <a:cxnLst/>
            <a:rect l="l" t="t" r="r" b="b"/>
            <a:pathLst>
              <a:path w="102107" h="89915">
                <a:moveTo>
                  <a:pt x="12192" y="0"/>
                </a:moveTo>
                <a:lnTo>
                  <a:pt x="18288" y="0"/>
                </a:lnTo>
                <a:lnTo>
                  <a:pt x="25908" y="0"/>
                </a:lnTo>
                <a:lnTo>
                  <a:pt x="33527" y="0"/>
                </a:lnTo>
                <a:lnTo>
                  <a:pt x="33527" y="12846"/>
                </a:lnTo>
                <a:lnTo>
                  <a:pt x="33527" y="65532"/>
                </a:lnTo>
                <a:lnTo>
                  <a:pt x="36575" y="67056"/>
                </a:lnTo>
                <a:lnTo>
                  <a:pt x="38099" y="68580"/>
                </a:lnTo>
                <a:lnTo>
                  <a:pt x="41147" y="70104"/>
                </a:lnTo>
                <a:lnTo>
                  <a:pt x="44195" y="70104"/>
                </a:lnTo>
                <a:lnTo>
                  <a:pt x="48767" y="70104"/>
                </a:lnTo>
                <a:lnTo>
                  <a:pt x="51815" y="68580"/>
                </a:lnTo>
                <a:lnTo>
                  <a:pt x="56387" y="67056"/>
                </a:lnTo>
                <a:lnTo>
                  <a:pt x="60959" y="65532"/>
                </a:lnTo>
                <a:lnTo>
                  <a:pt x="65531" y="64008"/>
                </a:lnTo>
                <a:lnTo>
                  <a:pt x="71627" y="59436"/>
                </a:lnTo>
                <a:lnTo>
                  <a:pt x="71627" y="46616"/>
                </a:lnTo>
                <a:lnTo>
                  <a:pt x="71627" y="34134"/>
                </a:lnTo>
                <a:lnTo>
                  <a:pt x="71627" y="21388"/>
                </a:lnTo>
                <a:lnTo>
                  <a:pt x="71627" y="19812"/>
                </a:lnTo>
                <a:lnTo>
                  <a:pt x="70103" y="19812"/>
                </a:lnTo>
                <a:lnTo>
                  <a:pt x="68579" y="19812"/>
                </a:lnTo>
                <a:lnTo>
                  <a:pt x="65531" y="19812"/>
                </a:lnTo>
                <a:lnTo>
                  <a:pt x="60959" y="19812"/>
                </a:lnTo>
                <a:lnTo>
                  <a:pt x="57911" y="18288"/>
                </a:lnTo>
                <a:lnTo>
                  <a:pt x="56387" y="16764"/>
                </a:lnTo>
                <a:lnTo>
                  <a:pt x="54863" y="15240"/>
                </a:lnTo>
                <a:lnTo>
                  <a:pt x="53339" y="12192"/>
                </a:lnTo>
                <a:lnTo>
                  <a:pt x="53339" y="10668"/>
                </a:lnTo>
                <a:lnTo>
                  <a:pt x="53339" y="7620"/>
                </a:lnTo>
                <a:lnTo>
                  <a:pt x="54863" y="4572"/>
                </a:lnTo>
                <a:lnTo>
                  <a:pt x="56387" y="3048"/>
                </a:lnTo>
                <a:lnTo>
                  <a:pt x="57911" y="1524"/>
                </a:lnTo>
                <a:lnTo>
                  <a:pt x="60959" y="0"/>
                </a:lnTo>
                <a:lnTo>
                  <a:pt x="65531" y="0"/>
                </a:lnTo>
                <a:lnTo>
                  <a:pt x="74675" y="0"/>
                </a:lnTo>
                <a:lnTo>
                  <a:pt x="82295" y="0"/>
                </a:lnTo>
                <a:lnTo>
                  <a:pt x="89915" y="0"/>
                </a:lnTo>
                <a:lnTo>
                  <a:pt x="89915" y="12845"/>
                </a:lnTo>
                <a:lnTo>
                  <a:pt x="89915" y="25486"/>
                </a:lnTo>
                <a:lnTo>
                  <a:pt x="89915" y="38049"/>
                </a:lnTo>
                <a:lnTo>
                  <a:pt x="89915" y="50655"/>
                </a:lnTo>
                <a:lnTo>
                  <a:pt x="89915" y="63431"/>
                </a:lnTo>
                <a:lnTo>
                  <a:pt x="89915" y="67056"/>
                </a:lnTo>
                <a:lnTo>
                  <a:pt x="94487" y="67056"/>
                </a:lnTo>
                <a:lnTo>
                  <a:pt x="97535" y="67056"/>
                </a:lnTo>
                <a:lnTo>
                  <a:pt x="99059" y="70104"/>
                </a:lnTo>
                <a:lnTo>
                  <a:pt x="100583" y="71628"/>
                </a:lnTo>
                <a:lnTo>
                  <a:pt x="102107" y="73152"/>
                </a:lnTo>
                <a:lnTo>
                  <a:pt x="102107" y="76200"/>
                </a:lnTo>
                <a:lnTo>
                  <a:pt x="102107" y="79248"/>
                </a:lnTo>
                <a:lnTo>
                  <a:pt x="100583" y="82296"/>
                </a:lnTo>
                <a:lnTo>
                  <a:pt x="99059" y="83820"/>
                </a:lnTo>
                <a:lnTo>
                  <a:pt x="97535" y="85344"/>
                </a:lnTo>
                <a:lnTo>
                  <a:pt x="94487" y="86868"/>
                </a:lnTo>
                <a:lnTo>
                  <a:pt x="89915" y="86868"/>
                </a:lnTo>
                <a:lnTo>
                  <a:pt x="83819" y="86868"/>
                </a:lnTo>
                <a:lnTo>
                  <a:pt x="77723" y="86868"/>
                </a:lnTo>
                <a:lnTo>
                  <a:pt x="71627" y="86868"/>
                </a:lnTo>
                <a:lnTo>
                  <a:pt x="71627" y="85344"/>
                </a:lnTo>
                <a:lnTo>
                  <a:pt x="71627" y="83820"/>
                </a:lnTo>
                <a:lnTo>
                  <a:pt x="71627" y="82296"/>
                </a:lnTo>
                <a:lnTo>
                  <a:pt x="67055" y="83820"/>
                </a:lnTo>
                <a:lnTo>
                  <a:pt x="62483" y="86868"/>
                </a:lnTo>
                <a:lnTo>
                  <a:pt x="57911" y="86868"/>
                </a:lnTo>
                <a:lnTo>
                  <a:pt x="51815" y="88392"/>
                </a:lnTo>
                <a:lnTo>
                  <a:pt x="47243" y="89916"/>
                </a:lnTo>
                <a:lnTo>
                  <a:pt x="44195" y="89916"/>
                </a:lnTo>
                <a:lnTo>
                  <a:pt x="38099" y="89916"/>
                </a:lnTo>
                <a:lnTo>
                  <a:pt x="32003" y="88392"/>
                </a:lnTo>
                <a:lnTo>
                  <a:pt x="27432" y="85344"/>
                </a:lnTo>
                <a:lnTo>
                  <a:pt x="22860" y="82296"/>
                </a:lnTo>
                <a:lnTo>
                  <a:pt x="19812" y="79248"/>
                </a:lnTo>
                <a:lnTo>
                  <a:pt x="18288" y="74676"/>
                </a:lnTo>
                <a:lnTo>
                  <a:pt x="15240" y="70104"/>
                </a:lnTo>
                <a:lnTo>
                  <a:pt x="15240" y="19812"/>
                </a:lnTo>
                <a:lnTo>
                  <a:pt x="13716" y="19812"/>
                </a:lnTo>
                <a:lnTo>
                  <a:pt x="12192" y="19812"/>
                </a:lnTo>
                <a:lnTo>
                  <a:pt x="7620" y="19812"/>
                </a:lnTo>
                <a:lnTo>
                  <a:pt x="4572" y="18288"/>
                </a:lnTo>
                <a:lnTo>
                  <a:pt x="1524" y="16764"/>
                </a:lnTo>
                <a:lnTo>
                  <a:pt x="0" y="15240"/>
                </a:lnTo>
                <a:lnTo>
                  <a:pt x="0" y="12192"/>
                </a:lnTo>
                <a:lnTo>
                  <a:pt x="0" y="10668"/>
                </a:lnTo>
                <a:lnTo>
                  <a:pt x="0" y="7620"/>
                </a:lnTo>
                <a:lnTo>
                  <a:pt x="0" y="4572"/>
                </a:lnTo>
                <a:lnTo>
                  <a:pt x="1524" y="3048"/>
                </a:lnTo>
                <a:lnTo>
                  <a:pt x="4572" y="1524"/>
                </a:lnTo>
                <a:lnTo>
                  <a:pt x="7620" y="0"/>
                </a:lnTo>
                <a:lnTo>
                  <a:pt x="12192" y="0"/>
                </a:lnTo>
                <a:close/>
              </a:path>
            </a:pathLst>
          </a:custGeom>
          <a:ln w="4572">
            <a:solidFill>
              <a:srgbClr val="0000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972760" y="4602512"/>
            <a:ext cx="83372" cy="79338"/>
          </a:xfrm>
          <a:custGeom>
            <a:avLst/>
            <a:gdLst/>
            <a:ahLst/>
            <a:cxnLst/>
            <a:rect l="l" t="t" r="r" b="b"/>
            <a:pathLst>
              <a:path w="94488" h="89916">
                <a:moveTo>
                  <a:pt x="71628" y="0"/>
                </a:moveTo>
                <a:lnTo>
                  <a:pt x="77724" y="0"/>
                </a:lnTo>
                <a:lnTo>
                  <a:pt x="83820" y="3048"/>
                </a:lnTo>
                <a:lnTo>
                  <a:pt x="88392" y="7620"/>
                </a:lnTo>
                <a:lnTo>
                  <a:pt x="92964" y="10668"/>
                </a:lnTo>
                <a:lnTo>
                  <a:pt x="94488" y="13716"/>
                </a:lnTo>
                <a:lnTo>
                  <a:pt x="94488" y="16764"/>
                </a:lnTo>
                <a:lnTo>
                  <a:pt x="94488" y="19812"/>
                </a:lnTo>
                <a:lnTo>
                  <a:pt x="94488" y="22860"/>
                </a:lnTo>
                <a:lnTo>
                  <a:pt x="91440" y="24384"/>
                </a:lnTo>
                <a:lnTo>
                  <a:pt x="89916" y="25908"/>
                </a:lnTo>
                <a:lnTo>
                  <a:pt x="88392" y="27432"/>
                </a:lnTo>
                <a:lnTo>
                  <a:pt x="85344" y="27432"/>
                </a:lnTo>
                <a:lnTo>
                  <a:pt x="83820" y="27432"/>
                </a:lnTo>
                <a:lnTo>
                  <a:pt x="80772" y="25908"/>
                </a:lnTo>
                <a:lnTo>
                  <a:pt x="77724" y="24384"/>
                </a:lnTo>
                <a:lnTo>
                  <a:pt x="76200" y="21336"/>
                </a:lnTo>
                <a:lnTo>
                  <a:pt x="73152" y="19812"/>
                </a:lnTo>
                <a:lnTo>
                  <a:pt x="71628" y="19812"/>
                </a:lnTo>
                <a:lnTo>
                  <a:pt x="68580" y="19812"/>
                </a:lnTo>
                <a:lnTo>
                  <a:pt x="65532" y="21336"/>
                </a:lnTo>
                <a:lnTo>
                  <a:pt x="59436" y="25908"/>
                </a:lnTo>
                <a:lnTo>
                  <a:pt x="54864" y="28956"/>
                </a:lnTo>
                <a:lnTo>
                  <a:pt x="48768" y="33528"/>
                </a:lnTo>
                <a:lnTo>
                  <a:pt x="41148" y="41148"/>
                </a:lnTo>
                <a:lnTo>
                  <a:pt x="41147" y="53308"/>
                </a:lnTo>
                <a:lnTo>
                  <a:pt x="41148" y="66239"/>
                </a:lnTo>
                <a:lnTo>
                  <a:pt x="41148" y="70104"/>
                </a:lnTo>
                <a:lnTo>
                  <a:pt x="53855" y="70104"/>
                </a:lnTo>
                <a:lnTo>
                  <a:pt x="66519" y="70104"/>
                </a:lnTo>
                <a:lnTo>
                  <a:pt x="67056" y="70104"/>
                </a:lnTo>
                <a:lnTo>
                  <a:pt x="71628" y="70104"/>
                </a:lnTo>
                <a:lnTo>
                  <a:pt x="74676" y="70104"/>
                </a:lnTo>
                <a:lnTo>
                  <a:pt x="76200" y="73152"/>
                </a:lnTo>
                <a:lnTo>
                  <a:pt x="77724" y="74676"/>
                </a:lnTo>
                <a:lnTo>
                  <a:pt x="79248" y="76200"/>
                </a:lnTo>
                <a:lnTo>
                  <a:pt x="79248" y="79248"/>
                </a:lnTo>
                <a:lnTo>
                  <a:pt x="79248" y="82296"/>
                </a:lnTo>
                <a:lnTo>
                  <a:pt x="77724" y="85344"/>
                </a:lnTo>
                <a:lnTo>
                  <a:pt x="76200" y="86868"/>
                </a:lnTo>
                <a:lnTo>
                  <a:pt x="74676" y="88392"/>
                </a:lnTo>
                <a:lnTo>
                  <a:pt x="71628" y="89916"/>
                </a:lnTo>
                <a:lnTo>
                  <a:pt x="67056" y="89916"/>
                </a:lnTo>
                <a:lnTo>
                  <a:pt x="54356" y="89916"/>
                </a:lnTo>
                <a:lnTo>
                  <a:pt x="41656" y="89916"/>
                </a:lnTo>
                <a:lnTo>
                  <a:pt x="28956" y="89916"/>
                </a:lnTo>
                <a:lnTo>
                  <a:pt x="16256" y="89916"/>
                </a:lnTo>
                <a:lnTo>
                  <a:pt x="12192" y="89916"/>
                </a:lnTo>
                <a:lnTo>
                  <a:pt x="7620" y="89916"/>
                </a:lnTo>
                <a:lnTo>
                  <a:pt x="4572" y="88392"/>
                </a:lnTo>
                <a:lnTo>
                  <a:pt x="3048" y="86868"/>
                </a:lnTo>
                <a:lnTo>
                  <a:pt x="0" y="85344"/>
                </a:lnTo>
                <a:lnTo>
                  <a:pt x="0" y="82296"/>
                </a:lnTo>
                <a:lnTo>
                  <a:pt x="0" y="79248"/>
                </a:lnTo>
                <a:lnTo>
                  <a:pt x="0" y="76200"/>
                </a:lnTo>
                <a:lnTo>
                  <a:pt x="0" y="74676"/>
                </a:lnTo>
                <a:lnTo>
                  <a:pt x="3048" y="73152"/>
                </a:lnTo>
                <a:lnTo>
                  <a:pt x="4572" y="70104"/>
                </a:lnTo>
                <a:lnTo>
                  <a:pt x="7620" y="70104"/>
                </a:lnTo>
                <a:lnTo>
                  <a:pt x="12192" y="70104"/>
                </a:lnTo>
                <a:lnTo>
                  <a:pt x="15240" y="70104"/>
                </a:lnTo>
                <a:lnTo>
                  <a:pt x="19812" y="70104"/>
                </a:lnTo>
                <a:lnTo>
                  <a:pt x="22860" y="70104"/>
                </a:lnTo>
                <a:lnTo>
                  <a:pt x="22860" y="57542"/>
                </a:lnTo>
                <a:lnTo>
                  <a:pt x="22860" y="44675"/>
                </a:lnTo>
                <a:lnTo>
                  <a:pt x="22860" y="31858"/>
                </a:lnTo>
                <a:lnTo>
                  <a:pt x="22860" y="22860"/>
                </a:lnTo>
                <a:lnTo>
                  <a:pt x="19812" y="22860"/>
                </a:lnTo>
                <a:lnTo>
                  <a:pt x="18288" y="22860"/>
                </a:lnTo>
                <a:lnTo>
                  <a:pt x="16764" y="22860"/>
                </a:lnTo>
                <a:lnTo>
                  <a:pt x="12192" y="22860"/>
                </a:lnTo>
                <a:lnTo>
                  <a:pt x="9144" y="21336"/>
                </a:lnTo>
                <a:lnTo>
                  <a:pt x="6096" y="19812"/>
                </a:lnTo>
                <a:lnTo>
                  <a:pt x="4572" y="18288"/>
                </a:lnTo>
                <a:lnTo>
                  <a:pt x="4572" y="15240"/>
                </a:lnTo>
                <a:lnTo>
                  <a:pt x="4572" y="13716"/>
                </a:lnTo>
                <a:lnTo>
                  <a:pt x="4572" y="10668"/>
                </a:lnTo>
                <a:lnTo>
                  <a:pt x="4572" y="7620"/>
                </a:lnTo>
                <a:lnTo>
                  <a:pt x="6096" y="6096"/>
                </a:lnTo>
                <a:lnTo>
                  <a:pt x="9144" y="4572"/>
                </a:lnTo>
                <a:lnTo>
                  <a:pt x="12192" y="3048"/>
                </a:lnTo>
                <a:lnTo>
                  <a:pt x="16764" y="3048"/>
                </a:lnTo>
                <a:lnTo>
                  <a:pt x="24384" y="3048"/>
                </a:lnTo>
                <a:lnTo>
                  <a:pt x="32004" y="3048"/>
                </a:lnTo>
                <a:lnTo>
                  <a:pt x="41148" y="3048"/>
                </a:lnTo>
                <a:lnTo>
                  <a:pt x="41148" y="7620"/>
                </a:lnTo>
                <a:lnTo>
                  <a:pt x="41148" y="10668"/>
                </a:lnTo>
                <a:lnTo>
                  <a:pt x="41148" y="15240"/>
                </a:lnTo>
                <a:lnTo>
                  <a:pt x="48768" y="9144"/>
                </a:lnTo>
                <a:lnTo>
                  <a:pt x="54864" y="6096"/>
                </a:lnTo>
                <a:lnTo>
                  <a:pt x="59436" y="3048"/>
                </a:lnTo>
                <a:lnTo>
                  <a:pt x="64008" y="1524"/>
                </a:lnTo>
                <a:lnTo>
                  <a:pt x="68580" y="0"/>
                </a:lnTo>
                <a:lnTo>
                  <a:pt x="71628" y="0"/>
                </a:lnTo>
                <a:close/>
              </a:path>
            </a:pathLst>
          </a:custGeom>
          <a:ln w="4572">
            <a:solidFill>
              <a:srgbClr val="0000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871908" y="4602513"/>
            <a:ext cx="83371" cy="82026"/>
          </a:xfrm>
          <a:custGeom>
            <a:avLst/>
            <a:gdLst/>
            <a:ahLst/>
            <a:cxnLst/>
            <a:rect l="l" t="t" r="r" b="b"/>
            <a:pathLst>
              <a:path w="94487" h="92963">
                <a:moveTo>
                  <a:pt x="47243" y="0"/>
                </a:moveTo>
                <a:lnTo>
                  <a:pt x="59938" y="2072"/>
                </a:lnTo>
                <a:lnTo>
                  <a:pt x="71496" y="7541"/>
                </a:lnTo>
                <a:lnTo>
                  <a:pt x="79247" y="12192"/>
                </a:lnTo>
                <a:lnTo>
                  <a:pt x="85343" y="18288"/>
                </a:lnTo>
                <a:lnTo>
                  <a:pt x="89915" y="24384"/>
                </a:lnTo>
                <a:lnTo>
                  <a:pt x="92963" y="32004"/>
                </a:lnTo>
                <a:lnTo>
                  <a:pt x="94487" y="39624"/>
                </a:lnTo>
                <a:lnTo>
                  <a:pt x="94487" y="47244"/>
                </a:lnTo>
                <a:lnTo>
                  <a:pt x="94487" y="54864"/>
                </a:lnTo>
                <a:lnTo>
                  <a:pt x="92963" y="62484"/>
                </a:lnTo>
                <a:lnTo>
                  <a:pt x="89915" y="70104"/>
                </a:lnTo>
                <a:lnTo>
                  <a:pt x="85343" y="76200"/>
                </a:lnTo>
                <a:lnTo>
                  <a:pt x="79247" y="82296"/>
                </a:lnTo>
                <a:lnTo>
                  <a:pt x="71627" y="86868"/>
                </a:lnTo>
                <a:lnTo>
                  <a:pt x="64007" y="89916"/>
                </a:lnTo>
                <a:lnTo>
                  <a:pt x="56387" y="92964"/>
                </a:lnTo>
                <a:lnTo>
                  <a:pt x="47243" y="92964"/>
                </a:lnTo>
                <a:lnTo>
                  <a:pt x="39623" y="92964"/>
                </a:lnTo>
                <a:lnTo>
                  <a:pt x="32003" y="89916"/>
                </a:lnTo>
                <a:lnTo>
                  <a:pt x="24383" y="86868"/>
                </a:lnTo>
                <a:lnTo>
                  <a:pt x="16763" y="82296"/>
                </a:lnTo>
                <a:lnTo>
                  <a:pt x="10667" y="76200"/>
                </a:lnTo>
                <a:lnTo>
                  <a:pt x="6095" y="70104"/>
                </a:lnTo>
                <a:lnTo>
                  <a:pt x="1523" y="62484"/>
                </a:lnTo>
                <a:lnTo>
                  <a:pt x="0" y="54864"/>
                </a:lnTo>
                <a:lnTo>
                  <a:pt x="0" y="47244"/>
                </a:lnTo>
                <a:lnTo>
                  <a:pt x="0" y="39624"/>
                </a:lnTo>
                <a:lnTo>
                  <a:pt x="3047" y="32004"/>
                </a:lnTo>
                <a:lnTo>
                  <a:pt x="6095" y="24384"/>
                </a:lnTo>
                <a:lnTo>
                  <a:pt x="10667" y="16764"/>
                </a:lnTo>
                <a:lnTo>
                  <a:pt x="16763" y="12192"/>
                </a:lnTo>
                <a:lnTo>
                  <a:pt x="24383" y="7620"/>
                </a:lnTo>
                <a:lnTo>
                  <a:pt x="32003" y="3048"/>
                </a:lnTo>
                <a:lnTo>
                  <a:pt x="39623" y="0"/>
                </a:lnTo>
                <a:lnTo>
                  <a:pt x="47243" y="0"/>
                </a:lnTo>
                <a:close/>
              </a:path>
            </a:pathLst>
          </a:custGeom>
          <a:ln w="4572">
            <a:solidFill>
              <a:srgbClr val="0000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480598" y="4602513"/>
            <a:ext cx="82027" cy="82026"/>
          </a:xfrm>
          <a:custGeom>
            <a:avLst/>
            <a:gdLst/>
            <a:ahLst/>
            <a:cxnLst/>
            <a:rect l="l" t="t" r="r" b="b"/>
            <a:pathLst>
              <a:path w="92964" h="92963">
                <a:moveTo>
                  <a:pt x="47244" y="0"/>
                </a:moveTo>
                <a:lnTo>
                  <a:pt x="51816" y="0"/>
                </a:lnTo>
                <a:lnTo>
                  <a:pt x="56388" y="1524"/>
                </a:lnTo>
                <a:lnTo>
                  <a:pt x="60960" y="1524"/>
                </a:lnTo>
                <a:lnTo>
                  <a:pt x="65531" y="3048"/>
                </a:lnTo>
                <a:lnTo>
                  <a:pt x="68579" y="4572"/>
                </a:lnTo>
                <a:lnTo>
                  <a:pt x="73151" y="6096"/>
                </a:lnTo>
                <a:lnTo>
                  <a:pt x="74675" y="4572"/>
                </a:lnTo>
                <a:lnTo>
                  <a:pt x="77724" y="3048"/>
                </a:lnTo>
                <a:lnTo>
                  <a:pt x="79248" y="3048"/>
                </a:lnTo>
                <a:lnTo>
                  <a:pt x="82296" y="3048"/>
                </a:lnTo>
                <a:lnTo>
                  <a:pt x="83820" y="4572"/>
                </a:lnTo>
                <a:lnTo>
                  <a:pt x="86868" y="6096"/>
                </a:lnTo>
                <a:lnTo>
                  <a:pt x="88392" y="9144"/>
                </a:lnTo>
                <a:lnTo>
                  <a:pt x="88392" y="36576"/>
                </a:lnTo>
                <a:lnTo>
                  <a:pt x="86868" y="38100"/>
                </a:lnTo>
                <a:lnTo>
                  <a:pt x="83820" y="41148"/>
                </a:lnTo>
                <a:lnTo>
                  <a:pt x="82296" y="41148"/>
                </a:lnTo>
                <a:lnTo>
                  <a:pt x="79248" y="41148"/>
                </a:lnTo>
                <a:lnTo>
                  <a:pt x="77724" y="41148"/>
                </a:lnTo>
                <a:lnTo>
                  <a:pt x="74675" y="41148"/>
                </a:lnTo>
                <a:lnTo>
                  <a:pt x="73151" y="39624"/>
                </a:lnTo>
                <a:lnTo>
                  <a:pt x="71627" y="38100"/>
                </a:lnTo>
                <a:lnTo>
                  <a:pt x="71627" y="36576"/>
                </a:lnTo>
                <a:lnTo>
                  <a:pt x="70103" y="32004"/>
                </a:lnTo>
                <a:lnTo>
                  <a:pt x="70103" y="28956"/>
                </a:lnTo>
                <a:lnTo>
                  <a:pt x="68579" y="25908"/>
                </a:lnTo>
                <a:lnTo>
                  <a:pt x="65531" y="24384"/>
                </a:lnTo>
                <a:lnTo>
                  <a:pt x="60960" y="21336"/>
                </a:lnTo>
                <a:lnTo>
                  <a:pt x="54864" y="19812"/>
                </a:lnTo>
                <a:lnTo>
                  <a:pt x="47244" y="19812"/>
                </a:lnTo>
                <a:lnTo>
                  <a:pt x="38100" y="19812"/>
                </a:lnTo>
                <a:lnTo>
                  <a:pt x="30479" y="22860"/>
                </a:lnTo>
                <a:lnTo>
                  <a:pt x="25907" y="28956"/>
                </a:lnTo>
                <a:lnTo>
                  <a:pt x="21336" y="33528"/>
                </a:lnTo>
                <a:lnTo>
                  <a:pt x="18288" y="39624"/>
                </a:lnTo>
                <a:lnTo>
                  <a:pt x="18288" y="48768"/>
                </a:lnTo>
                <a:lnTo>
                  <a:pt x="18288" y="56388"/>
                </a:lnTo>
                <a:lnTo>
                  <a:pt x="19812" y="62484"/>
                </a:lnTo>
                <a:lnTo>
                  <a:pt x="25907" y="67056"/>
                </a:lnTo>
                <a:lnTo>
                  <a:pt x="30479" y="71628"/>
                </a:lnTo>
                <a:lnTo>
                  <a:pt x="38100" y="73152"/>
                </a:lnTo>
                <a:lnTo>
                  <a:pt x="50292" y="73152"/>
                </a:lnTo>
                <a:lnTo>
                  <a:pt x="57912" y="73152"/>
                </a:lnTo>
                <a:lnTo>
                  <a:pt x="64007" y="71628"/>
                </a:lnTo>
                <a:lnTo>
                  <a:pt x="68579" y="70104"/>
                </a:lnTo>
                <a:lnTo>
                  <a:pt x="71627" y="70104"/>
                </a:lnTo>
                <a:lnTo>
                  <a:pt x="74675" y="68580"/>
                </a:lnTo>
                <a:lnTo>
                  <a:pt x="77724" y="65532"/>
                </a:lnTo>
                <a:lnTo>
                  <a:pt x="79248" y="62484"/>
                </a:lnTo>
                <a:lnTo>
                  <a:pt x="82296" y="62484"/>
                </a:lnTo>
                <a:lnTo>
                  <a:pt x="83820" y="62484"/>
                </a:lnTo>
                <a:lnTo>
                  <a:pt x="86868" y="62484"/>
                </a:lnTo>
                <a:lnTo>
                  <a:pt x="88392" y="62484"/>
                </a:lnTo>
                <a:lnTo>
                  <a:pt x="91440" y="64008"/>
                </a:lnTo>
                <a:lnTo>
                  <a:pt x="92964" y="67056"/>
                </a:lnTo>
                <a:lnTo>
                  <a:pt x="92964" y="68580"/>
                </a:lnTo>
                <a:lnTo>
                  <a:pt x="92964" y="71628"/>
                </a:lnTo>
                <a:lnTo>
                  <a:pt x="92964" y="76200"/>
                </a:lnTo>
                <a:lnTo>
                  <a:pt x="91440" y="80772"/>
                </a:lnTo>
                <a:lnTo>
                  <a:pt x="85344" y="83820"/>
                </a:lnTo>
                <a:lnTo>
                  <a:pt x="75409" y="88942"/>
                </a:lnTo>
                <a:lnTo>
                  <a:pt x="63389" y="91990"/>
                </a:lnTo>
                <a:lnTo>
                  <a:pt x="48768" y="92964"/>
                </a:lnTo>
                <a:lnTo>
                  <a:pt x="34877" y="91742"/>
                </a:lnTo>
                <a:lnTo>
                  <a:pt x="22983" y="88079"/>
                </a:lnTo>
                <a:lnTo>
                  <a:pt x="15240" y="83820"/>
                </a:lnTo>
                <a:lnTo>
                  <a:pt x="6569" y="73751"/>
                </a:lnTo>
                <a:lnTo>
                  <a:pt x="1601" y="61999"/>
                </a:lnTo>
                <a:lnTo>
                  <a:pt x="0" y="48898"/>
                </a:lnTo>
                <a:lnTo>
                  <a:pt x="0" y="48768"/>
                </a:lnTo>
                <a:lnTo>
                  <a:pt x="1545" y="35283"/>
                </a:lnTo>
                <a:lnTo>
                  <a:pt x="5936" y="23235"/>
                </a:lnTo>
                <a:lnTo>
                  <a:pt x="12192" y="13716"/>
                </a:lnTo>
                <a:lnTo>
                  <a:pt x="22430" y="6021"/>
                </a:lnTo>
                <a:lnTo>
                  <a:pt x="34399" y="1450"/>
                </a:lnTo>
                <a:lnTo>
                  <a:pt x="47244" y="0"/>
                </a:lnTo>
                <a:close/>
              </a:path>
            </a:pathLst>
          </a:custGeom>
          <a:ln w="4572">
            <a:solidFill>
              <a:srgbClr val="0000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182073" y="4602513"/>
            <a:ext cx="84716" cy="82026"/>
          </a:xfrm>
          <a:custGeom>
            <a:avLst/>
            <a:gdLst/>
            <a:ahLst/>
            <a:cxnLst/>
            <a:rect l="l" t="t" r="r" b="b"/>
            <a:pathLst>
              <a:path w="96012" h="92963">
                <a:moveTo>
                  <a:pt x="47244" y="0"/>
                </a:moveTo>
                <a:lnTo>
                  <a:pt x="59938" y="2072"/>
                </a:lnTo>
                <a:lnTo>
                  <a:pt x="71496" y="7541"/>
                </a:lnTo>
                <a:lnTo>
                  <a:pt x="79248" y="12192"/>
                </a:lnTo>
                <a:lnTo>
                  <a:pt x="85344" y="18288"/>
                </a:lnTo>
                <a:lnTo>
                  <a:pt x="89916" y="24384"/>
                </a:lnTo>
                <a:lnTo>
                  <a:pt x="92964" y="32004"/>
                </a:lnTo>
                <a:lnTo>
                  <a:pt x="96012" y="39624"/>
                </a:lnTo>
                <a:lnTo>
                  <a:pt x="96012" y="47244"/>
                </a:lnTo>
                <a:lnTo>
                  <a:pt x="96012" y="54864"/>
                </a:lnTo>
                <a:lnTo>
                  <a:pt x="92964" y="62484"/>
                </a:lnTo>
                <a:lnTo>
                  <a:pt x="89916" y="70104"/>
                </a:lnTo>
                <a:lnTo>
                  <a:pt x="85344" y="76200"/>
                </a:lnTo>
                <a:lnTo>
                  <a:pt x="79248" y="82296"/>
                </a:lnTo>
                <a:lnTo>
                  <a:pt x="71627" y="86868"/>
                </a:lnTo>
                <a:lnTo>
                  <a:pt x="64007" y="89916"/>
                </a:lnTo>
                <a:lnTo>
                  <a:pt x="56388" y="92964"/>
                </a:lnTo>
                <a:lnTo>
                  <a:pt x="47244" y="92964"/>
                </a:lnTo>
                <a:lnTo>
                  <a:pt x="39624" y="92964"/>
                </a:lnTo>
                <a:lnTo>
                  <a:pt x="32003" y="89916"/>
                </a:lnTo>
                <a:lnTo>
                  <a:pt x="24383" y="86868"/>
                </a:lnTo>
                <a:lnTo>
                  <a:pt x="16764" y="82296"/>
                </a:lnTo>
                <a:lnTo>
                  <a:pt x="10668" y="76200"/>
                </a:lnTo>
                <a:lnTo>
                  <a:pt x="6096" y="70104"/>
                </a:lnTo>
                <a:lnTo>
                  <a:pt x="3048" y="62484"/>
                </a:lnTo>
                <a:lnTo>
                  <a:pt x="0" y="54864"/>
                </a:lnTo>
                <a:lnTo>
                  <a:pt x="0" y="47244"/>
                </a:lnTo>
                <a:lnTo>
                  <a:pt x="0" y="39624"/>
                </a:lnTo>
                <a:lnTo>
                  <a:pt x="3048" y="32004"/>
                </a:lnTo>
                <a:lnTo>
                  <a:pt x="6096" y="24384"/>
                </a:lnTo>
                <a:lnTo>
                  <a:pt x="10668" y="16764"/>
                </a:lnTo>
                <a:lnTo>
                  <a:pt x="16764" y="12192"/>
                </a:lnTo>
                <a:lnTo>
                  <a:pt x="24383" y="7620"/>
                </a:lnTo>
                <a:lnTo>
                  <a:pt x="32003" y="3048"/>
                </a:lnTo>
                <a:lnTo>
                  <a:pt x="39624" y="0"/>
                </a:lnTo>
                <a:lnTo>
                  <a:pt x="47244" y="0"/>
                </a:lnTo>
                <a:close/>
              </a:path>
            </a:pathLst>
          </a:custGeom>
          <a:ln w="4572">
            <a:solidFill>
              <a:srgbClr val="0000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085255" y="4602512"/>
            <a:ext cx="84716" cy="79338"/>
          </a:xfrm>
          <a:custGeom>
            <a:avLst/>
            <a:gdLst/>
            <a:ahLst/>
            <a:cxnLst/>
            <a:rect l="l" t="t" r="r" b="b"/>
            <a:pathLst>
              <a:path w="96011" h="89916">
                <a:moveTo>
                  <a:pt x="73151" y="0"/>
                </a:moveTo>
                <a:lnTo>
                  <a:pt x="79248" y="0"/>
                </a:lnTo>
                <a:lnTo>
                  <a:pt x="83820" y="3048"/>
                </a:lnTo>
                <a:lnTo>
                  <a:pt x="89916" y="7620"/>
                </a:lnTo>
                <a:lnTo>
                  <a:pt x="94487" y="10668"/>
                </a:lnTo>
                <a:lnTo>
                  <a:pt x="96011" y="13716"/>
                </a:lnTo>
                <a:lnTo>
                  <a:pt x="96011" y="16764"/>
                </a:lnTo>
                <a:lnTo>
                  <a:pt x="96011" y="19812"/>
                </a:lnTo>
                <a:lnTo>
                  <a:pt x="94487" y="22860"/>
                </a:lnTo>
                <a:lnTo>
                  <a:pt x="92963" y="24384"/>
                </a:lnTo>
                <a:lnTo>
                  <a:pt x="91440" y="25908"/>
                </a:lnTo>
                <a:lnTo>
                  <a:pt x="88392" y="27432"/>
                </a:lnTo>
                <a:lnTo>
                  <a:pt x="86868" y="27432"/>
                </a:lnTo>
                <a:lnTo>
                  <a:pt x="83820" y="27432"/>
                </a:lnTo>
                <a:lnTo>
                  <a:pt x="82296" y="25908"/>
                </a:lnTo>
                <a:lnTo>
                  <a:pt x="79248" y="24384"/>
                </a:lnTo>
                <a:lnTo>
                  <a:pt x="76200" y="21336"/>
                </a:lnTo>
                <a:lnTo>
                  <a:pt x="74675" y="19812"/>
                </a:lnTo>
                <a:lnTo>
                  <a:pt x="73151" y="19812"/>
                </a:lnTo>
                <a:lnTo>
                  <a:pt x="70103" y="19812"/>
                </a:lnTo>
                <a:lnTo>
                  <a:pt x="67055" y="21336"/>
                </a:lnTo>
                <a:lnTo>
                  <a:pt x="60959" y="25908"/>
                </a:lnTo>
                <a:lnTo>
                  <a:pt x="56387" y="28956"/>
                </a:lnTo>
                <a:lnTo>
                  <a:pt x="50292" y="33528"/>
                </a:lnTo>
                <a:lnTo>
                  <a:pt x="42672" y="41148"/>
                </a:lnTo>
                <a:lnTo>
                  <a:pt x="42671" y="53308"/>
                </a:lnTo>
                <a:lnTo>
                  <a:pt x="42672" y="66239"/>
                </a:lnTo>
                <a:lnTo>
                  <a:pt x="42672" y="70104"/>
                </a:lnTo>
                <a:lnTo>
                  <a:pt x="54796" y="70104"/>
                </a:lnTo>
                <a:lnTo>
                  <a:pt x="68042" y="70104"/>
                </a:lnTo>
                <a:lnTo>
                  <a:pt x="68579" y="70104"/>
                </a:lnTo>
                <a:lnTo>
                  <a:pt x="73151" y="70104"/>
                </a:lnTo>
                <a:lnTo>
                  <a:pt x="76200" y="70104"/>
                </a:lnTo>
                <a:lnTo>
                  <a:pt x="77724" y="73152"/>
                </a:lnTo>
                <a:lnTo>
                  <a:pt x="79248" y="74676"/>
                </a:lnTo>
                <a:lnTo>
                  <a:pt x="80772" y="76200"/>
                </a:lnTo>
                <a:lnTo>
                  <a:pt x="80772" y="79248"/>
                </a:lnTo>
                <a:lnTo>
                  <a:pt x="80772" y="82296"/>
                </a:lnTo>
                <a:lnTo>
                  <a:pt x="79248" y="85344"/>
                </a:lnTo>
                <a:lnTo>
                  <a:pt x="77724" y="86868"/>
                </a:lnTo>
                <a:lnTo>
                  <a:pt x="76200" y="88392"/>
                </a:lnTo>
                <a:lnTo>
                  <a:pt x="73151" y="89916"/>
                </a:lnTo>
                <a:lnTo>
                  <a:pt x="68579" y="89916"/>
                </a:lnTo>
                <a:lnTo>
                  <a:pt x="56205" y="89916"/>
                </a:lnTo>
                <a:lnTo>
                  <a:pt x="43727" y="89916"/>
                </a:lnTo>
                <a:lnTo>
                  <a:pt x="31039" y="89916"/>
                </a:lnTo>
                <a:lnTo>
                  <a:pt x="18038" y="89916"/>
                </a:lnTo>
                <a:lnTo>
                  <a:pt x="12192" y="89916"/>
                </a:lnTo>
                <a:lnTo>
                  <a:pt x="9144" y="89916"/>
                </a:lnTo>
                <a:lnTo>
                  <a:pt x="4572" y="88392"/>
                </a:lnTo>
                <a:lnTo>
                  <a:pt x="3048" y="86868"/>
                </a:lnTo>
                <a:lnTo>
                  <a:pt x="1524" y="85344"/>
                </a:lnTo>
                <a:lnTo>
                  <a:pt x="0" y="82296"/>
                </a:lnTo>
                <a:lnTo>
                  <a:pt x="0" y="79248"/>
                </a:lnTo>
                <a:lnTo>
                  <a:pt x="0" y="76200"/>
                </a:lnTo>
                <a:lnTo>
                  <a:pt x="1524" y="74676"/>
                </a:lnTo>
                <a:lnTo>
                  <a:pt x="3048" y="73152"/>
                </a:lnTo>
                <a:lnTo>
                  <a:pt x="4572" y="70104"/>
                </a:lnTo>
                <a:lnTo>
                  <a:pt x="9144" y="70104"/>
                </a:lnTo>
                <a:lnTo>
                  <a:pt x="12192" y="70104"/>
                </a:lnTo>
                <a:lnTo>
                  <a:pt x="16763" y="70104"/>
                </a:lnTo>
                <a:lnTo>
                  <a:pt x="19811" y="70104"/>
                </a:lnTo>
                <a:lnTo>
                  <a:pt x="24383" y="70104"/>
                </a:lnTo>
                <a:lnTo>
                  <a:pt x="24383" y="57542"/>
                </a:lnTo>
                <a:lnTo>
                  <a:pt x="24383" y="44675"/>
                </a:lnTo>
                <a:lnTo>
                  <a:pt x="24383" y="31858"/>
                </a:lnTo>
                <a:lnTo>
                  <a:pt x="24383" y="22860"/>
                </a:lnTo>
                <a:lnTo>
                  <a:pt x="21335" y="22860"/>
                </a:lnTo>
                <a:lnTo>
                  <a:pt x="19811" y="22860"/>
                </a:lnTo>
                <a:lnTo>
                  <a:pt x="16763" y="22860"/>
                </a:lnTo>
                <a:lnTo>
                  <a:pt x="12192" y="22860"/>
                </a:lnTo>
                <a:lnTo>
                  <a:pt x="9144" y="21336"/>
                </a:lnTo>
                <a:lnTo>
                  <a:pt x="7620" y="19812"/>
                </a:lnTo>
                <a:lnTo>
                  <a:pt x="6096" y="18288"/>
                </a:lnTo>
                <a:lnTo>
                  <a:pt x="4572" y="15240"/>
                </a:lnTo>
                <a:lnTo>
                  <a:pt x="4572" y="13716"/>
                </a:lnTo>
                <a:lnTo>
                  <a:pt x="4572" y="10668"/>
                </a:lnTo>
                <a:lnTo>
                  <a:pt x="6096" y="7620"/>
                </a:lnTo>
                <a:lnTo>
                  <a:pt x="7620" y="6096"/>
                </a:lnTo>
                <a:lnTo>
                  <a:pt x="9144" y="4572"/>
                </a:lnTo>
                <a:lnTo>
                  <a:pt x="12192" y="3048"/>
                </a:lnTo>
                <a:lnTo>
                  <a:pt x="16763" y="3048"/>
                </a:lnTo>
                <a:lnTo>
                  <a:pt x="29471" y="3048"/>
                </a:lnTo>
                <a:lnTo>
                  <a:pt x="42135" y="3048"/>
                </a:lnTo>
                <a:lnTo>
                  <a:pt x="42672" y="3048"/>
                </a:lnTo>
                <a:lnTo>
                  <a:pt x="42672" y="7620"/>
                </a:lnTo>
                <a:lnTo>
                  <a:pt x="42672" y="10668"/>
                </a:lnTo>
                <a:lnTo>
                  <a:pt x="42672" y="15240"/>
                </a:lnTo>
                <a:lnTo>
                  <a:pt x="50292" y="9144"/>
                </a:lnTo>
                <a:lnTo>
                  <a:pt x="56387" y="6096"/>
                </a:lnTo>
                <a:lnTo>
                  <a:pt x="60959" y="3048"/>
                </a:lnTo>
                <a:lnTo>
                  <a:pt x="64007" y="1524"/>
                </a:lnTo>
                <a:lnTo>
                  <a:pt x="68579" y="0"/>
                </a:lnTo>
                <a:lnTo>
                  <a:pt x="73151" y="0"/>
                </a:lnTo>
                <a:close/>
              </a:path>
            </a:pathLst>
          </a:custGeom>
          <a:ln w="4572">
            <a:solidFill>
              <a:srgbClr val="0000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786730" y="4602513"/>
            <a:ext cx="84716" cy="82026"/>
          </a:xfrm>
          <a:custGeom>
            <a:avLst/>
            <a:gdLst/>
            <a:ahLst/>
            <a:cxnLst/>
            <a:rect l="l" t="t" r="r" b="b"/>
            <a:pathLst>
              <a:path w="96011" h="92963">
                <a:moveTo>
                  <a:pt x="47244" y="0"/>
                </a:moveTo>
                <a:lnTo>
                  <a:pt x="54863" y="0"/>
                </a:lnTo>
                <a:lnTo>
                  <a:pt x="60959" y="1524"/>
                </a:lnTo>
                <a:lnTo>
                  <a:pt x="68579" y="4572"/>
                </a:lnTo>
                <a:lnTo>
                  <a:pt x="74675" y="7620"/>
                </a:lnTo>
                <a:lnTo>
                  <a:pt x="79248" y="10668"/>
                </a:lnTo>
                <a:lnTo>
                  <a:pt x="82296" y="13716"/>
                </a:lnTo>
                <a:lnTo>
                  <a:pt x="86868" y="18288"/>
                </a:lnTo>
                <a:lnTo>
                  <a:pt x="89915" y="24384"/>
                </a:lnTo>
                <a:lnTo>
                  <a:pt x="92963" y="30480"/>
                </a:lnTo>
                <a:lnTo>
                  <a:pt x="94487" y="36576"/>
                </a:lnTo>
                <a:lnTo>
                  <a:pt x="96011" y="41148"/>
                </a:lnTo>
                <a:lnTo>
                  <a:pt x="96011" y="47244"/>
                </a:lnTo>
                <a:lnTo>
                  <a:pt x="96011" y="50292"/>
                </a:lnTo>
                <a:lnTo>
                  <a:pt x="96011" y="53340"/>
                </a:lnTo>
                <a:lnTo>
                  <a:pt x="96011" y="56388"/>
                </a:lnTo>
                <a:lnTo>
                  <a:pt x="83170" y="56387"/>
                </a:lnTo>
                <a:lnTo>
                  <a:pt x="70499" y="56387"/>
                </a:lnTo>
                <a:lnTo>
                  <a:pt x="57911" y="56388"/>
                </a:lnTo>
                <a:lnTo>
                  <a:pt x="45324" y="56388"/>
                </a:lnTo>
                <a:lnTo>
                  <a:pt x="32653" y="56388"/>
                </a:lnTo>
                <a:lnTo>
                  <a:pt x="19811" y="56388"/>
                </a:lnTo>
                <a:lnTo>
                  <a:pt x="21335" y="60960"/>
                </a:lnTo>
                <a:lnTo>
                  <a:pt x="25907" y="65532"/>
                </a:lnTo>
                <a:lnTo>
                  <a:pt x="30479" y="68580"/>
                </a:lnTo>
                <a:lnTo>
                  <a:pt x="35051" y="71628"/>
                </a:lnTo>
                <a:lnTo>
                  <a:pt x="41148" y="73152"/>
                </a:lnTo>
                <a:lnTo>
                  <a:pt x="50292" y="73152"/>
                </a:lnTo>
                <a:lnTo>
                  <a:pt x="60550" y="72198"/>
                </a:lnTo>
                <a:lnTo>
                  <a:pt x="74622" y="69338"/>
                </a:lnTo>
                <a:lnTo>
                  <a:pt x="77724" y="68580"/>
                </a:lnTo>
                <a:lnTo>
                  <a:pt x="82296" y="67056"/>
                </a:lnTo>
                <a:lnTo>
                  <a:pt x="85344" y="67056"/>
                </a:lnTo>
                <a:lnTo>
                  <a:pt x="86868" y="67056"/>
                </a:lnTo>
                <a:lnTo>
                  <a:pt x="89915" y="67056"/>
                </a:lnTo>
                <a:lnTo>
                  <a:pt x="91439" y="67056"/>
                </a:lnTo>
                <a:lnTo>
                  <a:pt x="92963" y="68580"/>
                </a:lnTo>
                <a:lnTo>
                  <a:pt x="94487" y="71628"/>
                </a:lnTo>
                <a:lnTo>
                  <a:pt x="96011" y="73152"/>
                </a:lnTo>
                <a:lnTo>
                  <a:pt x="96011" y="76200"/>
                </a:lnTo>
                <a:lnTo>
                  <a:pt x="96011" y="79248"/>
                </a:lnTo>
                <a:lnTo>
                  <a:pt x="94487" y="80772"/>
                </a:lnTo>
                <a:lnTo>
                  <a:pt x="92963" y="82296"/>
                </a:lnTo>
                <a:lnTo>
                  <a:pt x="89915" y="85344"/>
                </a:lnTo>
                <a:lnTo>
                  <a:pt x="83820" y="86868"/>
                </a:lnTo>
                <a:lnTo>
                  <a:pt x="74675" y="89916"/>
                </a:lnTo>
                <a:lnTo>
                  <a:pt x="62052" y="91965"/>
                </a:lnTo>
                <a:lnTo>
                  <a:pt x="49486" y="92960"/>
                </a:lnTo>
                <a:lnTo>
                  <a:pt x="48768" y="92964"/>
                </a:lnTo>
                <a:lnTo>
                  <a:pt x="34786" y="91402"/>
                </a:lnTo>
                <a:lnTo>
                  <a:pt x="23224" y="86718"/>
                </a:lnTo>
                <a:lnTo>
                  <a:pt x="13715" y="79248"/>
                </a:lnTo>
                <a:lnTo>
                  <a:pt x="5535" y="68634"/>
                </a:lnTo>
                <a:lnTo>
                  <a:pt x="1003" y="56803"/>
                </a:lnTo>
                <a:lnTo>
                  <a:pt x="0" y="47244"/>
                </a:lnTo>
                <a:lnTo>
                  <a:pt x="1693" y="34079"/>
                </a:lnTo>
                <a:lnTo>
                  <a:pt x="7023" y="22714"/>
                </a:lnTo>
                <a:lnTo>
                  <a:pt x="15239" y="13716"/>
                </a:lnTo>
                <a:lnTo>
                  <a:pt x="25853" y="5535"/>
                </a:lnTo>
                <a:lnTo>
                  <a:pt x="37684" y="1003"/>
                </a:lnTo>
                <a:lnTo>
                  <a:pt x="47244" y="0"/>
                </a:lnTo>
                <a:close/>
              </a:path>
            </a:pathLst>
          </a:custGeom>
          <a:ln w="4571">
            <a:solidFill>
              <a:srgbClr val="0000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691256" y="4602512"/>
            <a:ext cx="84716" cy="79338"/>
          </a:xfrm>
          <a:custGeom>
            <a:avLst/>
            <a:gdLst/>
            <a:ahLst/>
            <a:cxnLst/>
            <a:rect l="l" t="t" r="r" b="b"/>
            <a:pathLst>
              <a:path w="96011" h="89916">
                <a:moveTo>
                  <a:pt x="73151" y="0"/>
                </a:moveTo>
                <a:lnTo>
                  <a:pt x="79248" y="0"/>
                </a:lnTo>
                <a:lnTo>
                  <a:pt x="83819" y="3048"/>
                </a:lnTo>
                <a:lnTo>
                  <a:pt x="89915" y="7620"/>
                </a:lnTo>
                <a:lnTo>
                  <a:pt x="94487" y="10668"/>
                </a:lnTo>
                <a:lnTo>
                  <a:pt x="96011" y="13716"/>
                </a:lnTo>
                <a:lnTo>
                  <a:pt x="96011" y="16764"/>
                </a:lnTo>
                <a:lnTo>
                  <a:pt x="96011" y="19812"/>
                </a:lnTo>
                <a:lnTo>
                  <a:pt x="94487" y="22860"/>
                </a:lnTo>
                <a:lnTo>
                  <a:pt x="92963" y="24384"/>
                </a:lnTo>
                <a:lnTo>
                  <a:pt x="91439" y="25908"/>
                </a:lnTo>
                <a:lnTo>
                  <a:pt x="88391" y="27432"/>
                </a:lnTo>
                <a:lnTo>
                  <a:pt x="86867" y="27432"/>
                </a:lnTo>
                <a:lnTo>
                  <a:pt x="83819" y="27432"/>
                </a:lnTo>
                <a:lnTo>
                  <a:pt x="82296" y="25908"/>
                </a:lnTo>
                <a:lnTo>
                  <a:pt x="79248" y="24384"/>
                </a:lnTo>
                <a:lnTo>
                  <a:pt x="76200" y="21336"/>
                </a:lnTo>
                <a:lnTo>
                  <a:pt x="74675" y="19812"/>
                </a:lnTo>
                <a:lnTo>
                  <a:pt x="73151" y="19812"/>
                </a:lnTo>
                <a:lnTo>
                  <a:pt x="70103" y="19812"/>
                </a:lnTo>
                <a:lnTo>
                  <a:pt x="65531" y="21336"/>
                </a:lnTo>
                <a:lnTo>
                  <a:pt x="60959" y="25908"/>
                </a:lnTo>
                <a:lnTo>
                  <a:pt x="56387" y="28956"/>
                </a:lnTo>
                <a:lnTo>
                  <a:pt x="50291" y="33528"/>
                </a:lnTo>
                <a:lnTo>
                  <a:pt x="42672" y="41148"/>
                </a:lnTo>
                <a:lnTo>
                  <a:pt x="42671" y="53308"/>
                </a:lnTo>
                <a:lnTo>
                  <a:pt x="42672" y="66239"/>
                </a:lnTo>
                <a:lnTo>
                  <a:pt x="42672" y="70104"/>
                </a:lnTo>
                <a:lnTo>
                  <a:pt x="54796" y="70104"/>
                </a:lnTo>
                <a:lnTo>
                  <a:pt x="68042" y="70104"/>
                </a:lnTo>
                <a:lnTo>
                  <a:pt x="68579" y="70104"/>
                </a:lnTo>
                <a:lnTo>
                  <a:pt x="73151" y="70104"/>
                </a:lnTo>
                <a:lnTo>
                  <a:pt x="76200" y="70104"/>
                </a:lnTo>
                <a:lnTo>
                  <a:pt x="77724" y="73152"/>
                </a:lnTo>
                <a:lnTo>
                  <a:pt x="79248" y="74676"/>
                </a:lnTo>
                <a:lnTo>
                  <a:pt x="80772" y="76200"/>
                </a:lnTo>
                <a:lnTo>
                  <a:pt x="80772" y="79248"/>
                </a:lnTo>
                <a:lnTo>
                  <a:pt x="80772" y="82296"/>
                </a:lnTo>
                <a:lnTo>
                  <a:pt x="79248" y="85344"/>
                </a:lnTo>
                <a:lnTo>
                  <a:pt x="77724" y="86868"/>
                </a:lnTo>
                <a:lnTo>
                  <a:pt x="76200" y="88392"/>
                </a:lnTo>
                <a:lnTo>
                  <a:pt x="73151" y="89916"/>
                </a:lnTo>
                <a:lnTo>
                  <a:pt x="68579" y="89916"/>
                </a:lnTo>
                <a:lnTo>
                  <a:pt x="56205" y="89916"/>
                </a:lnTo>
                <a:lnTo>
                  <a:pt x="43727" y="89916"/>
                </a:lnTo>
                <a:lnTo>
                  <a:pt x="31039" y="89916"/>
                </a:lnTo>
                <a:lnTo>
                  <a:pt x="18038" y="89916"/>
                </a:lnTo>
                <a:lnTo>
                  <a:pt x="12191" y="89916"/>
                </a:lnTo>
                <a:lnTo>
                  <a:pt x="9143" y="89916"/>
                </a:lnTo>
                <a:lnTo>
                  <a:pt x="4572" y="88392"/>
                </a:lnTo>
                <a:lnTo>
                  <a:pt x="3048" y="86868"/>
                </a:lnTo>
                <a:lnTo>
                  <a:pt x="1524" y="85344"/>
                </a:lnTo>
                <a:lnTo>
                  <a:pt x="0" y="82296"/>
                </a:lnTo>
                <a:lnTo>
                  <a:pt x="0" y="79248"/>
                </a:lnTo>
                <a:lnTo>
                  <a:pt x="0" y="76200"/>
                </a:lnTo>
                <a:lnTo>
                  <a:pt x="1524" y="74676"/>
                </a:lnTo>
                <a:lnTo>
                  <a:pt x="3048" y="73152"/>
                </a:lnTo>
                <a:lnTo>
                  <a:pt x="4572" y="70104"/>
                </a:lnTo>
                <a:lnTo>
                  <a:pt x="24383" y="70104"/>
                </a:lnTo>
                <a:lnTo>
                  <a:pt x="24383" y="57542"/>
                </a:lnTo>
                <a:lnTo>
                  <a:pt x="24383" y="44675"/>
                </a:lnTo>
                <a:lnTo>
                  <a:pt x="24383" y="31858"/>
                </a:lnTo>
                <a:lnTo>
                  <a:pt x="24383" y="22860"/>
                </a:lnTo>
                <a:lnTo>
                  <a:pt x="21335" y="22860"/>
                </a:lnTo>
                <a:lnTo>
                  <a:pt x="19811" y="22860"/>
                </a:lnTo>
                <a:lnTo>
                  <a:pt x="16763" y="22860"/>
                </a:lnTo>
                <a:lnTo>
                  <a:pt x="12191" y="22860"/>
                </a:lnTo>
                <a:lnTo>
                  <a:pt x="9143" y="21336"/>
                </a:lnTo>
                <a:lnTo>
                  <a:pt x="7619" y="19812"/>
                </a:lnTo>
                <a:lnTo>
                  <a:pt x="6096" y="18288"/>
                </a:lnTo>
                <a:lnTo>
                  <a:pt x="4572" y="15240"/>
                </a:lnTo>
                <a:lnTo>
                  <a:pt x="4572" y="13716"/>
                </a:lnTo>
                <a:lnTo>
                  <a:pt x="4572" y="10668"/>
                </a:lnTo>
                <a:lnTo>
                  <a:pt x="6096" y="7620"/>
                </a:lnTo>
                <a:lnTo>
                  <a:pt x="7619" y="6096"/>
                </a:lnTo>
                <a:lnTo>
                  <a:pt x="9143" y="4572"/>
                </a:lnTo>
                <a:lnTo>
                  <a:pt x="12191" y="3048"/>
                </a:lnTo>
                <a:lnTo>
                  <a:pt x="16763" y="3048"/>
                </a:lnTo>
                <a:lnTo>
                  <a:pt x="29471" y="3048"/>
                </a:lnTo>
                <a:lnTo>
                  <a:pt x="42135" y="3048"/>
                </a:lnTo>
                <a:lnTo>
                  <a:pt x="42672" y="3048"/>
                </a:lnTo>
                <a:lnTo>
                  <a:pt x="42672" y="7620"/>
                </a:lnTo>
                <a:lnTo>
                  <a:pt x="42672" y="10668"/>
                </a:lnTo>
                <a:lnTo>
                  <a:pt x="42672" y="15240"/>
                </a:lnTo>
                <a:lnTo>
                  <a:pt x="50291" y="9144"/>
                </a:lnTo>
                <a:lnTo>
                  <a:pt x="56387" y="6096"/>
                </a:lnTo>
                <a:lnTo>
                  <a:pt x="60959" y="3048"/>
                </a:lnTo>
                <a:lnTo>
                  <a:pt x="64007" y="1524"/>
                </a:lnTo>
                <a:lnTo>
                  <a:pt x="68579" y="0"/>
                </a:lnTo>
                <a:lnTo>
                  <a:pt x="73151" y="0"/>
                </a:lnTo>
                <a:close/>
              </a:path>
            </a:pathLst>
          </a:custGeom>
          <a:ln w="4572">
            <a:solidFill>
              <a:srgbClr val="0000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591748" y="4602513"/>
            <a:ext cx="83371" cy="82026"/>
          </a:xfrm>
          <a:custGeom>
            <a:avLst/>
            <a:gdLst/>
            <a:ahLst/>
            <a:cxnLst/>
            <a:rect l="l" t="t" r="r" b="b"/>
            <a:pathLst>
              <a:path w="94487" h="92963">
                <a:moveTo>
                  <a:pt x="47243" y="0"/>
                </a:moveTo>
                <a:lnTo>
                  <a:pt x="59363" y="2072"/>
                </a:lnTo>
                <a:lnTo>
                  <a:pt x="71496" y="7541"/>
                </a:lnTo>
                <a:lnTo>
                  <a:pt x="79248" y="12192"/>
                </a:lnTo>
                <a:lnTo>
                  <a:pt x="85343" y="18288"/>
                </a:lnTo>
                <a:lnTo>
                  <a:pt x="88391" y="24384"/>
                </a:lnTo>
                <a:lnTo>
                  <a:pt x="92963" y="32004"/>
                </a:lnTo>
                <a:lnTo>
                  <a:pt x="94487" y="39624"/>
                </a:lnTo>
                <a:lnTo>
                  <a:pt x="94487" y="47244"/>
                </a:lnTo>
                <a:lnTo>
                  <a:pt x="94487" y="54864"/>
                </a:lnTo>
                <a:lnTo>
                  <a:pt x="92963" y="62484"/>
                </a:lnTo>
                <a:lnTo>
                  <a:pt x="88391" y="70104"/>
                </a:lnTo>
                <a:lnTo>
                  <a:pt x="85343" y="76200"/>
                </a:lnTo>
                <a:lnTo>
                  <a:pt x="79248" y="82296"/>
                </a:lnTo>
                <a:lnTo>
                  <a:pt x="71627" y="86868"/>
                </a:lnTo>
                <a:lnTo>
                  <a:pt x="64007" y="89916"/>
                </a:lnTo>
                <a:lnTo>
                  <a:pt x="54863" y="92964"/>
                </a:lnTo>
                <a:lnTo>
                  <a:pt x="47243" y="92964"/>
                </a:lnTo>
                <a:lnTo>
                  <a:pt x="38100" y="92964"/>
                </a:lnTo>
                <a:lnTo>
                  <a:pt x="30479" y="89916"/>
                </a:lnTo>
                <a:lnTo>
                  <a:pt x="22859" y="86868"/>
                </a:lnTo>
                <a:lnTo>
                  <a:pt x="15239" y="82296"/>
                </a:lnTo>
                <a:lnTo>
                  <a:pt x="9143" y="76200"/>
                </a:lnTo>
                <a:lnTo>
                  <a:pt x="6095" y="70104"/>
                </a:lnTo>
                <a:lnTo>
                  <a:pt x="1524" y="62484"/>
                </a:lnTo>
                <a:lnTo>
                  <a:pt x="0" y="54864"/>
                </a:lnTo>
                <a:lnTo>
                  <a:pt x="0" y="47244"/>
                </a:lnTo>
                <a:lnTo>
                  <a:pt x="0" y="39624"/>
                </a:lnTo>
                <a:lnTo>
                  <a:pt x="1524" y="32004"/>
                </a:lnTo>
                <a:lnTo>
                  <a:pt x="6095" y="24384"/>
                </a:lnTo>
                <a:lnTo>
                  <a:pt x="9143" y="16764"/>
                </a:lnTo>
                <a:lnTo>
                  <a:pt x="15239" y="12192"/>
                </a:lnTo>
                <a:lnTo>
                  <a:pt x="22859" y="7620"/>
                </a:lnTo>
                <a:lnTo>
                  <a:pt x="34979" y="2118"/>
                </a:lnTo>
                <a:lnTo>
                  <a:pt x="47112" y="0"/>
                </a:lnTo>
                <a:lnTo>
                  <a:pt x="47243" y="0"/>
                </a:lnTo>
                <a:close/>
              </a:path>
            </a:pathLst>
          </a:custGeom>
          <a:ln w="4572">
            <a:solidFill>
              <a:srgbClr val="0000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018019" y="4597134"/>
            <a:ext cx="37652" cy="32272"/>
          </a:xfrm>
          <a:custGeom>
            <a:avLst/>
            <a:gdLst/>
            <a:ahLst/>
            <a:cxnLst/>
            <a:rect l="l" t="t" r="r" b="b"/>
            <a:pathLst>
              <a:path w="42672" h="36575">
                <a:moveTo>
                  <a:pt x="0" y="0"/>
                </a:moveTo>
                <a:lnTo>
                  <a:pt x="0" y="12700"/>
                </a:lnTo>
                <a:lnTo>
                  <a:pt x="0" y="25399"/>
                </a:lnTo>
                <a:lnTo>
                  <a:pt x="0" y="36575"/>
                </a:lnTo>
                <a:lnTo>
                  <a:pt x="6096" y="36575"/>
                </a:lnTo>
                <a:lnTo>
                  <a:pt x="10668" y="36575"/>
                </a:lnTo>
                <a:lnTo>
                  <a:pt x="16763" y="36575"/>
                </a:lnTo>
                <a:lnTo>
                  <a:pt x="24383" y="36575"/>
                </a:lnTo>
                <a:lnTo>
                  <a:pt x="30479" y="35051"/>
                </a:lnTo>
                <a:lnTo>
                  <a:pt x="36575" y="30480"/>
                </a:lnTo>
                <a:lnTo>
                  <a:pt x="41148" y="27431"/>
                </a:lnTo>
                <a:lnTo>
                  <a:pt x="42672" y="22859"/>
                </a:lnTo>
                <a:lnTo>
                  <a:pt x="42672" y="16763"/>
                </a:lnTo>
                <a:lnTo>
                  <a:pt x="42672" y="12191"/>
                </a:lnTo>
                <a:lnTo>
                  <a:pt x="41148" y="9143"/>
                </a:lnTo>
                <a:lnTo>
                  <a:pt x="36575" y="4571"/>
                </a:lnTo>
                <a:lnTo>
                  <a:pt x="33527" y="1524"/>
                </a:lnTo>
                <a:lnTo>
                  <a:pt x="27431" y="0"/>
                </a:lnTo>
                <a:lnTo>
                  <a:pt x="21335" y="0"/>
                </a:lnTo>
                <a:lnTo>
                  <a:pt x="13716" y="0"/>
                </a:lnTo>
                <a:lnTo>
                  <a:pt x="7620" y="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0000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988436" y="4579652"/>
            <a:ext cx="83371" cy="102198"/>
          </a:xfrm>
          <a:custGeom>
            <a:avLst/>
            <a:gdLst/>
            <a:ahLst/>
            <a:cxnLst/>
            <a:rect l="l" t="t" r="r" b="b"/>
            <a:pathLst>
              <a:path w="94487" h="115824">
                <a:moveTo>
                  <a:pt x="12191" y="0"/>
                </a:moveTo>
                <a:lnTo>
                  <a:pt x="24478" y="0"/>
                </a:lnTo>
                <a:lnTo>
                  <a:pt x="37006" y="0"/>
                </a:lnTo>
                <a:lnTo>
                  <a:pt x="50016" y="0"/>
                </a:lnTo>
                <a:lnTo>
                  <a:pt x="54863" y="0"/>
                </a:lnTo>
                <a:lnTo>
                  <a:pt x="68474" y="2110"/>
                </a:lnTo>
                <a:lnTo>
                  <a:pt x="79624" y="7592"/>
                </a:lnTo>
                <a:lnTo>
                  <a:pt x="83820" y="10668"/>
                </a:lnTo>
                <a:lnTo>
                  <a:pt x="91252" y="21382"/>
                </a:lnTo>
                <a:lnTo>
                  <a:pt x="94312" y="33800"/>
                </a:lnTo>
                <a:lnTo>
                  <a:pt x="94487" y="38100"/>
                </a:lnTo>
                <a:lnTo>
                  <a:pt x="94487" y="42672"/>
                </a:lnTo>
                <a:lnTo>
                  <a:pt x="92963" y="48768"/>
                </a:lnTo>
                <a:lnTo>
                  <a:pt x="91439" y="53340"/>
                </a:lnTo>
                <a:lnTo>
                  <a:pt x="89915" y="57912"/>
                </a:lnTo>
                <a:lnTo>
                  <a:pt x="86868" y="60960"/>
                </a:lnTo>
                <a:lnTo>
                  <a:pt x="82296" y="64008"/>
                </a:lnTo>
                <a:lnTo>
                  <a:pt x="77724" y="68580"/>
                </a:lnTo>
                <a:lnTo>
                  <a:pt x="73151" y="71628"/>
                </a:lnTo>
                <a:lnTo>
                  <a:pt x="68579" y="73152"/>
                </a:lnTo>
                <a:lnTo>
                  <a:pt x="64007" y="74676"/>
                </a:lnTo>
                <a:lnTo>
                  <a:pt x="57911" y="76200"/>
                </a:lnTo>
                <a:lnTo>
                  <a:pt x="50291" y="76200"/>
                </a:lnTo>
                <a:lnTo>
                  <a:pt x="45720" y="76200"/>
                </a:lnTo>
                <a:lnTo>
                  <a:pt x="39624" y="76200"/>
                </a:lnTo>
                <a:lnTo>
                  <a:pt x="33527" y="76200"/>
                </a:lnTo>
                <a:lnTo>
                  <a:pt x="33527" y="82296"/>
                </a:lnTo>
                <a:lnTo>
                  <a:pt x="33527" y="88392"/>
                </a:lnTo>
                <a:lnTo>
                  <a:pt x="33527" y="96012"/>
                </a:lnTo>
                <a:lnTo>
                  <a:pt x="39624" y="96012"/>
                </a:lnTo>
                <a:lnTo>
                  <a:pt x="45720" y="96012"/>
                </a:lnTo>
                <a:lnTo>
                  <a:pt x="51815" y="96012"/>
                </a:lnTo>
                <a:lnTo>
                  <a:pt x="56387" y="96012"/>
                </a:lnTo>
                <a:lnTo>
                  <a:pt x="59435" y="96012"/>
                </a:lnTo>
                <a:lnTo>
                  <a:pt x="60959" y="99060"/>
                </a:lnTo>
                <a:lnTo>
                  <a:pt x="62483" y="100584"/>
                </a:lnTo>
                <a:lnTo>
                  <a:pt x="64007" y="102108"/>
                </a:lnTo>
                <a:lnTo>
                  <a:pt x="64007" y="105156"/>
                </a:lnTo>
                <a:lnTo>
                  <a:pt x="64007" y="108204"/>
                </a:lnTo>
                <a:lnTo>
                  <a:pt x="62483" y="111252"/>
                </a:lnTo>
                <a:lnTo>
                  <a:pt x="60959" y="112776"/>
                </a:lnTo>
                <a:lnTo>
                  <a:pt x="59435" y="114300"/>
                </a:lnTo>
                <a:lnTo>
                  <a:pt x="56387" y="115824"/>
                </a:lnTo>
                <a:lnTo>
                  <a:pt x="51815" y="115824"/>
                </a:lnTo>
                <a:lnTo>
                  <a:pt x="38996" y="115824"/>
                </a:lnTo>
                <a:lnTo>
                  <a:pt x="26514" y="115824"/>
                </a:lnTo>
                <a:lnTo>
                  <a:pt x="13768" y="115824"/>
                </a:lnTo>
                <a:lnTo>
                  <a:pt x="12191" y="115824"/>
                </a:lnTo>
                <a:lnTo>
                  <a:pt x="7620" y="115824"/>
                </a:lnTo>
                <a:lnTo>
                  <a:pt x="4572" y="114300"/>
                </a:lnTo>
                <a:lnTo>
                  <a:pt x="3048" y="112776"/>
                </a:lnTo>
                <a:lnTo>
                  <a:pt x="1524" y="111252"/>
                </a:lnTo>
                <a:lnTo>
                  <a:pt x="0" y="108204"/>
                </a:lnTo>
                <a:lnTo>
                  <a:pt x="0" y="105156"/>
                </a:lnTo>
                <a:lnTo>
                  <a:pt x="0" y="102108"/>
                </a:lnTo>
                <a:lnTo>
                  <a:pt x="1524" y="100584"/>
                </a:lnTo>
                <a:lnTo>
                  <a:pt x="3048" y="99060"/>
                </a:lnTo>
                <a:lnTo>
                  <a:pt x="4572" y="96012"/>
                </a:lnTo>
                <a:lnTo>
                  <a:pt x="13715" y="96012"/>
                </a:lnTo>
                <a:lnTo>
                  <a:pt x="15239" y="96012"/>
                </a:lnTo>
                <a:lnTo>
                  <a:pt x="15240" y="83170"/>
                </a:lnTo>
                <a:lnTo>
                  <a:pt x="15240" y="70499"/>
                </a:lnTo>
                <a:lnTo>
                  <a:pt x="15239" y="57912"/>
                </a:lnTo>
                <a:lnTo>
                  <a:pt x="15239" y="45324"/>
                </a:lnTo>
                <a:lnTo>
                  <a:pt x="15239" y="32653"/>
                </a:lnTo>
                <a:lnTo>
                  <a:pt x="15239" y="19812"/>
                </a:lnTo>
                <a:lnTo>
                  <a:pt x="13715" y="19812"/>
                </a:lnTo>
                <a:lnTo>
                  <a:pt x="12191" y="19812"/>
                </a:lnTo>
                <a:lnTo>
                  <a:pt x="7620" y="19812"/>
                </a:lnTo>
                <a:lnTo>
                  <a:pt x="4572" y="18288"/>
                </a:lnTo>
                <a:lnTo>
                  <a:pt x="3048" y="16764"/>
                </a:lnTo>
                <a:lnTo>
                  <a:pt x="1524" y="15240"/>
                </a:lnTo>
                <a:lnTo>
                  <a:pt x="0" y="13716"/>
                </a:lnTo>
                <a:lnTo>
                  <a:pt x="0" y="10668"/>
                </a:lnTo>
                <a:lnTo>
                  <a:pt x="0" y="7620"/>
                </a:lnTo>
                <a:lnTo>
                  <a:pt x="1524" y="4572"/>
                </a:lnTo>
                <a:lnTo>
                  <a:pt x="3048" y="3048"/>
                </a:lnTo>
                <a:lnTo>
                  <a:pt x="4572" y="1524"/>
                </a:lnTo>
                <a:lnTo>
                  <a:pt x="7620" y="0"/>
                </a:lnTo>
                <a:lnTo>
                  <a:pt x="12191" y="0"/>
                </a:lnTo>
                <a:close/>
              </a:path>
            </a:pathLst>
          </a:custGeom>
          <a:ln w="4572">
            <a:solidFill>
              <a:srgbClr val="0000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581451" y="4578308"/>
            <a:ext cx="83372" cy="106231"/>
          </a:xfrm>
          <a:custGeom>
            <a:avLst/>
            <a:gdLst/>
            <a:ahLst/>
            <a:cxnLst/>
            <a:rect l="l" t="t" r="r" b="b"/>
            <a:pathLst>
              <a:path w="94488" h="120396">
                <a:moveTo>
                  <a:pt x="27431" y="0"/>
                </a:moveTo>
                <a:lnTo>
                  <a:pt x="30479" y="0"/>
                </a:lnTo>
                <a:lnTo>
                  <a:pt x="33527" y="1524"/>
                </a:lnTo>
                <a:lnTo>
                  <a:pt x="35051" y="3048"/>
                </a:lnTo>
                <a:lnTo>
                  <a:pt x="36575" y="4572"/>
                </a:lnTo>
                <a:lnTo>
                  <a:pt x="36575" y="30480"/>
                </a:lnTo>
                <a:lnTo>
                  <a:pt x="49372" y="30479"/>
                </a:lnTo>
                <a:lnTo>
                  <a:pt x="61839" y="30479"/>
                </a:lnTo>
                <a:lnTo>
                  <a:pt x="71627" y="30480"/>
                </a:lnTo>
                <a:lnTo>
                  <a:pt x="76200" y="30480"/>
                </a:lnTo>
                <a:lnTo>
                  <a:pt x="79248" y="32004"/>
                </a:lnTo>
                <a:lnTo>
                  <a:pt x="80772" y="33527"/>
                </a:lnTo>
                <a:lnTo>
                  <a:pt x="82296" y="35051"/>
                </a:lnTo>
                <a:lnTo>
                  <a:pt x="83820" y="38100"/>
                </a:lnTo>
                <a:lnTo>
                  <a:pt x="83820" y="41148"/>
                </a:lnTo>
                <a:lnTo>
                  <a:pt x="83820" y="42672"/>
                </a:lnTo>
                <a:lnTo>
                  <a:pt x="82296" y="45719"/>
                </a:lnTo>
                <a:lnTo>
                  <a:pt x="80772" y="47243"/>
                </a:lnTo>
                <a:lnTo>
                  <a:pt x="79248" y="48768"/>
                </a:lnTo>
                <a:lnTo>
                  <a:pt x="76200" y="50292"/>
                </a:lnTo>
                <a:lnTo>
                  <a:pt x="71627" y="50292"/>
                </a:lnTo>
                <a:lnTo>
                  <a:pt x="58831" y="50291"/>
                </a:lnTo>
                <a:lnTo>
                  <a:pt x="46364" y="50291"/>
                </a:lnTo>
                <a:lnTo>
                  <a:pt x="36575" y="50292"/>
                </a:lnTo>
                <a:lnTo>
                  <a:pt x="36576" y="62879"/>
                </a:lnTo>
                <a:lnTo>
                  <a:pt x="36575" y="75804"/>
                </a:lnTo>
                <a:lnTo>
                  <a:pt x="36575" y="88392"/>
                </a:lnTo>
                <a:lnTo>
                  <a:pt x="36575" y="92963"/>
                </a:lnTo>
                <a:lnTo>
                  <a:pt x="38100" y="96012"/>
                </a:lnTo>
                <a:lnTo>
                  <a:pt x="39624" y="97536"/>
                </a:lnTo>
                <a:lnTo>
                  <a:pt x="42672" y="99060"/>
                </a:lnTo>
                <a:lnTo>
                  <a:pt x="47244" y="100583"/>
                </a:lnTo>
                <a:lnTo>
                  <a:pt x="53340" y="100583"/>
                </a:lnTo>
                <a:lnTo>
                  <a:pt x="66264" y="98833"/>
                </a:lnTo>
                <a:lnTo>
                  <a:pt x="78194" y="94905"/>
                </a:lnTo>
                <a:lnTo>
                  <a:pt x="82296" y="92963"/>
                </a:lnTo>
                <a:lnTo>
                  <a:pt x="83820" y="91439"/>
                </a:lnTo>
                <a:lnTo>
                  <a:pt x="86868" y="91439"/>
                </a:lnTo>
                <a:lnTo>
                  <a:pt x="88392" y="91439"/>
                </a:lnTo>
                <a:lnTo>
                  <a:pt x="89916" y="92963"/>
                </a:lnTo>
                <a:lnTo>
                  <a:pt x="92964" y="94487"/>
                </a:lnTo>
                <a:lnTo>
                  <a:pt x="94488" y="96012"/>
                </a:lnTo>
                <a:lnTo>
                  <a:pt x="94488" y="99060"/>
                </a:lnTo>
                <a:lnTo>
                  <a:pt x="94488" y="102107"/>
                </a:lnTo>
                <a:lnTo>
                  <a:pt x="94488" y="103631"/>
                </a:lnTo>
                <a:lnTo>
                  <a:pt x="94488" y="106680"/>
                </a:lnTo>
                <a:lnTo>
                  <a:pt x="91440" y="108204"/>
                </a:lnTo>
                <a:lnTo>
                  <a:pt x="89916" y="111251"/>
                </a:lnTo>
                <a:lnTo>
                  <a:pt x="83820" y="114300"/>
                </a:lnTo>
                <a:lnTo>
                  <a:pt x="74675" y="115824"/>
                </a:lnTo>
                <a:lnTo>
                  <a:pt x="65531" y="118872"/>
                </a:lnTo>
                <a:lnTo>
                  <a:pt x="59436" y="120395"/>
                </a:lnTo>
                <a:lnTo>
                  <a:pt x="53340" y="120395"/>
                </a:lnTo>
                <a:lnTo>
                  <a:pt x="39062" y="118442"/>
                </a:lnTo>
                <a:lnTo>
                  <a:pt x="28840" y="112580"/>
                </a:lnTo>
                <a:lnTo>
                  <a:pt x="27431" y="111251"/>
                </a:lnTo>
                <a:lnTo>
                  <a:pt x="21336" y="106680"/>
                </a:lnTo>
                <a:lnTo>
                  <a:pt x="18288" y="100583"/>
                </a:lnTo>
                <a:lnTo>
                  <a:pt x="18288" y="92963"/>
                </a:lnTo>
                <a:lnTo>
                  <a:pt x="18287" y="80392"/>
                </a:lnTo>
                <a:lnTo>
                  <a:pt x="18288" y="67494"/>
                </a:lnTo>
                <a:lnTo>
                  <a:pt x="18288" y="54749"/>
                </a:lnTo>
                <a:lnTo>
                  <a:pt x="18288" y="50292"/>
                </a:lnTo>
                <a:lnTo>
                  <a:pt x="16764" y="50292"/>
                </a:lnTo>
                <a:lnTo>
                  <a:pt x="15240" y="50292"/>
                </a:lnTo>
                <a:lnTo>
                  <a:pt x="12192" y="50292"/>
                </a:lnTo>
                <a:lnTo>
                  <a:pt x="7620" y="50292"/>
                </a:lnTo>
                <a:lnTo>
                  <a:pt x="4572" y="48768"/>
                </a:lnTo>
                <a:lnTo>
                  <a:pt x="3048" y="47243"/>
                </a:lnTo>
                <a:lnTo>
                  <a:pt x="1524" y="45719"/>
                </a:lnTo>
                <a:lnTo>
                  <a:pt x="0" y="42672"/>
                </a:lnTo>
                <a:lnTo>
                  <a:pt x="0" y="41148"/>
                </a:lnTo>
                <a:lnTo>
                  <a:pt x="0" y="38100"/>
                </a:lnTo>
                <a:lnTo>
                  <a:pt x="1524" y="35051"/>
                </a:lnTo>
                <a:lnTo>
                  <a:pt x="3048" y="33527"/>
                </a:lnTo>
                <a:lnTo>
                  <a:pt x="4572" y="32004"/>
                </a:lnTo>
                <a:lnTo>
                  <a:pt x="7620" y="30480"/>
                </a:lnTo>
                <a:lnTo>
                  <a:pt x="12192" y="30480"/>
                </a:lnTo>
                <a:lnTo>
                  <a:pt x="15240" y="30480"/>
                </a:lnTo>
                <a:lnTo>
                  <a:pt x="16764" y="30480"/>
                </a:lnTo>
                <a:lnTo>
                  <a:pt x="18288" y="30480"/>
                </a:lnTo>
                <a:lnTo>
                  <a:pt x="18288" y="24383"/>
                </a:lnTo>
                <a:lnTo>
                  <a:pt x="18288" y="19812"/>
                </a:lnTo>
                <a:lnTo>
                  <a:pt x="18288" y="13716"/>
                </a:lnTo>
                <a:lnTo>
                  <a:pt x="18288" y="9143"/>
                </a:lnTo>
                <a:lnTo>
                  <a:pt x="19812" y="4572"/>
                </a:lnTo>
                <a:lnTo>
                  <a:pt x="21336" y="3048"/>
                </a:lnTo>
                <a:lnTo>
                  <a:pt x="22860" y="1524"/>
                </a:lnTo>
                <a:lnTo>
                  <a:pt x="25907" y="0"/>
                </a:lnTo>
                <a:lnTo>
                  <a:pt x="27431" y="0"/>
                </a:lnTo>
                <a:close/>
              </a:path>
            </a:pathLst>
          </a:custGeom>
          <a:ln w="4572">
            <a:solidFill>
              <a:srgbClr val="0000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490895" y="4576963"/>
            <a:ext cx="87405" cy="106232"/>
          </a:xfrm>
          <a:custGeom>
            <a:avLst/>
            <a:gdLst/>
            <a:ahLst/>
            <a:cxnLst/>
            <a:rect l="l" t="t" r="r" b="b"/>
            <a:pathLst>
              <a:path w="99059" h="120396">
                <a:moveTo>
                  <a:pt x="50291" y="0"/>
                </a:moveTo>
                <a:lnTo>
                  <a:pt x="56387" y="0"/>
                </a:lnTo>
                <a:lnTo>
                  <a:pt x="60959" y="1524"/>
                </a:lnTo>
                <a:lnTo>
                  <a:pt x="65531" y="3048"/>
                </a:lnTo>
                <a:lnTo>
                  <a:pt x="70103" y="3048"/>
                </a:lnTo>
                <a:lnTo>
                  <a:pt x="74675" y="6096"/>
                </a:lnTo>
                <a:lnTo>
                  <a:pt x="77724" y="9143"/>
                </a:lnTo>
                <a:lnTo>
                  <a:pt x="79248" y="6096"/>
                </a:lnTo>
                <a:lnTo>
                  <a:pt x="80772" y="6096"/>
                </a:lnTo>
                <a:lnTo>
                  <a:pt x="82295" y="4572"/>
                </a:lnTo>
                <a:lnTo>
                  <a:pt x="83819" y="4572"/>
                </a:lnTo>
                <a:lnTo>
                  <a:pt x="85343" y="3048"/>
                </a:lnTo>
                <a:lnTo>
                  <a:pt x="86867" y="3048"/>
                </a:lnTo>
                <a:lnTo>
                  <a:pt x="88391" y="3048"/>
                </a:lnTo>
                <a:lnTo>
                  <a:pt x="91439" y="4572"/>
                </a:lnTo>
                <a:lnTo>
                  <a:pt x="92963" y="6096"/>
                </a:lnTo>
                <a:lnTo>
                  <a:pt x="94487" y="7619"/>
                </a:lnTo>
                <a:lnTo>
                  <a:pt x="96011" y="12192"/>
                </a:lnTo>
                <a:lnTo>
                  <a:pt x="96011" y="16763"/>
                </a:lnTo>
                <a:lnTo>
                  <a:pt x="96011" y="21336"/>
                </a:lnTo>
                <a:lnTo>
                  <a:pt x="96011" y="27431"/>
                </a:lnTo>
                <a:lnTo>
                  <a:pt x="96011" y="33528"/>
                </a:lnTo>
                <a:lnTo>
                  <a:pt x="96011" y="38100"/>
                </a:lnTo>
                <a:lnTo>
                  <a:pt x="94487" y="41148"/>
                </a:lnTo>
                <a:lnTo>
                  <a:pt x="92963" y="42672"/>
                </a:lnTo>
                <a:lnTo>
                  <a:pt x="91439" y="44196"/>
                </a:lnTo>
                <a:lnTo>
                  <a:pt x="88391" y="45719"/>
                </a:lnTo>
                <a:lnTo>
                  <a:pt x="86867" y="45719"/>
                </a:lnTo>
                <a:lnTo>
                  <a:pt x="83819" y="45719"/>
                </a:lnTo>
                <a:lnTo>
                  <a:pt x="82295" y="45719"/>
                </a:lnTo>
                <a:lnTo>
                  <a:pt x="80772" y="44196"/>
                </a:lnTo>
                <a:lnTo>
                  <a:pt x="79248" y="42672"/>
                </a:lnTo>
                <a:lnTo>
                  <a:pt x="77724" y="39624"/>
                </a:lnTo>
                <a:lnTo>
                  <a:pt x="77724" y="35051"/>
                </a:lnTo>
                <a:lnTo>
                  <a:pt x="76200" y="33528"/>
                </a:lnTo>
                <a:lnTo>
                  <a:pt x="76200" y="30480"/>
                </a:lnTo>
                <a:lnTo>
                  <a:pt x="74675" y="28956"/>
                </a:lnTo>
                <a:lnTo>
                  <a:pt x="71627" y="25907"/>
                </a:lnTo>
                <a:lnTo>
                  <a:pt x="68579" y="24384"/>
                </a:lnTo>
                <a:lnTo>
                  <a:pt x="64007" y="22860"/>
                </a:lnTo>
                <a:lnTo>
                  <a:pt x="59435" y="21336"/>
                </a:lnTo>
                <a:lnTo>
                  <a:pt x="56387" y="19812"/>
                </a:lnTo>
                <a:lnTo>
                  <a:pt x="51815" y="19812"/>
                </a:lnTo>
                <a:lnTo>
                  <a:pt x="45719" y="19812"/>
                </a:lnTo>
                <a:lnTo>
                  <a:pt x="41148" y="21336"/>
                </a:lnTo>
                <a:lnTo>
                  <a:pt x="36575" y="24384"/>
                </a:lnTo>
                <a:lnTo>
                  <a:pt x="32003" y="25907"/>
                </a:lnTo>
                <a:lnTo>
                  <a:pt x="27431" y="30480"/>
                </a:lnTo>
                <a:lnTo>
                  <a:pt x="24383" y="36575"/>
                </a:lnTo>
                <a:lnTo>
                  <a:pt x="19811" y="41148"/>
                </a:lnTo>
                <a:lnTo>
                  <a:pt x="18287" y="48768"/>
                </a:lnTo>
                <a:lnTo>
                  <a:pt x="18287" y="56387"/>
                </a:lnTo>
                <a:lnTo>
                  <a:pt x="18287" y="60960"/>
                </a:lnTo>
                <a:lnTo>
                  <a:pt x="18287" y="64007"/>
                </a:lnTo>
                <a:lnTo>
                  <a:pt x="18287" y="68580"/>
                </a:lnTo>
                <a:lnTo>
                  <a:pt x="20535" y="80794"/>
                </a:lnTo>
                <a:lnTo>
                  <a:pt x="27940" y="91919"/>
                </a:lnTo>
                <a:lnTo>
                  <a:pt x="39212" y="99463"/>
                </a:lnTo>
                <a:lnTo>
                  <a:pt x="52474" y="102055"/>
                </a:lnTo>
                <a:lnTo>
                  <a:pt x="54863" y="102107"/>
                </a:lnTo>
                <a:lnTo>
                  <a:pt x="62483" y="102107"/>
                </a:lnTo>
                <a:lnTo>
                  <a:pt x="67055" y="100584"/>
                </a:lnTo>
                <a:lnTo>
                  <a:pt x="71627" y="99060"/>
                </a:lnTo>
                <a:lnTo>
                  <a:pt x="74675" y="97536"/>
                </a:lnTo>
                <a:lnTo>
                  <a:pt x="77724" y="96012"/>
                </a:lnTo>
                <a:lnTo>
                  <a:pt x="80772" y="91440"/>
                </a:lnTo>
                <a:lnTo>
                  <a:pt x="82295" y="89916"/>
                </a:lnTo>
                <a:lnTo>
                  <a:pt x="83819" y="88392"/>
                </a:lnTo>
                <a:lnTo>
                  <a:pt x="85343" y="88392"/>
                </a:lnTo>
                <a:lnTo>
                  <a:pt x="86867" y="86868"/>
                </a:lnTo>
                <a:lnTo>
                  <a:pt x="88391" y="86868"/>
                </a:lnTo>
                <a:lnTo>
                  <a:pt x="89915" y="86868"/>
                </a:lnTo>
                <a:lnTo>
                  <a:pt x="91439" y="86868"/>
                </a:lnTo>
                <a:lnTo>
                  <a:pt x="94487" y="88392"/>
                </a:lnTo>
                <a:lnTo>
                  <a:pt x="96011" y="89916"/>
                </a:lnTo>
                <a:lnTo>
                  <a:pt x="97535" y="91440"/>
                </a:lnTo>
                <a:lnTo>
                  <a:pt x="99059" y="94487"/>
                </a:lnTo>
                <a:lnTo>
                  <a:pt x="99059" y="97536"/>
                </a:lnTo>
                <a:lnTo>
                  <a:pt x="99059" y="99060"/>
                </a:lnTo>
                <a:lnTo>
                  <a:pt x="97535" y="102107"/>
                </a:lnTo>
                <a:lnTo>
                  <a:pt x="94487" y="105156"/>
                </a:lnTo>
                <a:lnTo>
                  <a:pt x="91439" y="109728"/>
                </a:lnTo>
                <a:lnTo>
                  <a:pt x="86867" y="112775"/>
                </a:lnTo>
                <a:lnTo>
                  <a:pt x="80772" y="115824"/>
                </a:lnTo>
                <a:lnTo>
                  <a:pt x="68842" y="119172"/>
                </a:lnTo>
                <a:lnTo>
                  <a:pt x="55811" y="120390"/>
                </a:lnTo>
                <a:lnTo>
                  <a:pt x="54863" y="120396"/>
                </a:lnTo>
                <a:lnTo>
                  <a:pt x="41849" y="119433"/>
                </a:lnTo>
                <a:lnTo>
                  <a:pt x="29797" y="116063"/>
                </a:lnTo>
                <a:lnTo>
                  <a:pt x="25907" y="114300"/>
                </a:lnTo>
                <a:lnTo>
                  <a:pt x="15785" y="106462"/>
                </a:lnTo>
                <a:lnTo>
                  <a:pt x="7867" y="96419"/>
                </a:lnTo>
                <a:lnTo>
                  <a:pt x="2546" y="84905"/>
                </a:lnTo>
                <a:lnTo>
                  <a:pt x="104" y="71978"/>
                </a:lnTo>
                <a:lnTo>
                  <a:pt x="0" y="68580"/>
                </a:lnTo>
                <a:lnTo>
                  <a:pt x="0" y="65531"/>
                </a:lnTo>
                <a:lnTo>
                  <a:pt x="0" y="60960"/>
                </a:lnTo>
                <a:lnTo>
                  <a:pt x="0" y="56387"/>
                </a:lnTo>
                <a:lnTo>
                  <a:pt x="1528" y="43519"/>
                </a:lnTo>
                <a:lnTo>
                  <a:pt x="5649" y="31598"/>
                </a:lnTo>
                <a:lnTo>
                  <a:pt x="7619" y="27431"/>
                </a:lnTo>
                <a:lnTo>
                  <a:pt x="15094" y="16982"/>
                </a:lnTo>
                <a:lnTo>
                  <a:pt x="24598" y="8444"/>
                </a:lnTo>
                <a:lnTo>
                  <a:pt x="37459" y="2118"/>
                </a:lnTo>
                <a:lnTo>
                  <a:pt x="50134" y="0"/>
                </a:lnTo>
                <a:lnTo>
                  <a:pt x="50291" y="0"/>
                </a:lnTo>
                <a:close/>
              </a:path>
            </a:pathLst>
          </a:custGeom>
          <a:ln w="4571">
            <a:solidFill>
              <a:srgbClr val="0000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779123" y="4572929"/>
            <a:ext cx="80682" cy="108920"/>
          </a:xfrm>
          <a:custGeom>
            <a:avLst/>
            <a:gdLst/>
            <a:ahLst/>
            <a:cxnLst/>
            <a:rect l="l" t="t" r="r" b="b"/>
            <a:pathLst>
              <a:path w="91440" h="123444">
                <a:moveTo>
                  <a:pt x="57912" y="0"/>
                </a:moveTo>
                <a:lnTo>
                  <a:pt x="62484" y="0"/>
                </a:lnTo>
                <a:lnTo>
                  <a:pt x="68579" y="0"/>
                </a:lnTo>
                <a:lnTo>
                  <a:pt x="74675" y="1524"/>
                </a:lnTo>
                <a:lnTo>
                  <a:pt x="82296" y="3048"/>
                </a:lnTo>
                <a:lnTo>
                  <a:pt x="85344" y="4572"/>
                </a:lnTo>
                <a:lnTo>
                  <a:pt x="88392" y="6096"/>
                </a:lnTo>
                <a:lnTo>
                  <a:pt x="89916" y="7620"/>
                </a:lnTo>
                <a:lnTo>
                  <a:pt x="91440" y="9144"/>
                </a:lnTo>
                <a:lnTo>
                  <a:pt x="91440" y="12192"/>
                </a:lnTo>
                <a:lnTo>
                  <a:pt x="91440" y="15240"/>
                </a:lnTo>
                <a:lnTo>
                  <a:pt x="89916" y="18288"/>
                </a:lnTo>
                <a:lnTo>
                  <a:pt x="88392" y="19812"/>
                </a:lnTo>
                <a:lnTo>
                  <a:pt x="86868" y="21336"/>
                </a:lnTo>
                <a:lnTo>
                  <a:pt x="83820" y="22860"/>
                </a:lnTo>
                <a:lnTo>
                  <a:pt x="82296" y="22860"/>
                </a:lnTo>
                <a:lnTo>
                  <a:pt x="80772" y="22860"/>
                </a:lnTo>
                <a:lnTo>
                  <a:pt x="79248" y="22860"/>
                </a:lnTo>
                <a:lnTo>
                  <a:pt x="77724" y="21336"/>
                </a:lnTo>
                <a:lnTo>
                  <a:pt x="70103" y="19812"/>
                </a:lnTo>
                <a:lnTo>
                  <a:pt x="62484" y="19812"/>
                </a:lnTo>
                <a:lnTo>
                  <a:pt x="56388" y="19812"/>
                </a:lnTo>
                <a:lnTo>
                  <a:pt x="50292" y="19812"/>
                </a:lnTo>
                <a:lnTo>
                  <a:pt x="47244" y="19812"/>
                </a:lnTo>
                <a:lnTo>
                  <a:pt x="44196" y="22860"/>
                </a:lnTo>
                <a:lnTo>
                  <a:pt x="42672" y="24384"/>
                </a:lnTo>
                <a:lnTo>
                  <a:pt x="41148" y="25908"/>
                </a:lnTo>
                <a:lnTo>
                  <a:pt x="41148" y="28956"/>
                </a:lnTo>
                <a:lnTo>
                  <a:pt x="41148" y="32004"/>
                </a:lnTo>
                <a:lnTo>
                  <a:pt x="41148" y="35052"/>
                </a:lnTo>
                <a:lnTo>
                  <a:pt x="41148" y="36576"/>
                </a:lnTo>
                <a:lnTo>
                  <a:pt x="53848" y="36576"/>
                </a:lnTo>
                <a:lnTo>
                  <a:pt x="66547" y="36576"/>
                </a:lnTo>
                <a:lnTo>
                  <a:pt x="68579" y="36576"/>
                </a:lnTo>
                <a:lnTo>
                  <a:pt x="73151" y="36576"/>
                </a:lnTo>
                <a:lnTo>
                  <a:pt x="76200" y="38100"/>
                </a:lnTo>
                <a:lnTo>
                  <a:pt x="79248" y="39624"/>
                </a:lnTo>
                <a:lnTo>
                  <a:pt x="80772" y="41148"/>
                </a:lnTo>
                <a:lnTo>
                  <a:pt x="80772" y="44196"/>
                </a:lnTo>
                <a:lnTo>
                  <a:pt x="80772" y="47244"/>
                </a:lnTo>
                <a:lnTo>
                  <a:pt x="80772" y="48768"/>
                </a:lnTo>
                <a:lnTo>
                  <a:pt x="80772" y="51816"/>
                </a:lnTo>
                <a:lnTo>
                  <a:pt x="79248" y="53340"/>
                </a:lnTo>
                <a:lnTo>
                  <a:pt x="76200" y="54864"/>
                </a:lnTo>
                <a:lnTo>
                  <a:pt x="73151" y="56388"/>
                </a:lnTo>
                <a:lnTo>
                  <a:pt x="68579" y="56388"/>
                </a:lnTo>
                <a:lnTo>
                  <a:pt x="55879" y="56388"/>
                </a:lnTo>
                <a:lnTo>
                  <a:pt x="43179" y="56388"/>
                </a:lnTo>
                <a:lnTo>
                  <a:pt x="41148" y="56388"/>
                </a:lnTo>
                <a:lnTo>
                  <a:pt x="41148" y="68949"/>
                </a:lnTo>
                <a:lnTo>
                  <a:pt x="41148" y="81816"/>
                </a:lnTo>
                <a:lnTo>
                  <a:pt x="41148" y="94633"/>
                </a:lnTo>
                <a:lnTo>
                  <a:pt x="41148" y="103632"/>
                </a:lnTo>
                <a:lnTo>
                  <a:pt x="53855" y="103631"/>
                </a:lnTo>
                <a:lnTo>
                  <a:pt x="66519" y="103632"/>
                </a:lnTo>
                <a:lnTo>
                  <a:pt x="67056" y="103632"/>
                </a:lnTo>
                <a:lnTo>
                  <a:pt x="71627" y="103632"/>
                </a:lnTo>
                <a:lnTo>
                  <a:pt x="74675" y="103632"/>
                </a:lnTo>
                <a:lnTo>
                  <a:pt x="76200" y="106680"/>
                </a:lnTo>
                <a:lnTo>
                  <a:pt x="77724" y="108204"/>
                </a:lnTo>
                <a:lnTo>
                  <a:pt x="79248" y="109728"/>
                </a:lnTo>
                <a:lnTo>
                  <a:pt x="79248" y="112776"/>
                </a:lnTo>
                <a:lnTo>
                  <a:pt x="79248" y="115824"/>
                </a:lnTo>
                <a:lnTo>
                  <a:pt x="77724" y="118872"/>
                </a:lnTo>
                <a:lnTo>
                  <a:pt x="76200" y="120396"/>
                </a:lnTo>
                <a:lnTo>
                  <a:pt x="74675" y="121920"/>
                </a:lnTo>
                <a:lnTo>
                  <a:pt x="71627" y="123444"/>
                </a:lnTo>
                <a:lnTo>
                  <a:pt x="67056" y="123444"/>
                </a:lnTo>
                <a:lnTo>
                  <a:pt x="54356" y="123443"/>
                </a:lnTo>
                <a:lnTo>
                  <a:pt x="41656" y="123444"/>
                </a:lnTo>
                <a:lnTo>
                  <a:pt x="28955" y="123444"/>
                </a:lnTo>
                <a:lnTo>
                  <a:pt x="16256" y="123444"/>
                </a:lnTo>
                <a:lnTo>
                  <a:pt x="12192" y="123444"/>
                </a:lnTo>
                <a:lnTo>
                  <a:pt x="7620" y="123444"/>
                </a:lnTo>
                <a:lnTo>
                  <a:pt x="4572" y="121920"/>
                </a:lnTo>
                <a:lnTo>
                  <a:pt x="1524" y="120396"/>
                </a:lnTo>
                <a:lnTo>
                  <a:pt x="0" y="118872"/>
                </a:lnTo>
                <a:lnTo>
                  <a:pt x="0" y="115824"/>
                </a:lnTo>
                <a:lnTo>
                  <a:pt x="0" y="112776"/>
                </a:lnTo>
                <a:lnTo>
                  <a:pt x="0" y="109728"/>
                </a:lnTo>
                <a:lnTo>
                  <a:pt x="0" y="108204"/>
                </a:lnTo>
                <a:lnTo>
                  <a:pt x="1524" y="106680"/>
                </a:lnTo>
                <a:lnTo>
                  <a:pt x="4572" y="103632"/>
                </a:lnTo>
                <a:lnTo>
                  <a:pt x="7620" y="103632"/>
                </a:lnTo>
                <a:lnTo>
                  <a:pt x="12192" y="103632"/>
                </a:lnTo>
                <a:lnTo>
                  <a:pt x="15240" y="103632"/>
                </a:lnTo>
                <a:lnTo>
                  <a:pt x="18288" y="103632"/>
                </a:lnTo>
                <a:lnTo>
                  <a:pt x="22860" y="103632"/>
                </a:lnTo>
                <a:lnTo>
                  <a:pt x="22860" y="91070"/>
                </a:lnTo>
                <a:lnTo>
                  <a:pt x="22860" y="78203"/>
                </a:lnTo>
                <a:lnTo>
                  <a:pt x="22859" y="65386"/>
                </a:lnTo>
                <a:lnTo>
                  <a:pt x="22860" y="56388"/>
                </a:lnTo>
                <a:lnTo>
                  <a:pt x="19812" y="56388"/>
                </a:lnTo>
                <a:lnTo>
                  <a:pt x="16764" y="56388"/>
                </a:lnTo>
                <a:lnTo>
                  <a:pt x="13716" y="56388"/>
                </a:lnTo>
                <a:lnTo>
                  <a:pt x="9144" y="56388"/>
                </a:lnTo>
                <a:lnTo>
                  <a:pt x="6096" y="54864"/>
                </a:lnTo>
                <a:lnTo>
                  <a:pt x="4572" y="53340"/>
                </a:lnTo>
                <a:lnTo>
                  <a:pt x="3048" y="51816"/>
                </a:lnTo>
                <a:lnTo>
                  <a:pt x="1524" y="48768"/>
                </a:lnTo>
                <a:lnTo>
                  <a:pt x="1524" y="47244"/>
                </a:lnTo>
                <a:lnTo>
                  <a:pt x="1524" y="44196"/>
                </a:lnTo>
                <a:lnTo>
                  <a:pt x="3048" y="41148"/>
                </a:lnTo>
                <a:lnTo>
                  <a:pt x="4572" y="39624"/>
                </a:lnTo>
                <a:lnTo>
                  <a:pt x="6096" y="38100"/>
                </a:lnTo>
                <a:lnTo>
                  <a:pt x="9144" y="36576"/>
                </a:lnTo>
                <a:lnTo>
                  <a:pt x="13716" y="36576"/>
                </a:lnTo>
                <a:lnTo>
                  <a:pt x="16764" y="36576"/>
                </a:lnTo>
                <a:lnTo>
                  <a:pt x="19812" y="36576"/>
                </a:lnTo>
                <a:lnTo>
                  <a:pt x="22860" y="36576"/>
                </a:lnTo>
                <a:lnTo>
                  <a:pt x="22860" y="35052"/>
                </a:lnTo>
                <a:lnTo>
                  <a:pt x="22860" y="32004"/>
                </a:lnTo>
                <a:lnTo>
                  <a:pt x="22860" y="28956"/>
                </a:lnTo>
                <a:lnTo>
                  <a:pt x="22860" y="21336"/>
                </a:lnTo>
                <a:lnTo>
                  <a:pt x="25908" y="13716"/>
                </a:lnTo>
                <a:lnTo>
                  <a:pt x="32003" y="7620"/>
                </a:lnTo>
                <a:lnTo>
                  <a:pt x="41932" y="2339"/>
                </a:lnTo>
                <a:lnTo>
                  <a:pt x="55785" y="31"/>
                </a:lnTo>
                <a:lnTo>
                  <a:pt x="57912" y="0"/>
                </a:lnTo>
                <a:close/>
              </a:path>
            </a:pathLst>
          </a:custGeom>
          <a:ln w="4572">
            <a:solidFill>
              <a:srgbClr val="0000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278892" y="4572929"/>
            <a:ext cx="94129" cy="111610"/>
          </a:xfrm>
          <a:custGeom>
            <a:avLst/>
            <a:gdLst/>
            <a:ahLst/>
            <a:cxnLst/>
            <a:rect l="l" t="t" r="r" b="b"/>
            <a:pathLst>
              <a:path w="106679" h="126491">
                <a:moveTo>
                  <a:pt x="70103" y="0"/>
                </a:moveTo>
                <a:lnTo>
                  <a:pt x="77724" y="0"/>
                </a:lnTo>
                <a:lnTo>
                  <a:pt x="85344" y="0"/>
                </a:lnTo>
                <a:lnTo>
                  <a:pt x="91440" y="0"/>
                </a:lnTo>
                <a:lnTo>
                  <a:pt x="91440" y="12823"/>
                </a:lnTo>
                <a:lnTo>
                  <a:pt x="91440" y="25543"/>
                </a:lnTo>
                <a:lnTo>
                  <a:pt x="91439" y="38193"/>
                </a:lnTo>
                <a:lnTo>
                  <a:pt x="91439" y="50807"/>
                </a:lnTo>
                <a:lnTo>
                  <a:pt x="91440" y="63418"/>
                </a:lnTo>
                <a:lnTo>
                  <a:pt x="91440" y="76060"/>
                </a:lnTo>
                <a:lnTo>
                  <a:pt x="91440" y="88766"/>
                </a:lnTo>
                <a:lnTo>
                  <a:pt x="91440" y="101571"/>
                </a:lnTo>
                <a:lnTo>
                  <a:pt x="91440" y="103632"/>
                </a:lnTo>
                <a:lnTo>
                  <a:pt x="92964" y="103632"/>
                </a:lnTo>
                <a:lnTo>
                  <a:pt x="94488" y="103632"/>
                </a:lnTo>
                <a:lnTo>
                  <a:pt x="99060" y="103632"/>
                </a:lnTo>
                <a:lnTo>
                  <a:pt x="102107" y="103632"/>
                </a:lnTo>
                <a:lnTo>
                  <a:pt x="103631" y="106680"/>
                </a:lnTo>
                <a:lnTo>
                  <a:pt x="106679" y="108204"/>
                </a:lnTo>
                <a:lnTo>
                  <a:pt x="106679" y="109728"/>
                </a:lnTo>
                <a:lnTo>
                  <a:pt x="106679" y="112776"/>
                </a:lnTo>
                <a:lnTo>
                  <a:pt x="106679" y="115824"/>
                </a:lnTo>
                <a:lnTo>
                  <a:pt x="106679" y="118872"/>
                </a:lnTo>
                <a:lnTo>
                  <a:pt x="103631" y="120396"/>
                </a:lnTo>
                <a:lnTo>
                  <a:pt x="102107" y="121920"/>
                </a:lnTo>
                <a:lnTo>
                  <a:pt x="99060" y="123444"/>
                </a:lnTo>
                <a:lnTo>
                  <a:pt x="94488" y="123444"/>
                </a:lnTo>
                <a:lnTo>
                  <a:pt x="88392" y="123444"/>
                </a:lnTo>
                <a:lnTo>
                  <a:pt x="80772" y="123444"/>
                </a:lnTo>
                <a:lnTo>
                  <a:pt x="73151" y="123444"/>
                </a:lnTo>
                <a:lnTo>
                  <a:pt x="73151" y="121920"/>
                </a:lnTo>
                <a:lnTo>
                  <a:pt x="73151" y="120396"/>
                </a:lnTo>
                <a:lnTo>
                  <a:pt x="73151" y="117348"/>
                </a:lnTo>
                <a:lnTo>
                  <a:pt x="68579" y="120396"/>
                </a:lnTo>
                <a:lnTo>
                  <a:pt x="65531" y="121920"/>
                </a:lnTo>
                <a:lnTo>
                  <a:pt x="60960" y="123444"/>
                </a:lnTo>
                <a:lnTo>
                  <a:pt x="56388" y="124968"/>
                </a:lnTo>
                <a:lnTo>
                  <a:pt x="51816" y="126492"/>
                </a:lnTo>
                <a:lnTo>
                  <a:pt x="45720" y="126492"/>
                </a:lnTo>
                <a:lnTo>
                  <a:pt x="31928" y="124667"/>
                </a:lnTo>
                <a:lnTo>
                  <a:pt x="20569" y="119193"/>
                </a:lnTo>
                <a:lnTo>
                  <a:pt x="13716" y="112776"/>
                </a:lnTo>
                <a:lnTo>
                  <a:pt x="5272" y="102853"/>
                </a:lnTo>
                <a:lnTo>
                  <a:pt x="790" y="90792"/>
                </a:lnTo>
                <a:lnTo>
                  <a:pt x="0" y="82296"/>
                </a:lnTo>
                <a:lnTo>
                  <a:pt x="1685" y="68928"/>
                </a:lnTo>
                <a:lnTo>
                  <a:pt x="6743" y="57414"/>
                </a:lnTo>
                <a:lnTo>
                  <a:pt x="13716" y="48768"/>
                </a:lnTo>
                <a:lnTo>
                  <a:pt x="24131" y="40253"/>
                </a:lnTo>
                <a:lnTo>
                  <a:pt x="35720" y="34927"/>
                </a:lnTo>
                <a:lnTo>
                  <a:pt x="45720" y="33528"/>
                </a:lnTo>
                <a:lnTo>
                  <a:pt x="50292" y="33528"/>
                </a:lnTo>
                <a:lnTo>
                  <a:pt x="54864" y="35052"/>
                </a:lnTo>
                <a:lnTo>
                  <a:pt x="59436" y="36576"/>
                </a:lnTo>
                <a:lnTo>
                  <a:pt x="64007" y="38100"/>
                </a:lnTo>
                <a:lnTo>
                  <a:pt x="68579" y="41148"/>
                </a:lnTo>
                <a:lnTo>
                  <a:pt x="73151" y="44196"/>
                </a:lnTo>
                <a:lnTo>
                  <a:pt x="73151" y="35052"/>
                </a:lnTo>
                <a:lnTo>
                  <a:pt x="73151" y="27432"/>
                </a:lnTo>
                <a:lnTo>
                  <a:pt x="73151" y="19812"/>
                </a:lnTo>
                <a:lnTo>
                  <a:pt x="71627" y="19812"/>
                </a:lnTo>
                <a:lnTo>
                  <a:pt x="70103" y="19812"/>
                </a:lnTo>
                <a:lnTo>
                  <a:pt x="65531" y="19812"/>
                </a:lnTo>
                <a:lnTo>
                  <a:pt x="62484" y="18288"/>
                </a:lnTo>
                <a:lnTo>
                  <a:pt x="60960" y="16764"/>
                </a:lnTo>
                <a:lnTo>
                  <a:pt x="59436" y="15240"/>
                </a:lnTo>
                <a:lnTo>
                  <a:pt x="57912" y="12192"/>
                </a:lnTo>
                <a:lnTo>
                  <a:pt x="57912" y="9144"/>
                </a:lnTo>
                <a:lnTo>
                  <a:pt x="57912" y="6096"/>
                </a:lnTo>
                <a:lnTo>
                  <a:pt x="59436" y="4572"/>
                </a:lnTo>
                <a:lnTo>
                  <a:pt x="60960" y="3048"/>
                </a:lnTo>
                <a:lnTo>
                  <a:pt x="62484" y="1524"/>
                </a:lnTo>
                <a:lnTo>
                  <a:pt x="65531" y="0"/>
                </a:lnTo>
                <a:lnTo>
                  <a:pt x="70103" y="0"/>
                </a:lnTo>
                <a:close/>
              </a:path>
            </a:pathLst>
          </a:custGeom>
          <a:ln w="4572">
            <a:solidFill>
              <a:srgbClr val="0000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70133" y="4351724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8890">
            <a:solidFill>
              <a:srgbClr val="6633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770133" y="4355759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3">
            <a:solidFill>
              <a:srgbClr val="66330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770133" y="4357103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67340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770133" y="4358448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6734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770133" y="4360465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4318">
            <a:solidFill>
              <a:srgbClr val="6734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770133" y="4362482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67360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770133" y="4363827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67360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770133" y="4365171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3">
            <a:solidFill>
              <a:srgbClr val="67360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770133" y="4367189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4318">
            <a:solidFill>
              <a:srgbClr val="6736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770133" y="4369206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6736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770133" y="4370550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67361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770133" y="4371895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69381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770133" y="4373240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3">
            <a:solidFill>
              <a:srgbClr val="69381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770133" y="4374584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69381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770133" y="4375929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69381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770133" y="4377274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69381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770133" y="4378619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693A1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770133" y="4379963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693B1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770133" y="4381308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3">
            <a:solidFill>
              <a:srgbClr val="6B3B1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770133" y="4382653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6B3B1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770133" y="4383997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6B3B1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770133" y="4385342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6B3B1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770133" y="4386687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6B3D1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770133" y="4388031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6B3D1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770133" y="4389376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3">
            <a:solidFill>
              <a:srgbClr val="6B3D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770133" y="4390721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6D3F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770133" y="4392066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6D3F2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770133" y="4393410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6E3F2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770133" y="4394755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6E412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770133" y="4396100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6E422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770133" y="4397444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6E422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770133" y="4398789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3">
            <a:solidFill>
              <a:srgbClr val="6E422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770133" y="4400134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70442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770133" y="4401479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70442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770133" y="4402823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70462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770133" y="4404168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7046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770133" y="4405513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7246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770133" y="4406857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3">
            <a:solidFill>
              <a:srgbClr val="72462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770133" y="4408202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72482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770133" y="4409547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72492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770133" y="4410891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72492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770133" y="4412236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744B2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770133" y="4413581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754B2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770133" y="4414926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3">
            <a:solidFill>
              <a:srgbClr val="754D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770133" y="4416270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754D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770133" y="4417615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774D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770133" y="4418960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774D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770133" y="4420304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774F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770133" y="4421649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774F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770133" y="4422994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3">
            <a:solidFill>
              <a:srgbClr val="7950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770133" y="4424339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7952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770133" y="4425683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7952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770133" y="4427700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4318">
            <a:solidFill>
              <a:srgbClr val="7B54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770133" y="4429717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7C54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770133" y="4431062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7C56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770133" y="4432407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3">
            <a:solidFill>
              <a:srgbClr val="7C563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770133" y="4433751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7E573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770133" y="4435096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7E57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770133" y="4436441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7E59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770133" y="4437786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80593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770133" y="4439803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4317">
            <a:solidFill>
              <a:srgbClr val="805B3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770133" y="4441820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825B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770133" y="4443164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3">
            <a:solidFill>
              <a:srgbClr val="825D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770133" y="4444509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825D4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770133" y="4445854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825E4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770133" y="4447199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83604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770133" y="4448543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3">
            <a:solidFill>
              <a:srgbClr val="85604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770133" y="4449888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8560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770133" y="4451233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8562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770133" y="4452577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8562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770133" y="4453922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8762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770133" y="4455267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8764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770133" y="4456611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3">
            <a:solidFill>
              <a:srgbClr val="8964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770133" y="4458629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4318">
            <a:solidFill>
              <a:srgbClr val="8966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770133" y="4460646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8967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770133" y="4461990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8A67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770133" y="4463335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8A67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770133" y="4464680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3">
            <a:solidFill>
              <a:srgbClr val="8C69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770133" y="4466024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8C69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770133" y="4468041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4318">
            <a:solidFill>
              <a:srgbClr val="8C6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770133" y="4470731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4318">
            <a:solidFill>
              <a:srgbClr val="8E6B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770133" y="4472748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3">
            <a:solidFill>
              <a:srgbClr val="8E6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770133" y="4474093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8E6D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770133" y="4475437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906E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770133" y="4476782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906E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770133" y="4478127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906E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770133" y="4480144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4318">
            <a:solidFill>
              <a:srgbClr val="9070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770133" y="4482833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4317">
            <a:solidFill>
              <a:srgbClr val="9170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770133" y="4485523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4318">
            <a:solidFill>
              <a:srgbClr val="9372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770133" y="4488212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4318">
            <a:solidFill>
              <a:srgbClr val="9372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770133" y="4491574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5841">
            <a:solidFill>
              <a:srgbClr val="957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770133" y="4494936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4318">
            <a:solidFill>
              <a:srgbClr val="9575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770133" y="4497625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4317">
            <a:solidFill>
              <a:srgbClr val="9775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770133" y="4500314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4318">
            <a:solidFill>
              <a:srgbClr val="9777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770133" y="4503676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5842">
            <a:solidFill>
              <a:srgbClr val="9777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770133" y="4507038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4317">
            <a:solidFill>
              <a:srgbClr val="9977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770133" y="4509727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4318">
            <a:solidFill>
              <a:srgbClr val="9979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770133" y="4512417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4318">
            <a:solidFill>
              <a:srgbClr val="9A79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770133" y="4515779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5841">
            <a:solidFill>
              <a:srgbClr val="9A79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770133" y="4519140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4318">
            <a:solidFill>
              <a:srgbClr val="9A79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770133" y="4523174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7365">
            <a:solidFill>
              <a:srgbClr val="9A7B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770133" y="4532587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16510">
            <a:solidFill>
              <a:srgbClr val="9C7C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770133" y="4544017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11938">
            <a:solidFill>
              <a:srgbClr val="9C7C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033694" y="4351052"/>
            <a:ext cx="142539" cy="193637"/>
          </a:xfrm>
          <a:custGeom>
            <a:avLst/>
            <a:gdLst/>
            <a:ahLst/>
            <a:cxnLst/>
            <a:rect l="l" t="t" r="r" b="b"/>
            <a:pathLst>
              <a:path w="161544" h="219455">
                <a:moveTo>
                  <a:pt x="38100" y="55879"/>
                </a:moveTo>
                <a:lnTo>
                  <a:pt x="38100" y="182879"/>
                </a:lnTo>
                <a:lnTo>
                  <a:pt x="19812" y="182879"/>
                </a:lnTo>
                <a:lnTo>
                  <a:pt x="12192" y="184403"/>
                </a:lnTo>
                <a:lnTo>
                  <a:pt x="7620" y="187451"/>
                </a:lnTo>
                <a:lnTo>
                  <a:pt x="3048" y="192023"/>
                </a:lnTo>
                <a:lnTo>
                  <a:pt x="0" y="195071"/>
                </a:lnTo>
                <a:lnTo>
                  <a:pt x="0" y="207263"/>
                </a:lnTo>
                <a:lnTo>
                  <a:pt x="3048" y="211835"/>
                </a:lnTo>
                <a:lnTo>
                  <a:pt x="7620" y="214883"/>
                </a:lnTo>
                <a:lnTo>
                  <a:pt x="12192" y="217931"/>
                </a:lnTo>
                <a:lnTo>
                  <a:pt x="19812" y="219455"/>
                </a:lnTo>
                <a:lnTo>
                  <a:pt x="141732" y="219455"/>
                </a:lnTo>
                <a:lnTo>
                  <a:pt x="149351" y="217931"/>
                </a:lnTo>
                <a:lnTo>
                  <a:pt x="153924" y="214883"/>
                </a:lnTo>
                <a:lnTo>
                  <a:pt x="158496" y="211835"/>
                </a:lnTo>
                <a:lnTo>
                  <a:pt x="161544" y="207263"/>
                </a:lnTo>
                <a:lnTo>
                  <a:pt x="161544" y="195071"/>
                </a:lnTo>
                <a:lnTo>
                  <a:pt x="158496" y="192023"/>
                </a:lnTo>
                <a:lnTo>
                  <a:pt x="153924" y="187451"/>
                </a:lnTo>
                <a:lnTo>
                  <a:pt x="149351" y="184403"/>
                </a:lnTo>
                <a:lnTo>
                  <a:pt x="141732" y="182879"/>
                </a:lnTo>
                <a:lnTo>
                  <a:pt x="83820" y="182879"/>
                </a:lnTo>
                <a:lnTo>
                  <a:pt x="83820" y="36575"/>
                </a:lnTo>
                <a:lnTo>
                  <a:pt x="94495" y="0"/>
                </a:lnTo>
                <a:lnTo>
                  <a:pt x="19812" y="0"/>
                </a:lnTo>
                <a:lnTo>
                  <a:pt x="12192" y="1523"/>
                </a:lnTo>
                <a:lnTo>
                  <a:pt x="7620" y="4571"/>
                </a:lnTo>
                <a:lnTo>
                  <a:pt x="3048" y="7619"/>
                </a:lnTo>
                <a:lnTo>
                  <a:pt x="0" y="12191"/>
                </a:lnTo>
                <a:lnTo>
                  <a:pt x="0" y="24383"/>
                </a:lnTo>
                <a:lnTo>
                  <a:pt x="3048" y="28955"/>
                </a:lnTo>
                <a:lnTo>
                  <a:pt x="7620" y="32003"/>
                </a:lnTo>
                <a:lnTo>
                  <a:pt x="12192" y="35051"/>
                </a:lnTo>
                <a:lnTo>
                  <a:pt x="19812" y="36575"/>
                </a:lnTo>
                <a:lnTo>
                  <a:pt x="38100" y="36575"/>
                </a:lnTo>
                <a:lnTo>
                  <a:pt x="38100" y="558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107653" y="4351053"/>
            <a:ext cx="135815" cy="127746"/>
          </a:xfrm>
          <a:custGeom>
            <a:avLst/>
            <a:gdLst/>
            <a:ahLst/>
            <a:cxnLst/>
            <a:rect l="l" t="t" r="r" b="b"/>
            <a:pathLst>
              <a:path w="153924" h="144779">
                <a:moveTo>
                  <a:pt x="44196" y="144779"/>
                </a:moveTo>
                <a:lnTo>
                  <a:pt x="52007" y="144594"/>
                </a:lnTo>
                <a:lnTo>
                  <a:pt x="66006" y="143327"/>
                </a:lnTo>
                <a:lnTo>
                  <a:pt x="78205" y="141216"/>
                </a:lnTo>
                <a:lnTo>
                  <a:pt x="88392" y="138683"/>
                </a:lnTo>
                <a:lnTo>
                  <a:pt x="98369" y="135056"/>
                </a:lnTo>
                <a:lnTo>
                  <a:pt x="109788" y="129625"/>
                </a:lnTo>
                <a:lnTo>
                  <a:pt x="121920" y="123443"/>
                </a:lnTo>
                <a:lnTo>
                  <a:pt x="127605" y="119162"/>
                </a:lnTo>
                <a:lnTo>
                  <a:pt x="137701" y="110187"/>
                </a:lnTo>
                <a:lnTo>
                  <a:pt x="144779" y="102107"/>
                </a:lnTo>
                <a:lnTo>
                  <a:pt x="148599" y="94526"/>
                </a:lnTo>
                <a:lnTo>
                  <a:pt x="152592" y="82315"/>
                </a:lnTo>
                <a:lnTo>
                  <a:pt x="153924" y="70103"/>
                </a:lnTo>
                <a:lnTo>
                  <a:pt x="153572" y="63490"/>
                </a:lnTo>
                <a:lnTo>
                  <a:pt x="150846" y="51222"/>
                </a:lnTo>
                <a:lnTo>
                  <a:pt x="145424" y="39853"/>
                </a:lnTo>
                <a:lnTo>
                  <a:pt x="137306" y="29383"/>
                </a:lnTo>
                <a:lnTo>
                  <a:pt x="126492" y="19811"/>
                </a:lnTo>
                <a:lnTo>
                  <a:pt x="117116" y="13735"/>
                </a:lnTo>
                <a:lnTo>
                  <a:pt x="106415" y="8675"/>
                </a:lnTo>
                <a:lnTo>
                  <a:pt x="94686" y="4815"/>
                </a:lnTo>
                <a:lnTo>
                  <a:pt x="81931" y="2111"/>
                </a:lnTo>
                <a:lnTo>
                  <a:pt x="68149" y="520"/>
                </a:lnTo>
                <a:lnTo>
                  <a:pt x="53340" y="0"/>
                </a:lnTo>
                <a:lnTo>
                  <a:pt x="10675" y="0"/>
                </a:lnTo>
                <a:lnTo>
                  <a:pt x="0" y="36575"/>
                </a:lnTo>
                <a:lnTo>
                  <a:pt x="56889" y="36623"/>
                </a:lnTo>
                <a:lnTo>
                  <a:pt x="71090" y="37987"/>
                </a:lnTo>
                <a:lnTo>
                  <a:pt x="83205" y="41437"/>
                </a:lnTo>
                <a:lnTo>
                  <a:pt x="92964" y="47243"/>
                </a:lnTo>
                <a:lnTo>
                  <a:pt x="105122" y="58400"/>
                </a:lnTo>
                <a:lnTo>
                  <a:pt x="108203" y="70103"/>
                </a:lnTo>
                <a:lnTo>
                  <a:pt x="107479" y="75552"/>
                </a:lnTo>
                <a:lnTo>
                  <a:pt x="101630" y="86221"/>
                </a:lnTo>
                <a:lnTo>
                  <a:pt x="89916" y="96011"/>
                </a:lnTo>
                <a:lnTo>
                  <a:pt x="82284" y="100279"/>
                </a:lnTo>
                <a:lnTo>
                  <a:pt x="70887" y="103945"/>
                </a:lnTo>
                <a:lnTo>
                  <a:pt x="57573" y="106023"/>
                </a:lnTo>
                <a:lnTo>
                  <a:pt x="42672" y="106679"/>
                </a:lnTo>
                <a:lnTo>
                  <a:pt x="0" y="106679"/>
                </a:lnTo>
                <a:lnTo>
                  <a:pt x="0" y="144779"/>
                </a:lnTo>
                <a:lnTo>
                  <a:pt x="44196" y="144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772822" y="4351052"/>
            <a:ext cx="227254" cy="193637"/>
          </a:xfrm>
          <a:custGeom>
            <a:avLst/>
            <a:gdLst/>
            <a:ahLst/>
            <a:cxnLst/>
            <a:rect l="l" t="t" r="r" b="b"/>
            <a:pathLst>
              <a:path w="257555" h="219455">
                <a:moveTo>
                  <a:pt x="83820" y="36575"/>
                </a:moveTo>
                <a:lnTo>
                  <a:pt x="97536" y="36575"/>
                </a:lnTo>
                <a:lnTo>
                  <a:pt x="105156" y="35051"/>
                </a:lnTo>
                <a:lnTo>
                  <a:pt x="109727" y="32003"/>
                </a:lnTo>
                <a:lnTo>
                  <a:pt x="114300" y="28955"/>
                </a:lnTo>
                <a:lnTo>
                  <a:pt x="117348" y="24383"/>
                </a:lnTo>
                <a:lnTo>
                  <a:pt x="117348" y="12191"/>
                </a:lnTo>
                <a:lnTo>
                  <a:pt x="114300" y="7619"/>
                </a:lnTo>
                <a:lnTo>
                  <a:pt x="109727" y="4571"/>
                </a:lnTo>
                <a:lnTo>
                  <a:pt x="105156" y="1523"/>
                </a:lnTo>
                <a:lnTo>
                  <a:pt x="97536" y="0"/>
                </a:lnTo>
                <a:lnTo>
                  <a:pt x="28956" y="0"/>
                </a:lnTo>
                <a:lnTo>
                  <a:pt x="21336" y="1523"/>
                </a:lnTo>
                <a:lnTo>
                  <a:pt x="16763" y="4571"/>
                </a:lnTo>
                <a:lnTo>
                  <a:pt x="12191" y="7619"/>
                </a:lnTo>
                <a:lnTo>
                  <a:pt x="9144" y="12191"/>
                </a:lnTo>
                <a:lnTo>
                  <a:pt x="9144" y="22859"/>
                </a:lnTo>
                <a:lnTo>
                  <a:pt x="10668" y="27431"/>
                </a:lnTo>
                <a:lnTo>
                  <a:pt x="15239" y="30479"/>
                </a:lnTo>
                <a:lnTo>
                  <a:pt x="19812" y="33527"/>
                </a:lnTo>
                <a:lnTo>
                  <a:pt x="25908" y="36575"/>
                </a:lnTo>
                <a:lnTo>
                  <a:pt x="33527" y="36575"/>
                </a:lnTo>
                <a:lnTo>
                  <a:pt x="33527" y="182879"/>
                </a:lnTo>
                <a:lnTo>
                  <a:pt x="13715" y="182879"/>
                </a:lnTo>
                <a:lnTo>
                  <a:pt x="10668" y="185927"/>
                </a:lnTo>
                <a:lnTo>
                  <a:pt x="3048" y="188975"/>
                </a:lnTo>
                <a:lnTo>
                  <a:pt x="0" y="195071"/>
                </a:lnTo>
                <a:lnTo>
                  <a:pt x="0" y="207263"/>
                </a:lnTo>
                <a:lnTo>
                  <a:pt x="1524" y="211835"/>
                </a:lnTo>
                <a:lnTo>
                  <a:pt x="7620" y="214883"/>
                </a:lnTo>
                <a:lnTo>
                  <a:pt x="12191" y="217931"/>
                </a:lnTo>
                <a:lnTo>
                  <a:pt x="19812" y="219455"/>
                </a:lnTo>
                <a:lnTo>
                  <a:pt x="97536" y="219455"/>
                </a:lnTo>
                <a:lnTo>
                  <a:pt x="105156" y="217931"/>
                </a:lnTo>
                <a:lnTo>
                  <a:pt x="109727" y="214883"/>
                </a:lnTo>
                <a:lnTo>
                  <a:pt x="114300" y="211835"/>
                </a:lnTo>
                <a:lnTo>
                  <a:pt x="117348" y="207263"/>
                </a:lnTo>
                <a:lnTo>
                  <a:pt x="117348" y="195071"/>
                </a:lnTo>
                <a:lnTo>
                  <a:pt x="114300" y="192023"/>
                </a:lnTo>
                <a:lnTo>
                  <a:pt x="109727" y="187451"/>
                </a:lnTo>
                <a:lnTo>
                  <a:pt x="105156" y="184403"/>
                </a:lnTo>
                <a:lnTo>
                  <a:pt x="97536" y="182879"/>
                </a:lnTo>
                <a:lnTo>
                  <a:pt x="79248" y="182879"/>
                </a:lnTo>
                <a:lnTo>
                  <a:pt x="79248" y="128015"/>
                </a:lnTo>
                <a:lnTo>
                  <a:pt x="176783" y="128015"/>
                </a:lnTo>
                <a:lnTo>
                  <a:pt x="176783" y="182879"/>
                </a:lnTo>
                <a:lnTo>
                  <a:pt x="160019" y="182879"/>
                </a:lnTo>
                <a:lnTo>
                  <a:pt x="150875" y="184403"/>
                </a:lnTo>
                <a:lnTo>
                  <a:pt x="146303" y="187451"/>
                </a:lnTo>
                <a:lnTo>
                  <a:pt x="141731" y="192023"/>
                </a:lnTo>
                <a:lnTo>
                  <a:pt x="140207" y="195071"/>
                </a:lnTo>
                <a:lnTo>
                  <a:pt x="140207" y="207263"/>
                </a:lnTo>
                <a:lnTo>
                  <a:pt x="141731" y="211835"/>
                </a:lnTo>
                <a:lnTo>
                  <a:pt x="146303" y="214883"/>
                </a:lnTo>
                <a:lnTo>
                  <a:pt x="150875" y="217931"/>
                </a:lnTo>
                <a:lnTo>
                  <a:pt x="158495" y="219455"/>
                </a:lnTo>
                <a:lnTo>
                  <a:pt x="237743" y="219455"/>
                </a:lnTo>
                <a:lnTo>
                  <a:pt x="245363" y="217931"/>
                </a:lnTo>
                <a:lnTo>
                  <a:pt x="249935" y="214883"/>
                </a:lnTo>
                <a:lnTo>
                  <a:pt x="254507" y="211835"/>
                </a:lnTo>
                <a:lnTo>
                  <a:pt x="257555" y="207263"/>
                </a:lnTo>
                <a:lnTo>
                  <a:pt x="257555" y="195071"/>
                </a:lnTo>
                <a:lnTo>
                  <a:pt x="252983" y="188975"/>
                </a:lnTo>
                <a:lnTo>
                  <a:pt x="245363" y="185927"/>
                </a:lnTo>
                <a:lnTo>
                  <a:pt x="242315" y="182879"/>
                </a:lnTo>
                <a:lnTo>
                  <a:pt x="222503" y="182879"/>
                </a:lnTo>
                <a:lnTo>
                  <a:pt x="222503" y="36575"/>
                </a:lnTo>
                <a:lnTo>
                  <a:pt x="231647" y="36575"/>
                </a:lnTo>
                <a:lnTo>
                  <a:pt x="237743" y="33527"/>
                </a:lnTo>
                <a:lnTo>
                  <a:pt x="240791" y="30479"/>
                </a:lnTo>
                <a:lnTo>
                  <a:pt x="245363" y="27431"/>
                </a:lnTo>
                <a:lnTo>
                  <a:pt x="246887" y="22859"/>
                </a:lnTo>
                <a:lnTo>
                  <a:pt x="246887" y="12191"/>
                </a:lnTo>
                <a:lnTo>
                  <a:pt x="245363" y="7619"/>
                </a:lnTo>
                <a:lnTo>
                  <a:pt x="240791" y="4571"/>
                </a:lnTo>
                <a:lnTo>
                  <a:pt x="236219" y="1523"/>
                </a:lnTo>
                <a:lnTo>
                  <a:pt x="228599" y="0"/>
                </a:lnTo>
                <a:lnTo>
                  <a:pt x="158495" y="0"/>
                </a:lnTo>
                <a:lnTo>
                  <a:pt x="150875" y="1523"/>
                </a:lnTo>
                <a:lnTo>
                  <a:pt x="146303" y="4571"/>
                </a:lnTo>
                <a:lnTo>
                  <a:pt x="141731" y="7619"/>
                </a:lnTo>
                <a:lnTo>
                  <a:pt x="140207" y="12191"/>
                </a:lnTo>
                <a:lnTo>
                  <a:pt x="140207" y="24383"/>
                </a:lnTo>
                <a:lnTo>
                  <a:pt x="141731" y="28955"/>
                </a:lnTo>
                <a:lnTo>
                  <a:pt x="146303" y="32003"/>
                </a:lnTo>
                <a:lnTo>
                  <a:pt x="150875" y="35051"/>
                </a:lnTo>
                <a:lnTo>
                  <a:pt x="158495" y="36575"/>
                </a:lnTo>
                <a:lnTo>
                  <a:pt x="176783" y="36575"/>
                </a:lnTo>
                <a:lnTo>
                  <a:pt x="176783" y="91439"/>
                </a:lnTo>
                <a:lnTo>
                  <a:pt x="79248" y="91439"/>
                </a:lnTo>
                <a:lnTo>
                  <a:pt x="79248" y="36575"/>
                </a:lnTo>
                <a:lnTo>
                  <a:pt x="83820" y="36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770133" y="4351724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8890">
            <a:solidFill>
              <a:srgbClr val="6633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770133" y="4355759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3">
            <a:solidFill>
              <a:srgbClr val="66330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770133" y="4357103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67340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770133" y="4358448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6734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770133" y="4360465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4318">
            <a:solidFill>
              <a:srgbClr val="6734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770133" y="4362482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67360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770133" y="4363827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67360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770133" y="4365171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3">
            <a:solidFill>
              <a:srgbClr val="67360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770133" y="4367189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4318">
            <a:solidFill>
              <a:srgbClr val="6736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770133" y="4369206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6736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770133" y="4370550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67361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770133" y="4371895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69381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770133" y="4373240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3">
            <a:solidFill>
              <a:srgbClr val="69381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770133" y="4374584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69381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5770133" y="4375929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69381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5770133" y="4377274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69381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5770133" y="4378619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693A1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770133" y="4379963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693B1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770133" y="4381308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3">
            <a:solidFill>
              <a:srgbClr val="6B3B1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770133" y="4382653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6B3B1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770133" y="4383997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6B3B1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770133" y="4385342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6B3B1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770133" y="4386687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6B3D1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770133" y="4388031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6B3D1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770133" y="4389376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3">
            <a:solidFill>
              <a:srgbClr val="6B3D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770133" y="4390721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6D3F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770133" y="4392066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6D3F2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770133" y="4393410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6E3F2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770133" y="4394755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6E412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770133" y="4396100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6E422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770133" y="4397444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6E422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770133" y="4398789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3">
            <a:solidFill>
              <a:srgbClr val="6E422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770133" y="4400134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70442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770133" y="4401479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70442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770133" y="4402823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70462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770133" y="4404168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7046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770133" y="4405513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7246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770133" y="4406857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3">
            <a:solidFill>
              <a:srgbClr val="72462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5770133" y="4408202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72482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770133" y="4409547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72492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770133" y="4410891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72492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770133" y="4412236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744B2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770133" y="4413581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754B2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5770133" y="4414926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3">
            <a:solidFill>
              <a:srgbClr val="754D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5770133" y="4416270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754D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5770133" y="4417615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774D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770133" y="4418960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774D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770133" y="4420304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774F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770133" y="4421649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774F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770133" y="4422994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3">
            <a:solidFill>
              <a:srgbClr val="7950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770133" y="4424339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7952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5770133" y="4425683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7952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5770133" y="4427700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4318">
            <a:solidFill>
              <a:srgbClr val="7B54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5770133" y="4429717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7C54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5770133" y="4431062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7C56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5770133" y="4432407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3">
            <a:solidFill>
              <a:srgbClr val="7C563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5770133" y="4433751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7E573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5770133" y="4435096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7E57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5770133" y="4436441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7E59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5770133" y="4437786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80593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5770133" y="4439803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4317">
            <a:solidFill>
              <a:srgbClr val="805B3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5770133" y="4441820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825B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5770133" y="4443164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3">
            <a:solidFill>
              <a:srgbClr val="825D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5770133" y="4444509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825D4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5770133" y="4445854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825E4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5770133" y="4447199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83604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5770133" y="4448543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3">
            <a:solidFill>
              <a:srgbClr val="85604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5770133" y="4449888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8560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5770133" y="4451233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8562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5770133" y="4452577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8562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5770133" y="4453922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8762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5770133" y="4455267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8764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5770133" y="4456611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3">
            <a:solidFill>
              <a:srgbClr val="8964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770133" y="4458629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4318">
            <a:solidFill>
              <a:srgbClr val="8966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770133" y="4460646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8967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770133" y="4461990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8A67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5770133" y="4463335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8A67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5770133" y="4464680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3">
            <a:solidFill>
              <a:srgbClr val="8C69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5770133" y="4466024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8C69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5770133" y="4468041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4318">
            <a:solidFill>
              <a:srgbClr val="8C6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5770133" y="4470731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4318">
            <a:solidFill>
              <a:srgbClr val="8E6B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770133" y="4472748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3">
            <a:solidFill>
              <a:srgbClr val="8E6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5770133" y="4474093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8E6D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5770133" y="4475437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906E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5770133" y="4476782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906E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5770133" y="4478127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2794">
            <a:solidFill>
              <a:srgbClr val="906E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5770133" y="4480144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4318">
            <a:solidFill>
              <a:srgbClr val="9070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5770133" y="4482833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4317">
            <a:solidFill>
              <a:srgbClr val="9170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5770133" y="4485523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4318">
            <a:solidFill>
              <a:srgbClr val="9372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5770133" y="4488212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4318">
            <a:solidFill>
              <a:srgbClr val="9372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5770133" y="4491574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5841">
            <a:solidFill>
              <a:srgbClr val="957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5770133" y="4494936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4318">
            <a:solidFill>
              <a:srgbClr val="9575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770133" y="4497625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4317">
            <a:solidFill>
              <a:srgbClr val="9775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770133" y="4500314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4318">
            <a:solidFill>
              <a:srgbClr val="9777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770133" y="4503676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5842">
            <a:solidFill>
              <a:srgbClr val="9777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770133" y="4507038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4317">
            <a:solidFill>
              <a:srgbClr val="9977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770133" y="4509727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4318">
            <a:solidFill>
              <a:srgbClr val="9979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770133" y="4512417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4318">
            <a:solidFill>
              <a:srgbClr val="9A79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770133" y="4515779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5841">
            <a:solidFill>
              <a:srgbClr val="9A79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5770133" y="4519140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4318">
            <a:solidFill>
              <a:srgbClr val="9A79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5770133" y="4523174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7365">
            <a:solidFill>
              <a:srgbClr val="9A7B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5770133" y="4532587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16510">
            <a:solidFill>
              <a:srgbClr val="9C7C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770133" y="4544017"/>
            <a:ext cx="476025" cy="0"/>
          </a:xfrm>
          <a:custGeom>
            <a:avLst/>
            <a:gdLst/>
            <a:ahLst/>
            <a:cxnLst/>
            <a:rect l="l" t="t" r="r" b="b"/>
            <a:pathLst>
              <a:path w="539495">
                <a:moveTo>
                  <a:pt x="0" y="0"/>
                </a:moveTo>
                <a:lnTo>
                  <a:pt x="539495" y="0"/>
                </a:lnTo>
              </a:path>
            </a:pathLst>
          </a:custGeom>
          <a:ln w="11938">
            <a:solidFill>
              <a:srgbClr val="9C7C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6290534" y="4436441"/>
            <a:ext cx="174811" cy="0"/>
          </a:xfrm>
          <a:custGeom>
            <a:avLst/>
            <a:gdLst/>
            <a:ahLst/>
            <a:cxnLst/>
            <a:rect l="l" t="t" r="r" b="b"/>
            <a:pathLst>
              <a:path w="198119">
                <a:moveTo>
                  <a:pt x="0" y="0"/>
                </a:moveTo>
                <a:lnTo>
                  <a:pt x="198119" y="0"/>
                </a:lnTo>
              </a:path>
            </a:pathLst>
          </a:custGeom>
          <a:ln w="5842">
            <a:solidFill>
              <a:srgbClr val="80593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6290534" y="4439130"/>
            <a:ext cx="174811" cy="0"/>
          </a:xfrm>
          <a:custGeom>
            <a:avLst/>
            <a:gdLst/>
            <a:ahLst/>
            <a:cxnLst/>
            <a:rect l="l" t="t" r="r" b="b"/>
            <a:pathLst>
              <a:path w="198119">
                <a:moveTo>
                  <a:pt x="0" y="0"/>
                </a:moveTo>
                <a:lnTo>
                  <a:pt x="198119" y="0"/>
                </a:lnTo>
              </a:path>
            </a:pathLst>
          </a:custGeom>
          <a:ln w="2794">
            <a:solidFill>
              <a:srgbClr val="805B3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6290534" y="4440475"/>
            <a:ext cx="174811" cy="0"/>
          </a:xfrm>
          <a:custGeom>
            <a:avLst/>
            <a:gdLst/>
            <a:ahLst/>
            <a:cxnLst/>
            <a:rect l="l" t="t" r="r" b="b"/>
            <a:pathLst>
              <a:path w="198119">
                <a:moveTo>
                  <a:pt x="0" y="0"/>
                </a:moveTo>
                <a:lnTo>
                  <a:pt x="198119" y="0"/>
                </a:lnTo>
              </a:path>
            </a:pathLst>
          </a:custGeom>
          <a:ln w="2793">
            <a:solidFill>
              <a:srgbClr val="805B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6290534" y="4441820"/>
            <a:ext cx="174811" cy="0"/>
          </a:xfrm>
          <a:custGeom>
            <a:avLst/>
            <a:gdLst/>
            <a:ahLst/>
            <a:cxnLst/>
            <a:rect l="l" t="t" r="r" b="b"/>
            <a:pathLst>
              <a:path w="198119">
                <a:moveTo>
                  <a:pt x="0" y="0"/>
                </a:moveTo>
                <a:lnTo>
                  <a:pt x="198119" y="0"/>
                </a:lnTo>
              </a:path>
            </a:pathLst>
          </a:custGeom>
          <a:ln w="2794">
            <a:solidFill>
              <a:srgbClr val="825B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6290534" y="4443164"/>
            <a:ext cx="174811" cy="0"/>
          </a:xfrm>
          <a:custGeom>
            <a:avLst/>
            <a:gdLst/>
            <a:ahLst/>
            <a:cxnLst/>
            <a:rect l="l" t="t" r="r" b="b"/>
            <a:pathLst>
              <a:path w="198119">
                <a:moveTo>
                  <a:pt x="0" y="0"/>
                </a:moveTo>
                <a:lnTo>
                  <a:pt x="198119" y="0"/>
                </a:lnTo>
              </a:path>
            </a:pathLst>
          </a:custGeom>
          <a:ln w="2793">
            <a:solidFill>
              <a:srgbClr val="825D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6290534" y="4444509"/>
            <a:ext cx="174811" cy="0"/>
          </a:xfrm>
          <a:custGeom>
            <a:avLst/>
            <a:gdLst/>
            <a:ahLst/>
            <a:cxnLst/>
            <a:rect l="l" t="t" r="r" b="b"/>
            <a:pathLst>
              <a:path w="198119">
                <a:moveTo>
                  <a:pt x="0" y="0"/>
                </a:moveTo>
                <a:lnTo>
                  <a:pt x="198119" y="0"/>
                </a:lnTo>
              </a:path>
            </a:pathLst>
          </a:custGeom>
          <a:ln w="2794">
            <a:solidFill>
              <a:srgbClr val="825D4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6290534" y="4445854"/>
            <a:ext cx="174811" cy="0"/>
          </a:xfrm>
          <a:custGeom>
            <a:avLst/>
            <a:gdLst/>
            <a:ahLst/>
            <a:cxnLst/>
            <a:rect l="l" t="t" r="r" b="b"/>
            <a:pathLst>
              <a:path w="198119">
                <a:moveTo>
                  <a:pt x="0" y="0"/>
                </a:moveTo>
                <a:lnTo>
                  <a:pt x="198119" y="0"/>
                </a:lnTo>
              </a:path>
            </a:pathLst>
          </a:custGeom>
          <a:ln w="2794">
            <a:solidFill>
              <a:srgbClr val="825E4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6290534" y="4447199"/>
            <a:ext cx="174811" cy="0"/>
          </a:xfrm>
          <a:custGeom>
            <a:avLst/>
            <a:gdLst/>
            <a:ahLst/>
            <a:cxnLst/>
            <a:rect l="l" t="t" r="r" b="b"/>
            <a:pathLst>
              <a:path w="198119">
                <a:moveTo>
                  <a:pt x="0" y="0"/>
                </a:moveTo>
                <a:lnTo>
                  <a:pt x="198119" y="0"/>
                </a:lnTo>
              </a:path>
            </a:pathLst>
          </a:custGeom>
          <a:ln w="2794">
            <a:solidFill>
              <a:srgbClr val="83604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6290534" y="4448543"/>
            <a:ext cx="174811" cy="0"/>
          </a:xfrm>
          <a:custGeom>
            <a:avLst/>
            <a:gdLst/>
            <a:ahLst/>
            <a:cxnLst/>
            <a:rect l="l" t="t" r="r" b="b"/>
            <a:pathLst>
              <a:path w="198119">
                <a:moveTo>
                  <a:pt x="0" y="0"/>
                </a:moveTo>
                <a:lnTo>
                  <a:pt x="198119" y="0"/>
                </a:lnTo>
              </a:path>
            </a:pathLst>
          </a:custGeom>
          <a:ln w="2793">
            <a:solidFill>
              <a:srgbClr val="85604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6290534" y="4449888"/>
            <a:ext cx="174811" cy="0"/>
          </a:xfrm>
          <a:custGeom>
            <a:avLst/>
            <a:gdLst/>
            <a:ahLst/>
            <a:cxnLst/>
            <a:rect l="l" t="t" r="r" b="b"/>
            <a:pathLst>
              <a:path w="198119">
                <a:moveTo>
                  <a:pt x="0" y="0"/>
                </a:moveTo>
                <a:lnTo>
                  <a:pt x="198119" y="0"/>
                </a:lnTo>
              </a:path>
            </a:pathLst>
          </a:custGeom>
          <a:ln w="2794">
            <a:solidFill>
              <a:srgbClr val="8560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6290534" y="4451233"/>
            <a:ext cx="174811" cy="0"/>
          </a:xfrm>
          <a:custGeom>
            <a:avLst/>
            <a:gdLst/>
            <a:ahLst/>
            <a:cxnLst/>
            <a:rect l="l" t="t" r="r" b="b"/>
            <a:pathLst>
              <a:path w="198119">
                <a:moveTo>
                  <a:pt x="0" y="0"/>
                </a:moveTo>
                <a:lnTo>
                  <a:pt x="198119" y="0"/>
                </a:lnTo>
              </a:path>
            </a:pathLst>
          </a:custGeom>
          <a:ln w="2794">
            <a:solidFill>
              <a:srgbClr val="8562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6290534" y="4452577"/>
            <a:ext cx="174811" cy="0"/>
          </a:xfrm>
          <a:custGeom>
            <a:avLst/>
            <a:gdLst/>
            <a:ahLst/>
            <a:cxnLst/>
            <a:rect l="l" t="t" r="r" b="b"/>
            <a:pathLst>
              <a:path w="198119">
                <a:moveTo>
                  <a:pt x="0" y="0"/>
                </a:moveTo>
                <a:lnTo>
                  <a:pt x="198119" y="0"/>
                </a:lnTo>
              </a:path>
            </a:pathLst>
          </a:custGeom>
          <a:ln w="2794">
            <a:solidFill>
              <a:srgbClr val="8762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6290534" y="4453922"/>
            <a:ext cx="174811" cy="0"/>
          </a:xfrm>
          <a:custGeom>
            <a:avLst/>
            <a:gdLst/>
            <a:ahLst/>
            <a:cxnLst/>
            <a:rect l="l" t="t" r="r" b="b"/>
            <a:pathLst>
              <a:path w="198119">
                <a:moveTo>
                  <a:pt x="0" y="0"/>
                </a:moveTo>
                <a:lnTo>
                  <a:pt x="198119" y="0"/>
                </a:lnTo>
              </a:path>
            </a:pathLst>
          </a:custGeom>
          <a:ln w="2794">
            <a:solidFill>
              <a:srgbClr val="8762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6290534" y="4455267"/>
            <a:ext cx="174811" cy="0"/>
          </a:xfrm>
          <a:custGeom>
            <a:avLst/>
            <a:gdLst/>
            <a:ahLst/>
            <a:cxnLst/>
            <a:rect l="l" t="t" r="r" b="b"/>
            <a:pathLst>
              <a:path w="198119">
                <a:moveTo>
                  <a:pt x="0" y="0"/>
                </a:moveTo>
                <a:lnTo>
                  <a:pt x="198119" y="0"/>
                </a:lnTo>
              </a:path>
            </a:pathLst>
          </a:custGeom>
          <a:ln w="2794">
            <a:solidFill>
              <a:srgbClr val="8764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6290534" y="4456611"/>
            <a:ext cx="174811" cy="0"/>
          </a:xfrm>
          <a:custGeom>
            <a:avLst/>
            <a:gdLst/>
            <a:ahLst/>
            <a:cxnLst/>
            <a:rect l="l" t="t" r="r" b="b"/>
            <a:pathLst>
              <a:path w="198119">
                <a:moveTo>
                  <a:pt x="0" y="0"/>
                </a:moveTo>
                <a:lnTo>
                  <a:pt x="198119" y="0"/>
                </a:lnTo>
              </a:path>
            </a:pathLst>
          </a:custGeom>
          <a:ln w="2793">
            <a:solidFill>
              <a:srgbClr val="8964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6290534" y="4458629"/>
            <a:ext cx="174811" cy="0"/>
          </a:xfrm>
          <a:custGeom>
            <a:avLst/>
            <a:gdLst/>
            <a:ahLst/>
            <a:cxnLst/>
            <a:rect l="l" t="t" r="r" b="b"/>
            <a:pathLst>
              <a:path w="198119">
                <a:moveTo>
                  <a:pt x="0" y="0"/>
                </a:moveTo>
                <a:lnTo>
                  <a:pt x="198119" y="0"/>
                </a:lnTo>
              </a:path>
            </a:pathLst>
          </a:custGeom>
          <a:ln w="4318">
            <a:solidFill>
              <a:srgbClr val="8966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6290534" y="4460646"/>
            <a:ext cx="174811" cy="0"/>
          </a:xfrm>
          <a:custGeom>
            <a:avLst/>
            <a:gdLst/>
            <a:ahLst/>
            <a:cxnLst/>
            <a:rect l="l" t="t" r="r" b="b"/>
            <a:pathLst>
              <a:path w="198119">
                <a:moveTo>
                  <a:pt x="0" y="0"/>
                </a:moveTo>
                <a:lnTo>
                  <a:pt x="198119" y="0"/>
                </a:lnTo>
              </a:path>
            </a:pathLst>
          </a:custGeom>
          <a:ln w="2794">
            <a:solidFill>
              <a:srgbClr val="8967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6290534" y="4461990"/>
            <a:ext cx="174811" cy="0"/>
          </a:xfrm>
          <a:custGeom>
            <a:avLst/>
            <a:gdLst/>
            <a:ahLst/>
            <a:cxnLst/>
            <a:rect l="l" t="t" r="r" b="b"/>
            <a:pathLst>
              <a:path w="198119">
                <a:moveTo>
                  <a:pt x="0" y="0"/>
                </a:moveTo>
                <a:lnTo>
                  <a:pt x="198119" y="0"/>
                </a:lnTo>
              </a:path>
            </a:pathLst>
          </a:custGeom>
          <a:ln w="2794">
            <a:solidFill>
              <a:srgbClr val="8A67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6290534" y="4464007"/>
            <a:ext cx="174811" cy="0"/>
          </a:xfrm>
          <a:custGeom>
            <a:avLst/>
            <a:gdLst/>
            <a:ahLst/>
            <a:cxnLst/>
            <a:rect l="l" t="t" r="r" b="b"/>
            <a:pathLst>
              <a:path w="198119">
                <a:moveTo>
                  <a:pt x="0" y="0"/>
                </a:moveTo>
                <a:lnTo>
                  <a:pt x="198119" y="0"/>
                </a:lnTo>
              </a:path>
            </a:pathLst>
          </a:custGeom>
          <a:ln w="4317">
            <a:solidFill>
              <a:srgbClr val="8C69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6290534" y="4466024"/>
            <a:ext cx="174811" cy="0"/>
          </a:xfrm>
          <a:custGeom>
            <a:avLst/>
            <a:gdLst/>
            <a:ahLst/>
            <a:cxnLst/>
            <a:rect l="l" t="t" r="r" b="b"/>
            <a:pathLst>
              <a:path w="198119">
                <a:moveTo>
                  <a:pt x="0" y="0"/>
                </a:moveTo>
                <a:lnTo>
                  <a:pt x="198119" y="0"/>
                </a:lnTo>
              </a:path>
            </a:pathLst>
          </a:custGeom>
          <a:ln w="2794">
            <a:solidFill>
              <a:srgbClr val="8C69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6290534" y="4468714"/>
            <a:ext cx="174811" cy="0"/>
          </a:xfrm>
          <a:custGeom>
            <a:avLst/>
            <a:gdLst/>
            <a:ahLst/>
            <a:cxnLst/>
            <a:rect l="l" t="t" r="r" b="b"/>
            <a:pathLst>
              <a:path w="198119">
                <a:moveTo>
                  <a:pt x="0" y="0"/>
                </a:moveTo>
                <a:lnTo>
                  <a:pt x="198119" y="0"/>
                </a:lnTo>
              </a:path>
            </a:pathLst>
          </a:custGeom>
          <a:ln w="5842">
            <a:solidFill>
              <a:srgbClr val="8C6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6293223" y="4436554"/>
            <a:ext cx="169432" cy="30703"/>
          </a:xfrm>
          <a:custGeom>
            <a:avLst/>
            <a:gdLst/>
            <a:ahLst/>
            <a:cxnLst/>
            <a:rect l="l" t="t" r="r" b="b"/>
            <a:pathLst>
              <a:path w="192023" h="34797">
                <a:moveTo>
                  <a:pt x="0" y="34797"/>
                </a:moveTo>
                <a:lnTo>
                  <a:pt x="192023" y="34797"/>
                </a:lnTo>
                <a:lnTo>
                  <a:pt x="192023" y="0"/>
                </a:lnTo>
                <a:lnTo>
                  <a:pt x="0" y="0"/>
                </a:lnTo>
                <a:lnTo>
                  <a:pt x="0" y="347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6290534" y="4433863"/>
            <a:ext cx="174811" cy="5155"/>
          </a:xfrm>
          <a:custGeom>
            <a:avLst/>
            <a:gdLst/>
            <a:ahLst/>
            <a:cxnLst/>
            <a:rect l="l" t="t" r="r" b="b"/>
            <a:pathLst>
              <a:path w="198119" h="5842">
                <a:moveTo>
                  <a:pt x="0" y="5842"/>
                </a:moveTo>
                <a:lnTo>
                  <a:pt x="198119" y="5842"/>
                </a:lnTo>
                <a:lnTo>
                  <a:pt x="198119" y="0"/>
                </a:lnTo>
                <a:lnTo>
                  <a:pt x="0" y="0"/>
                </a:lnTo>
                <a:lnTo>
                  <a:pt x="0" y="5842"/>
                </a:lnTo>
                <a:close/>
              </a:path>
            </a:pathLst>
          </a:custGeom>
          <a:solidFill>
            <a:srgbClr val="80593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6290534" y="4437898"/>
            <a:ext cx="174811" cy="2465"/>
          </a:xfrm>
          <a:custGeom>
            <a:avLst/>
            <a:gdLst/>
            <a:ahLst/>
            <a:cxnLst/>
            <a:rect l="l" t="t" r="r" b="b"/>
            <a:pathLst>
              <a:path w="198119" h="2794">
                <a:moveTo>
                  <a:pt x="0" y="2793"/>
                </a:moveTo>
                <a:lnTo>
                  <a:pt x="198119" y="2793"/>
                </a:lnTo>
                <a:lnTo>
                  <a:pt x="198119" y="0"/>
                </a:lnTo>
                <a:lnTo>
                  <a:pt x="0" y="0"/>
                </a:lnTo>
                <a:lnTo>
                  <a:pt x="0" y="2793"/>
                </a:lnTo>
                <a:close/>
              </a:path>
            </a:pathLst>
          </a:custGeom>
          <a:solidFill>
            <a:srgbClr val="805B3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6290534" y="4439243"/>
            <a:ext cx="174811" cy="2464"/>
          </a:xfrm>
          <a:custGeom>
            <a:avLst/>
            <a:gdLst/>
            <a:ahLst/>
            <a:cxnLst/>
            <a:rect l="l" t="t" r="r" b="b"/>
            <a:pathLst>
              <a:path w="198119" h="2793">
                <a:moveTo>
                  <a:pt x="0" y="2793"/>
                </a:moveTo>
                <a:lnTo>
                  <a:pt x="198119" y="2793"/>
                </a:lnTo>
                <a:lnTo>
                  <a:pt x="198119" y="0"/>
                </a:lnTo>
                <a:lnTo>
                  <a:pt x="0" y="0"/>
                </a:lnTo>
                <a:lnTo>
                  <a:pt x="0" y="2793"/>
                </a:lnTo>
                <a:close/>
              </a:path>
            </a:pathLst>
          </a:custGeom>
          <a:solidFill>
            <a:srgbClr val="805B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6290534" y="4440587"/>
            <a:ext cx="174811" cy="2465"/>
          </a:xfrm>
          <a:custGeom>
            <a:avLst/>
            <a:gdLst/>
            <a:ahLst/>
            <a:cxnLst/>
            <a:rect l="l" t="t" r="r" b="b"/>
            <a:pathLst>
              <a:path w="198119" h="2794">
                <a:moveTo>
                  <a:pt x="0" y="2794"/>
                </a:moveTo>
                <a:lnTo>
                  <a:pt x="198119" y="2794"/>
                </a:lnTo>
                <a:lnTo>
                  <a:pt x="198119" y="0"/>
                </a:lnTo>
                <a:lnTo>
                  <a:pt x="0" y="0"/>
                </a:lnTo>
                <a:lnTo>
                  <a:pt x="0" y="2794"/>
                </a:lnTo>
                <a:close/>
              </a:path>
            </a:pathLst>
          </a:custGeom>
          <a:solidFill>
            <a:srgbClr val="825B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6290534" y="4443164"/>
            <a:ext cx="174811" cy="0"/>
          </a:xfrm>
          <a:custGeom>
            <a:avLst/>
            <a:gdLst/>
            <a:ahLst/>
            <a:cxnLst/>
            <a:rect l="l" t="t" r="r" b="b"/>
            <a:pathLst>
              <a:path w="198119">
                <a:moveTo>
                  <a:pt x="0" y="0"/>
                </a:moveTo>
                <a:lnTo>
                  <a:pt x="198119" y="0"/>
                </a:lnTo>
              </a:path>
            </a:pathLst>
          </a:custGeom>
          <a:ln w="2793">
            <a:solidFill>
              <a:srgbClr val="825D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6290534" y="4444509"/>
            <a:ext cx="174811" cy="0"/>
          </a:xfrm>
          <a:custGeom>
            <a:avLst/>
            <a:gdLst/>
            <a:ahLst/>
            <a:cxnLst/>
            <a:rect l="l" t="t" r="r" b="b"/>
            <a:pathLst>
              <a:path w="198119">
                <a:moveTo>
                  <a:pt x="0" y="0"/>
                </a:moveTo>
                <a:lnTo>
                  <a:pt x="198119" y="0"/>
                </a:lnTo>
              </a:path>
            </a:pathLst>
          </a:custGeom>
          <a:ln w="2794">
            <a:solidFill>
              <a:srgbClr val="825D4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6290534" y="4445854"/>
            <a:ext cx="174811" cy="0"/>
          </a:xfrm>
          <a:custGeom>
            <a:avLst/>
            <a:gdLst/>
            <a:ahLst/>
            <a:cxnLst/>
            <a:rect l="l" t="t" r="r" b="b"/>
            <a:pathLst>
              <a:path w="198119">
                <a:moveTo>
                  <a:pt x="0" y="0"/>
                </a:moveTo>
                <a:lnTo>
                  <a:pt x="198119" y="0"/>
                </a:lnTo>
              </a:path>
            </a:pathLst>
          </a:custGeom>
          <a:ln w="2794">
            <a:solidFill>
              <a:srgbClr val="825E4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6290534" y="4447199"/>
            <a:ext cx="174811" cy="0"/>
          </a:xfrm>
          <a:custGeom>
            <a:avLst/>
            <a:gdLst/>
            <a:ahLst/>
            <a:cxnLst/>
            <a:rect l="l" t="t" r="r" b="b"/>
            <a:pathLst>
              <a:path w="198119">
                <a:moveTo>
                  <a:pt x="0" y="0"/>
                </a:moveTo>
                <a:lnTo>
                  <a:pt x="198119" y="0"/>
                </a:lnTo>
              </a:path>
            </a:pathLst>
          </a:custGeom>
          <a:ln w="2794">
            <a:solidFill>
              <a:srgbClr val="83604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6290534" y="4448543"/>
            <a:ext cx="174811" cy="0"/>
          </a:xfrm>
          <a:custGeom>
            <a:avLst/>
            <a:gdLst/>
            <a:ahLst/>
            <a:cxnLst/>
            <a:rect l="l" t="t" r="r" b="b"/>
            <a:pathLst>
              <a:path w="198119">
                <a:moveTo>
                  <a:pt x="0" y="0"/>
                </a:moveTo>
                <a:lnTo>
                  <a:pt x="198119" y="0"/>
                </a:lnTo>
              </a:path>
            </a:pathLst>
          </a:custGeom>
          <a:ln w="2793">
            <a:solidFill>
              <a:srgbClr val="85604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6290534" y="4449888"/>
            <a:ext cx="174811" cy="0"/>
          </a:xfrm>
          <a:custGeom>
            <a:avLst/>
            <a:gdLst/>
            <a:ahLst/>
            <a:cxnLst/>
            <a:rect l="l" t="t" r="r" b="b"/>
            <a:pathLst>
              <a:path w="198119">
                <a:moveTo>
                  <a:pt x="0" y="0"/>
                </a:moveTo>
                <a:lnTo>
                  <a:pt x="198119" y="0"/>
                </a:lnTo>
              </a:path>
            </a:pathLst>
          </a:custGeom>
          <a:ln w="2794">
            <a:solidFill>
              <a:srgbClr val="8560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6290534" y="4451233"/>
            <a:ext cx="174811" cy="0"/>
          </a:xfrm>
          <a:custGeom>
            <a:avLst/>
            <a:gdLst/>
            <a:ahLst/>
            <a:cxnLst/>
            <a:rect l="l" t="t" r="r" b="b"/>
            <a:pathLst>
              <a:path w="198119">
                <a:moveTo>
                  <a:pt x="0" y="0"/>
                </a:moveTo>
                <a:lnTo>
                  <a:pt x="198119" y="0"/>
                </a:lnTo>
              </a:path>
            </a:pathLst>
          </a:custGeom>
          <a:ln w="2794">
            <a:solidFill>
              <a:srgbClr val="8562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6290534" y="4452577"/>
            <a:ext cx="174811" cy="0"/>
          </a:xfrm>
          <a:custGeom>
            <a:avLst/>
            <a:gdLst/>
            <a:ahLst/>
            <a:cxnLst/>
            <a:rect l="l" t="t" r="r" b="b"/>
            <a:pathLst>
              <a:path w="198119">
                <a:moveTo>
                  <a:pt x="0" y="0"/>
                </a:moveTo>
                <a:lnTo>
                  <a:pt x="198119" y="0"/>
                </a:lnTo>
              </a:path>
            </a:pathLst>
          </a:custGeom>
          <a:ln w="2794">
            <a:solidFill>
              <a:srgbClr val="8762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6290534" y="4453922"/>
            <a:ext cx="174811" cy="0"/>
          </a:xfrm>
          <a:custGeom>
            <a:avLst/>
            <a:gdLst/>
            <a:ahLst/>
            <a:cxnLst/>
            <a:rect l="l" t="t" r="r" b="b"/>
            <a:pathLst>
              <a:path w="198119">
                <a:moveTo>
                  <a:pt x="0" y="0"/>
                </a:moveTo>
                <a:lnTo>
                  <a:pt x="198119" y="0"/>
                </a:lnTo>
              </a:path>
            </a:pathLst>
          </a:custGeom>
          <a:ln w="2794">
            <a:solidFill>
              <a:srgbClr val="8762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6290534" y="4455267"/>
            <a:ext cx="174811" cy="0"/>
          </a:xfrm>
          <a:custGeom>
            <a:avLst/>
            <a:gdLst/>
            <a:ahLst/>
            <a:cxnLst/>
            <a:rect l="l" t="t" r="r" b="b"/>
            <a:pathLst>
              <a:path w="198119">
                <a:moveTo>
                  <a:pt x="0" y="0"/>
                </a:moveTo>
                <a:lnTo>
                  <a:pt x="198119" y="0"/>
                </a:lnTo>
              </a:path>
            </a:pathLst>
          </a:custGeom>
          <a:ln w="2794">
            <a:solidFill>
              <a:srgbClr val="8764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6290534" y="4456611"/>
            <a:ext cx="174811" cy="0"/>
          </a:xfrm>
          <a:custGeom>
            <a:avLst/>
            <a:gdLst/>
            <a:ahLst/>
            <a:cxnLst/>
            <a:rect l="l" t="t" r="r" b="b"/>
            <a:pathLst>
              <a:path w="198119">
                <a:moveTo>
                  <a:pt x="0" y="0"/>
                </a:moveTo>
                <a:lnTo>
                  <a:pt x="198119" y="0"/>
                </a:lnTo>
              </a:path>
            </a:pathLst>
          </a:custGeom>
          <a:ln w="2793">
            <a:solidFill>
              <a:srgbClr val="8964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6290534" y="4458629"/>
            <a:ext cx="174811" cy="0"/>
          </a:xfrm>
          <a:custGeom>
            <a:avLst/>
            <a:gdLst/>
            <a:ahLst/>
            <a:cxnLst/>
            <a:rect l="l" t="t" r="r" b="b"/>
            <a:pathLst>
              <a:path w="198119">
                <a:moveTo>
                  <a:pt x="0" y="0"/>
                </a:moveTo>
                <a:lnTo>
                  <a:pt x="198119" y="0"/>
                </a:lnTo>
              </a:path>
            </a:pathLst>
          </a:custGeom>
          <a:ln w="4318">
            <a:solidFill>
              <a:srgbClr val="8966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6290534" y="4460646"/>
            <a:ext cx="174811" cy="0"/>
          </a:xfrm>
          <a:custGeom>
            <a:avLst/>
            <a:gdLst/>
            <a:ahLst/>
            <a:cxnLst/>
            <a:rect l="l" t="t" r="r" b="b"/>
            <a:pathLst>
              <a:path w="198119">
                <a:moveTo>
                  <a:pt x="0" y="0"/>
                </a:moveTo>
                <a:lnTo>
                  <a:pt x="198119" y="0"/>
                </a:lnTo>
              </a:path>
            </a:pathLst>
          </a:custGeom>
          <a:ln w="2794">
            <a:solidFill>
              <a:srgbClr val="8967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6290534" y="4461990"/>
            <a:ext cx="174811" cy="0"/>
          </a:xfrm>
          <a:custGeom>
            <a:avLst/>
            <a:gdLst/>
            <a:ahLst/>
            <a:cxnLst/>
            <a:rect l="l" t="t" r="r" b="b"/>
            <a:pathLst>
              <a:path w="198119">
                <a:moveTo>
                  <a:pt x="0" y="0"/>
                </a:moveTo>
                <a:lnTo>
                  <a:pt x="198119" y="0"/>
                </a:lnTo>
              </a:path>
            </a:pathLst>
          </a:custGeom>
          <a:ln w="2794">
            <a:solidFill>
              <a:srgbClr val="8A67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6290534" y="4462103"/>
            <a:ext cx="174811" cy="3809"/>
          </a:xfrm>
          <a:custGeom>
            <a:avLst/>
            <a:gdLst/>
            <a:ahLst/>
            <a:cxnLst/>
            <a:rect l="l" t="t" r="r" b="b"/>
            <a:pathLst>
              <a:path w="198119" h="4317">
                <a:moveTo>
                  <a:pt x="0" y="4318"/>
                </a:moveTo>
                <a:lnTo>
                  <a:pt x="198119" y="4318"/>
                </a:lnTo>
                <a:lnTo>
                  <a:pt x="198119" y="0"/>
                </a:lnTo>
                <a:lnTo>
                  <a:pt x="0" y="0"/>
                </a:lnTo>
                <a:lnTo>
                  <a:pt x="0" y="4318"/>
                </a:lnTo>
                <a:close/>
              </a:path>
            </a:pathLst>
          </a:custGeom>
          <a:solidFill>
            <a:srgbClr val="8C69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6290534" y="4464792"/>
            <a:ext cx="174811" cy="2465"/>
          </a:xfrm>
          <a:custGeom>
            <a:avLst/>
            <a:gdLst/>
            <a:ahLst/>
            <a:cxnLst/>
            <a:rect l="l" t="t" r="r" b="b"/>
            <a:pathLst>
              <a:path w="198119" h="2794">
                <a:moveTo>
                  <a:pt x="0" y="2793"/>
                </a:moveTo>
                <a:lnTo>
                  <a:pt x="198119" y="2793"/>
                </a:lnTo>
                <a:lnTo>
                  <a:pt x="198119" y="0"/>
                </a:lnTo>
                <a:lnTo>
                  <a:pt x="0" y="0"/>
                </a:lnTo>
                <a:lnTo>
                  <a:pt x="0" y="2793"/>
                </a:lnTo>
                <a:close/>
              </a:path>
            </a:pathLst>
          </a:custGeom>
          <a:solidFill>
            <a:srgbClr val="8C69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6290534" y="4466136"/>
            <a:ext cx="174811" cy="5155"/>
          </a:xfrm>
          <a:custGeom>
            <a:avLst/>
            <a:gdLst/>
            <a:ahLst/>
            <a:cxnLst/>
            <a:rect l="l" t="t" r="r" b="b"/>
            <a:pathLst>
              <a:path w="198119" h="5842">
                <a:moveTo>
                  <a:pt x="0" y="5842"/>
                </a:moveTo>
                <a:lnTo>
                  <a:pt x="198119" y="5842"/>
                </a:lnTo>
                <a:lnTo>
                  <a:pt x="198119" y="0"/>
                </a:lnTo>
                <a:lnTo>
                  <a:pt x="0" y="0"/>
                </a:lnTo>
                <a:lnTo>
                  <a:pt x="0" y="5842"/>
                </a:lnTo>
                <a:close/>
              </a:path>
            </a:pathLst>
          </a:custGeom>
          <a:solidFill>
            <a:srgbClr val="8C6B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6508376" y="4351724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8890">
            <a:solidFill>
              <a:srgbClr val="6633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6508376" y="4355759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3">
            <a:solidFill>
              <a:srgbClr val="66330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6508376" y="4357103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67340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6508376" y="4358448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6734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6508376" y="4360465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4318">
            <a:solidFill>
              <a:srgbClr val="6734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6508376" y="4362482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67360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6508376" y="4363827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67360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6508376" y="4365171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3">
            <a:solidFill>
              <a:srgbClr val="67360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6508376" y="4367189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4318">
            <a:solidFill>
              <a:srgbClr val="6736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6508376" y="4369206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6736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6508376" y="4370550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67361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6508376" y="4371895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69381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6508376" y="4373240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3">
            <a:solidFill>
              <a:srgbClr val="69381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6508376" y="4374584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69381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6508376" y="4375929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69381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6508376" y="4377274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69381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6508376" y="4378619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693A1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6508376" y="4379963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693B1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6508376" y="4381308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3">
            <a:solidFill>
              <a:srgbClr val="6B3B1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6508376" y="4382653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6B3B1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6508376" y="4383997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6B3B1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6508376" y="4385342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6B3B1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6508376" y="4386687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6B3D1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6508376" y="4388031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6B3D1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6508376" y="4389376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3">
            <a:solidFill>
              <a:srgbClr val="6B3D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6508376" y="4390721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6D3F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6508376" y="4392066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6D3F2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6508376" y="4393410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6E3F2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6508376" y="4394755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6E412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6508376" y="4396100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6E422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6508376" y="4397444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6E422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6508376" y="4398789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3">
            <a:solidFill>
              <a:srgbClr val="6E422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6508376" y="4400134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70442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6508376" y="4401479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70442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6508376" y="4402823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70462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6508376" y="4404168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7046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6508376" y="4405513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7246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6508376" y="4406857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3">
            <a:solidFill>
              <a:srgbClr val="72462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6508376" y="4408202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72482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6508376" y="4409547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72492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6508376" y="4410891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72492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6508376" y="4412236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744B2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6508376" y="4413581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754B2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6508376" y="4414926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3">
            <a:solidFill>
              <a:srgbClr val="754D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6508376" y="4416270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754D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6508376" y="4417615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774D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6508376" y="4418960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774D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6508376" y="4420304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774F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6508376" y="4421649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774F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6508376" y="4422994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3">
            <a:solidFill>
              <a:srgbClr val="7950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6508376" y="4424339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7952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6508376" y="4425683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7952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6508376" y="4427700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4318">
            <a:solidFill>
              <a:srgbClr val="7B54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6508376" y="4429717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7C54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6508376" y="4431062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7C56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6508376" y="4432407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3">
            <a:solidFill>
              <a:srgbClr val="7C563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6508376" y="4433751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7E573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6508376" y="4435096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7E57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6508376" y="4436441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7E59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6508376" y="4437786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80593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6508376" y="4439803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4317">
            <a:solidFill>
              <a:srgbClr val="805B3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6508376" y="4441820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825B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6508376" y="4443164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3">
            <a:solidFill>
              <a:srgbClr val="825D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6508376" y="4444509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825D4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6508376" y="4445854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825E4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6508376" y="4447199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83604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6508376" y="4448543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3">
            <a:solidFill>
              <a:srgbClr val="85604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6508376" y="4449888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8560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6508376" y="4451233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8562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6508376" y="4452577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8562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6508376" y="4453922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8762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6508376" y="4455267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8764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6508376" y="4456611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3">
            <a:solidFill>
              <a:srgbClr val="8964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6508376" y="4458629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4318">
            <a:solidFill>
              <a:srgbClr val="8966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6508376" y="4460646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8967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6508376" y="4461990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8A67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6508376" y="4463335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8A67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6508376" y="4464680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3">
            <a:solidFill>
              <a:srgbClr val="8C69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6508376" y="4466024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8C69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6508376" y="4468041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4318">
            <a:solidFill>
              <a:srgbClr val="8C6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6508376" y="4470731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4318">
            <a:solidFill>
              <a:srgbClr val="8E6B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6508376" y="4472748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3">
            <a:solidFill>
              <a:srgbClr val="8E6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6508376" y="4474093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8E6D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6508376" y="4475437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906E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6508376" y="4476782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906E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6508376" y="4478127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906E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6508376" y="4480144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4318">
            <a:solidFill>
              <a:srgbClr val="9070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6508376" y="4482833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4317">
            <a:solidFill>
              <a:srgbClr val="9170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6508376" y="4485523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4318">
            <a:solidFill>
              <a:srgbClr val="9372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6508376" y="4488212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4318">
            <a:solidFill>
              <a:srgbClr val="9372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6508376" y="4491574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5841">
            <a:solidFill>
              <a:srgbClr val="957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6508376" y="4494936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4318">
            <a:solidFill>
              <a:srgbClr val="9575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6508376" y="4497625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4317">
            <a:solidFill>
              <a:srgbClr val="9775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6508376" y="4500314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4318">
            <a:solidFill>
              <a:srgbClr val="9777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6508376" y="4503676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5842">
            <a:solidFill>
              <a:srgbClr val="9777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6508376" y="4507038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4317">
            <a:solidFill>
              <a:srgbClr val="9977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6508376" y="4509727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4318">
            <a:solidFill>
              <a:srgbClr val="9979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6508376" y="4512417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4318">
            <a:solidFill>
              <a:srgbClr val="9A79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6508376" y="4515779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5841">
            <a:solidFill>
              <a:srgbClr val="9A79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6508376" y="4519140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4318">
            <a:solidFill>
              <a:srgbClr val="9A79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6508376" y="4523847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8889">
            <a:solidFill>
              <a:srgbClr val="9A7B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6508376" y="4533260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14986">
            <a:solidFill>
              <a:srgbClr val="9C7C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6508376" y="4544017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11938">
            <a:solidFill>
              <a:srgbClr val="9C7C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6985747" y="4351052"/>
            <a:ext cx="110390" cy="193637"/>
          </a:xfrm>
          <a:custGeom>
            <a:avLst/>
            <a:gdLst/>
            <a:ahLst/>
            <a:cxnLst/>
            <a:rect l="l" t="t" r="r" b="b"/>
            <a:pathLst>
              <a:path w="125109" h="219455">
                <a:moveTo>
                  <a:pt x="87701" y="68816"/>
                </a:moveTo>
                <a:lnTo>
                  <a:pt x="82134" y="80222"/>
                </a:lnTo>
                <a:lnTo>
                  <a:pt x="76590" y="91629"/>
                </a:lnTo>
                <a:lnTo>
                  <a:pt x="71059" y="103035"/>
                </a:lnTo>
                <a:lnTo>
                  <a:pt x="65534" y="114441"/>
                </a:lnTo>
                <a:lnTo>
                  <a:pt x="60005" y="125848"/>
                </a:lnTo>
                <a:lnTo>
                  <a:pt x="54464" y="137254"/>
                </a:lnTo>
                <a:lnTo>
                  <a:pt x="48902" y="148660"/>
                </a:lnTo>
                <a:lnTo>
                  <a:pt x="43310" y="160067"/>
                </a:lnTo>
                <a:lnTo>
                  <a:pt x="37680" y="171473"/>
                </a:lnTo>
                <a:lnTo>
                  <a:pt x="32003" y="182879"/>
                </a:lnTo>
                <a:lnTo>
                  <a:pt x="21335" y="182879"/>
                </a:lnTo>
                <a:lnTo>
                  <a:pt x="12192" y="184403"/>
                </a:lnTo>
                <a:lnTo>
                  <a:pt x="7620" y="187451"/>
                </a:lnTo>
                <a:lnTo>
                  <a:pt x="3048" y="190499"/>
                </a:lnTo>
                <a:lnTo>
                  <a:pt x="0" y="195071"/>
                </a:lnTo>
                <a:lnTo>
                  <a:pt x="0" y="207263"/>
                </a:lnTo>
                <a:lnTo>
                  <a:pt x="3048" y="211835"/>
                </a:lnTo>
                <a:lnTo>
                  <a:pt x="7620" y="214883"/>
                </a:lnTo>
                <a:lnTo>
                  <a:pt x="12192" y="217931"/>
                </a:lnTo>
                <a:lnTo>
                  <a:pt x="19811" y="219455"/>
                </a:lnTo>
                <a:lnTo>
                  <a:pt x="103631" y="219455"/>
                </a:lnTo>
                <a:lnTo>
                  <a:pt x="111251" y="217931"/>
                </a:lnTo>
                <a:lnTo>
                  <a:pt x="115824" y="214883"/>
                </a:lnTo>
                <a:lnTo>
                  <a:pt x="120396" y="211835"/>
                </a:lnTo>
                <a:lnTo>
                  <a:pt x="123444" y="207263"/>
                </a:lnTo>
                <a:lnTo>
                  <a:pt x="123444" y="195071"/>
                </a:lnTo>
                <a:lnTo>
                  <a:pt x="120396" y="192023"/>
                </a:lnTo>
                <a:lnTo>
                  <a:pt x="115824" y="187451"/>
                </a:lnTo>
                <a:lnTo>
                  <a:pt x="111251" y="184403"/>
                </a:lnTo>
                <a:lnTo>
                  <a:pt x="103631" y="182879"/>
                </a:lnTo>
                <a:lnTo>
                  <a:pt x="82296" y="182879"/>
                </a:lnTo>
                <a:lnTo>
                  <a:pt x="85344" y="175259"/>
                </a:lnTo>
                <a:lnTo>
                  <a:pt x="88392" y="167639"/>
                </a:lnTo>
                <a:lnTo>
                  <a:pt x="92963" y="160019"/>
                </a:lnTo>
                <a:lnTo>
                  <a:pt x="102516" y="160019"/>
                </a:lnTo>
                <a:lnTo>
                  <a:pt x="111251" y="121919"/>
                </a:lnTo>
                <a:lnTo>
                  <a:pt x="113750" y="116923"/>
                </a:lnTo>
                <a:lnTo>
                  <a:pt x="119429" y="105564"/>
                </a:lnTo>
                <a:lnTo>
                  <a:pt x="125109" y="94204"/>
                </a:lnTo>
                <a:lnTo>
                  <a:pt x="124909" y="0"/>
                </a:lnTo>
                <a:lnTo>
                  <a:pt x="62483" y="0"/>
                </a:lnTo>
                <a:lnTo>
                  <a:pt x="54863" y="1523"/>
                </a:lnTo>
                <a:lnTo>
                  <a:pt x="50292" y="4571"/>
                </a:lnTo>
                <a:lnTo>
                  <a:pt x="45720" y="7619"/>
                </a:lnTo>
                <a:lnTo>
                  <a:pt x="44196" y="12191"/>
                </a:lnTo>
                <a:lnTo>
                  <a:pt x="44196" y="24383"/>
                </a:lnTo>
                <a:lnTo>
                  <a:pt x="45720" y="28955"/>
                </a:lnTo>
                <a:lnTo>
                  <a:pt x="50292" y="32003"/>
                </a:lnTo>
                <a:lnTo>
                  <a:pt x="54863" y="35051"/>
                </a:lnTo>
                <a:lnTo>
                  <a:pt x="62483" y="36575"/>
                </a:lnTo>
                <a:lnTo>
                  <a:pt x="103631" y="36575"/>
                </a:lnTo>
                <a:lnTo>
                  <a:pt x="98936" y="46003"/>
                </a:lnTo>
                <a:lnTo>
                  <a:pt x="93298" y="57410"/>
                </a:lnTo>
                <a:lnTo>
                  <a:pt x="87701" y="688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7814085" y="4408875"/>
            <a:ext cx="170777" cy="135814"/>
          </a:xfrm>
          <a:custGeom>
            <a:avLst/>
            <a:gdLst/>
            <a:ahLst/>
            <a:cxnLst/>
            <a:rect l="l" t="t" r="r" b="b"/>
            <a:pathLst>
              <a:path w="193547" h="153923">
                <a:moveTo>
                  <a:pt x="0" y="82665"/>
                </a:moveTo>
                <a:lnTo>
                  <a:pt x="0" y="70103"/>
                </a:lnTo>
                <a:lnTo>
                  <a:pt x="44196" y="70103"/>
                </a:lnTo>
                <a:lnTo>
                  <a:pt x="50688" y="72933"/>
                </a:lnTo>
                <a:lnTo>
                  <a:pt x="58630" y="77357"/>
                </a:lnTo>
                <a:lnTo>
                  <a:pt x="66966" y="82969"/>
                </a:lnTo>
                <a:lnTo>
                  <a:pt x="75706" y="89751"/>
                </a:lnTo>
                <a:lnTo>
                  <a:pt x="84859" y="97683"/>
                </a:lnTo>
                <a:lnTo>
                  <a:pt x="94435" y="106746"/>
                </a:lnTo>
                <a:lnTo>
                  <a:pt x="104444" y="116920"/>
                </a:lnTo>
                <a:lnTo>
                  <a:pt x="114894" y="128187"/>
                </a:lnTo>
                <a:lnTo>
                  <a:pt x="125796" y="140528"/>
                </a:lnTo>
                <a:lnTo>
                  <a:pt x="137159" y="153923"/>
                </a:lnTo>
                <a:lnTo>
                  <a:pt x="173735" y="153923"/>
                </a:lnTo>
                <a:lnTo>
                  <a:pt x="181355" y="152399"/>
                </a:lnTo>
                <a:lnTo>
                  <a:pt x="185927" y="149351"/>
                </a:lnTo>
                <a:lnTo>
                  <a:pt x="190499" y="146303"/>
                </a:lnTo>
                <a:lnTo>
                  <a:pt x="193547" y="141731"/>
                </a:lnTo>
                <a:lnTo>
                  <a:pt x="193547" y="129539"/>
                </a:lnTo>
                <a:lnTo>
                  <a:pt x="190499" y="123443"/>
                </a:lnTo>
                <a:lnTo>
                  <a:pt x="182879" y="120395"/>
                </a:lnTo>
                <a:lnTo>
                  <a:pt x="179831" y="118871"/>
                </a:lnTo>
                <a:lnTo>
                  <a:pt x="172211" y="117347"/>
                </a:lnTo>
                <a:lnTo>
                  <a:pt x="160019" y="117347"/>
                </a:lnTo>
                <a:lnTo>
                  <a:pt x="156985" y="113079"/>
                </a:lnTo>
                <a:lnTo>
                  <a:pt x="148023" y="101344"/>
                </a:lnTo>
                <a:lnTo>
                  <a:pt x="139890" y="92099"/>
                </a:lnTo>
                <a:lnTo>
                  <a:pt x="132587" y="85343"/>
                </a:lnTo>
                <a:lnTo>
                  <a:pt x="130320" y="83098"/>
                </a:lnTo>
                <a:lnTo>
                  <a:pt x="120491" y="73825"/>
                </a:lnTo>
                <a:lnTo>
                  <a:pt x="110997" y="65430"/>
                </a:lnTo>
                <a:lnTo>
                  <a:pt x="102108" y="57911"/>
                </a:lnTo>
                <a:lnTo>
                  <a:pt x="108567" y="54861"/>
                </a:lnTo>
                <a:lnTo>
                  <a:pt x="106679" y="0"/>
                </a:lnTo>
                <a:lnTo>
                  <a:pt x="106679" y="4572"/>
                </a:lnTo>
                <a:lnTo>
                  <a:pt x="103631" y="9143"/>
                </a:lnTo>
                <a:lnTo>
                  <a:pt x="99060" y="13716"/>
                </a:lnTo>
                <a:lnTo>
                  <a:pt x="95614" y="16714"/>
                </a:lnTo>
                <a:lnTo>
                  <a:pt x="85447" y="22655"/>
                </a:lnTo>
                <a:lnTo>
                  <a:pt x="70103" y="27431"/>
                </a:lnTo>
                <a:lnTo>
                  <a:pt x="60876" y="30643"/>
                </a:lnTo>
                <a:lnTo>
                  <a:pt x="48713" y="32876"/>
                </a:lnTo>
                <a:lnTo>
                  <a:pt x="35051" y="33528"/>
                </a:lnTo>
                <a:lnTo>
                  <a:pt x="0" y="33528"/>
                </a:lnTo>
                <a:lnTo>
                  <a:pt x="0" y="95532"/>
                </a:lnTo>
                <a:lnTo>
                  <a:pt x="0" y="826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7740126" y="4351052"/>
            <a:ext cx="208429" cy="193637"/>
          </a:xfrm>
          <a:custGeom>
            <a:avLst/>
            <a:gdLst/>
            <a:ahLst/>
            <a:cxnLst/>
            <a:rect l="l" t="t" r="r" b="b"/>
            <a:pathLst>
              <a:path w="236219" h="219455">
                <a:moveTo>
                  <a:pt x="83820" y="36575"/>
                </a:moveTo>
                <a:lnTo>
                  <a:pt x="140744" y="36660"/>
                </a:lnTo>
                <a:lnTo>
                  <a:pt x="154838" y="38020"/>
                </a:lnTo>
                <a:lnTo>
                  <a:pt x="166601" y="41040"/>
                </a:lnTo>
                <a:lnTo>
                  <a:pt x="176784" y="45719"/>
                </a:lnTo>
                <a:lnTo>
                  <a:pt x="185928" y="51815"/>
                </a:lnTo>
                <a:lnTo>
                  <a:pt x="190499" y="57911"/>
                </a:lnTo>
                <a:lnTo>
                  <a:pt x="190499" y="65531"/>
                </a:lnTo>
                <a:lnTo>
                  <a:pt x="192387" y="120393"/>
                </a:lnTo>
                <a:lnTo>
                  <a:pt x="204715" y="113678"/>
                </a:lnTo>
                <a:lnTo>
                  <a:pt x="214754" y="106640"/>
                </a:lnTo>
                <a:lnTo>
                  <a:pt x="222503" y="99059"/>
                </a:lnTo>
                <a:lnTo>
                  <a:pt x="228921" y="90402"/>
                </a:lnTo>
                <a:lnTo>
                  <a:pt x="234395" y="78729"/>
                </a:lnTo>
                <a:lnTo>
                  <a:pt x="236219" y="67055"/>
                </a:lnTo>
                <a:lnTo>
                  <a:pt x="236085" y="62955"/>
                </a:lnTo>
                <a:lnTo>
                  <a:pt x="233708" y="50284"/>
                </a:lnTo>
                <a:lnTo>
                  <a:pt x="228366" y="38947"/>
                </a:lnTo>
                <a:lnTo>
                  <a:pt x="220059" y="28828"/>
                </a:lnTo>
                <a:lnTo>
                  <a:pt x="208787" y="19811"/>
                </a:lnTo>
                <a:lnTo>
                  <a:pt x="198428" y="13200"/>
                </a:lnTo>
                <a:lnTo>
                  <a:pt x="187792" y="8339"/>
                </a:lnTo>
                <a:lnTo>
                  <a:pt x="176083" y="4630"/>
                </a:lnTo>
                <a:lnTo>
                  <a:pt x="163260" y="2030"/>
                </a:lnTo>
                <a:lnTo>
                  <a:pt x="149283" y="500"/>
                </a:lnTo>
                <a:lnTo>
                  <a:pt x="134112" y="0"/>
                </a:lnTo>
                <a:lnTo>
                  <a:pt x="19812" y="0"/>
                </a:lnTo>
                <a:lnTo>
                  <a:pt x="10668" y="1523"/>
                </a:lnTo>
                <a:lnTo>
                  <a:pt x="6096" y="4571"/>
                </a:lnTo>
                <a:lnTo>
                  <a:pt x="1524" y="7619"/>
                </a:lnTo>
                <a:lnTo>
                  <a:pt x="0" y="12191"/>
                </a:lnTo>
                <a:lnTo>
                  <a:pt x="0" y="24383"/>
                </a:lnTo>
                <a:lnTo>
                  <a:pt x="1524" y="28955"/>
                </a:lnTo>
                <a:lnTo>
                  <a:pt x="6096" y="32003"/>
                </a:lnTo>
                <a:lnTo>
                  <a:pt x="10668" y="35051"/>
                </a:lnTo>
                <a:lnTo>
                  <a:pt x="19812" y="36575"/>
                </a:lnTo>
                <a:lnTo>
                  <a:pt x="36575" y="36575"/>
                </a:lnTo>
                <a:lnTo>
                  <a:pt x="36575" y="182879"/>
                </a:lnTo>
                <a:lnTo>
                  <a:pt x="19812" y="182879"/>
                </a:lnTo>
                <a:lnTo>
                  <a:pt x="12192" y="184403"/>
                </a:lnTo>
                <a:lnTo>
                  <a:pt x="6096" y="187451"/>
                </a:lnTo>
                <a:lnTo>
                  <a:pt x="1524" y="192023"/>
                </a:lnTo>
                <a:lnTo>
                  <a:pt x="0" y="195071"/>
                </a:lnTo>
                <a:lnTo>
                  <a:pt x="0" y="207263"/>
                </a:lnTo>
                <a:lnTo>
                  <a:pt x="1524" y="211835"/>
                </a:lnTo>
                <a:lnTo>
                  <a:pt x="6096" y="214883"/>
                </a:lnTo>
                <a:lnTo>
                  <a:pt x="10668" y="217931"/>
                </a:lnTo>
                <a:lnTo>
                  <a:pt x="19812" y="219455"/>
                </a:lnTo>
                <a:lnTo>
                  <a:pt x="111252" y="219455"/>
                </a:lnTo>
                <a:lnTo>
                  <a:pt x="118872" y="217931"/>
                </a:lnTo>
                <a:lnTo>
                  <a:pt x="123444" y="214883"/>
                </a:lnTo>
                <a:lnTo>
                  <a:pt x="128016" y="211835"/>
                </a:lnTo>
                <a:lnTo>
                  <a:pt x="129540" y="207263"/>
                </a:lnTo>
                <a:lnTo>
                  <a:pt x="129540" y="195071"/>
                </a:lnTo>
                <a:lnTo>
                  <a:pt x="128016" y="192023"/>
                </a:lnTo>
                <a:lnTo>
                  <a:pt x="123444" y="187451"/>
                </a:lnTo>
                <a:lnTo>
                  <a:pt x="118872" y="184403"/>
                </a:lnTo>
                <a:lnTo>
                  <a:pt x="111252" y="182879"/>
                </a:lnTo>
                <a:lnTo>
                  <a:pt x="83820" y="182879"/>
                </a:lnTo>
                <a:lnTo>
                  <a:pt x="83820" y="36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7494045" y="4351052"/>
            <a:ext cx="216497" cy="193637"/>
          </a:xfrm>
          <a:custGeom>
            <a:avLst/>
            <a:gdLst/>
            <a:ahLst/>
            <a:cxnLst/>
            <a:rect l="l" t="t" r="r" b="b"/>
            <a:pathLst>
              <a:path w="245363" h="219455">
                <a:moveTo>
                  <a:pt x="207264" y="219455"/>
                </a:moveTo>
                <a:lnTo>
                  <a:pt x="245363" y="219455"/>
                </a:lnTo>
                <a:lnTo>
                  <a:pt x="245363" y="153923"/>
                </a:lnTo>
                <a:lnTo>
                  <a:pt x="243839" y="147827"/>
                </a:lnTo>
                <a:lnTo>
                  <a:pt x="239267" y="143255"/>
                </a:lnTo>
                <a:lnTo>
                  <a:pt x="234696" y="140207"/>
                </a:lnTo>
                <a:lnTo>
                  <a:pt x="230124" y="137159"/>
                </a:lnTo>
                <a:lnTo>
                  <a:pt x="216407" y="137159"/>
                </a:lnTo>
                <a:lnTo>
                  <a:pt x="210311" y="140207"/>
                </a:lnTo>
                <a:lnTo>
                  <a:pt x="205739" y="143255"/>
                </a:lnTo>
                <a:lnTo>
                  <a:pt x="202691" y="147827"/>
                </a:lnTo>
                <a:lnTo>
                  <a:pt x="199644" y="153923"/>
                </a:lnTo>
                <a:lnTo>
                  <a:pt x="199644" y="182879"/>
                </a:lnTo>
                <a:lnTo>
                  <a:pt x="83820" y="182879"/>
                </a:lnTo>
                <a:lnTo>
                  <a:pt x="83820" y="128015"/>
                </a:lnTo>
                <a:lnTo>
                  <a:pt x="123444" y="128015"/>
                </a:lnTo>
                <a:lnTo>
                  <a:pt x="123444" y="137159"/>
                </a:lnTo>
                <a:lnTo>
                  <a:pt x="124967" y="144779"/>
                </a:lnTo>
                <a:lnTo>
                  <a:pt x="126491" y="146303"/>
                </a:lnTo>
                <a:lnTo>
                  <a:pt x="131063" y="152399"/>
                </a:lnTo>
                <a:lnTo>
                  <a:pt x="137159" y="155447"/>
                </a:lnTo>
                <a:lnTo>
                  <a:pt x="153924" y="155447"/>
                </a:lnTo>
                <a:lnTo>
                  <a:pt x="160020" y="152399"/>
                </a:lnTo>
                <a:lnTo>
                  <a:pt x="166115" y="147827"/>
                </a:lnTo>
                <a:lnTo>
                  <a:pt x="167639" y="144779"/>
                </a:lnTo>
                <a:lnTo>
                  <a:pt x="169163" y="138683"/>
                </a:lnTo>
                <a:lnTo>
                  <a:pt x="169163" y="79247"/>
                </a:lnTo>
                <a:lnTo>
                  <a:pt x="167639" y="73151"/>
                </a:lnTo>
                <a:lnTo>
                  <a:pt x="163067" y="68579"/>
                </a:lnTo>
                <a:lnTo>
                  <a:pt x="158496" y="65531"/>
                </a:lnTo>
                <a:lnTo>
                  <a:pt x="152400" y="62483"/>
                </a:lnTo>
                <a:lnTo>
                  <a:pt x="137159" y="62483"/>
                </a:lnTo>
                <a:lnTo>
                  <a:pt x="131063" y="65531"/>
                </a:lnTo>
                <a:lnTo>
                  <a:pt x="126491" y="71627"/>
                </a:lnTo>
                <a:lnTo>
                  <a:pt x="124967" y="74675"/>
                </a:lnTo>
                <a:lnTo>
                  <a:pt x="123444" y="80771"/>
                </a:lnTo>
                <a:lnTo>
                  <a:pt x="123444" y="89915"/>
                </a:lnTo>
                <a:lnTo>
                  <a:pt x="83820" y="89915"/>
                </a:lnTo>
                <a:lnTo>
                  <a:pt x="83820" y="36575"/>
                </a:lnTo>
                <a:lnTo>
                  <a:pt x="190500" y="36575"/>
                </a:lnTo>
                <a:lnTo>
                  <a:pt x="190500" y="65531"/>
                </a:lnTo>
                <a:lnTo>
                  <a:pt x="192024" y="71627"/>
                </a:lnTo>
                <a:lnTo>
                  <a:pt x="196596" y="74675"/>
                </a:lnTo>
                <a:lnTo>
                  <a:pt x="201167" y="79247"/>
                </a:lnTo>
                <a:lnTo>
                  <a:pt x="205739" y="80771"/>
                </a:lnTo>
                <a:lnTo>
                  <a:pt x="219455" y="80771"/>
                </a:lnTo>
                <a:lnTo>
                  <a:pt x="225551" y="79247"/>
                </a:lnTo>
                <a:lnTo>
                  <a:pt x="230124" y="74675"/>
                </a:lnTo>
                <a:lnTo>
                  <a:pt x="233172" y="71627"/>
                </a:lnTo>
                <a:lnTo>
                  <a:pt x="236220" y="65531"/>
                </a:lnTo>
                <a:lnTo>
                  <a:pt x="236220" y="0"/>
                </a:lnTo>
                <a:lnTo>
                  <a:pt x="19811" y="0"/>
                </a:lnTo>
                <a:lnTo>
                  <a:pt x="10667" y="1523"/>
                </a:lnTo>
                <a:lnTo>
                  <a:pt x="6096" y="4571"/>
                </a:lnTo>
                <a:lnTo>
                  <a:pt x="1524" y="7619"/>
                </a:lnTo>
                <a:lnTo>
                  <a:pt x="0" y="12191"/>
                </a:lnTo>
                <a:lnTo>
                  <a:pt x="0" y="24383"/>
                </a:lnTo>
                <a:lnTo>
                  <a:pt x="1524" y="28955"/>
                </a:lnTo>
                <a:lnTo>
                  <a:pt x="6096" y="32003"/>
                </a:lnTo>
                <a:lnTo>
                  <a:pt x="10667" y="35051"/>
                </a:lnTo>
                <a:lnTo>
                  <a:pt x="19811" y="36575"/>
                </a:lnTo>
                <a:lnTo>
                  <a:pt x="36575" y="36575"/>
                </a:lnTo>
                <a:lnTo>
                  <a:pt x="36575" y="182879"/>
                </a:lnTo>
                <a:lnTo>
                  <a:pt x="19811" y="182879"/>
                </a:lnTo>
                <a:lnTo>
                  <a:pt x="12191" y="184403"/>
                </a:lnTo>
                <a:lnTo>
                  <a:pt x="6096" y="187451"/>
                </a:lnTo>
                <a:lnTo>
                  <a:pt x="1524" y="192023"/>
                </a:lnTo>
                <a:lnTo>
                  <a:pt x="0" y="195071"/>
                </a:lnTo>
                <a:lnTo>
                  <a:pt x="0" y="207263"/>
                </a:lnTo>
                <a:lnTo>
                  <a:pt x="1524" y="211835"/>
                </a:lnTo>
                <a:lnTo>
                  <a:pt x="6096" y="214883"/>
                </a:lnTo>
                <a:lnTo>
                  <a:pt x="10667" y="217931"/>
                </a:lnTo>
                <a:lnTo>
                  <a:pt x="19811" y="219455"/>
                </a:lnTo>
                <a:lnTo>
                  <a:pt x="207264" y="2194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7257377" y="4351052"/>
            <a:ext cx="209773" cy="193637"/>
          </a:xfrm>
          <a:custGeom>
            <a:avLst/>
            <a:gdLst/>
            <a:ahLst/>
            <a:cxnLst/>
            <a:rect l="l" t="t" r="r" b="b"/>
            <a:pathLst>
              <a:path w="237743" h="219455">
                <a:moveTo>
                  <a:pt x="0" y="71627"/>
                </a:moveTo>
                <a:lnTo>
                  <a:pt x="0" y="80771"/>
                </a:lnTo>
                <a:lnTo>
                  <a:pt x="3048" y="86867"/>
                </a:lnTo>
                <a:lnTo>
                  <a:pt x="6096" y="91439"/>
                </a:lnTo>
                <a:lnTo>
                  <a:pt x="10668" y="94487"/>
                </a:lnTo>
                <a:lnTo>
                  <a:pt x="16763" y="97535"/>
                </a:lnTo>
                <a:lnTo>
                  <a:pt x="30479" y="97535"/>
                </a:lnTo>
                <a:lnTo>
                  <a:pt x="35051" y="94487"/>
                </a:lnTo>
                <a:lnTo>
                  <a:pt x="39624" y="91439"/>
                </a:lnTo>
                <a:lnTo>
                  <a:pt x="44196" y="86867"/>
                </a:lnTo>
                <a:lnTo>
                  <a:pt x="45720" y="80771"/>
                </a:lnTo>
                <a:lnTo>
                  <a:pt x="45720" y="36575"/>
                </a:lnTo>
                <a:lnTo>
                  <a:pt x="96011" y="36575"/>
                </a:lnTo>
                <a:lnTo>
                  <a:pt x="96011" y="182879"/>
                </a:lnTo>
                <a:lnTo>
                  <a:pt x="53339" y="182879"/>
                </a:lnTo>
                <a:lnTo>
                  <a:pt x="45720" y="184403"/>
                </a:lnTo>
                <a:lnTo>
                  <a:pt x="41148" y="187451"/>
                </a:lnTo>
                <a:lnTo>
                  <a:pt x="36575" y="192023"/>
                </a:lnTo>
                <a:lnTo>
                  <a:pt x="35051" y="195071"/>
                </a:lnTo>
                <a:lnTo>
                  <a:pt x="35051" y="207263"/>
                </a:lnTo>
                <a:lnTo>
                  <a:pt x="36575" y="211835"/>
                </a:lnTo>
                <a:lnTo>
                  <a:pt x="41148" y="214883"/>
                </a:lnTo>
                <a:lnTo>
                  <a:pt x="45720" y="217931"/>
                </a:lnTo>
                <a:lnTo>
                  <a:pt x="53339" y="219455"/>
                </a:lnTo>
                <a:lnTo>
                  <a:pt x="182879" y="219455"/>
                </a:lnTo>
                <a:lnTo>
                  <a:pt x="190499" y="217931"/>
                </a:lnTo>
                <a:lnTo>
                  <a:pt x="196595" y="214883"/>
                </a:lnTo>
                <a:lnTo>
                  <a:pt x="201167" y="211835"/>
                </a:lnTo>
                <a:lnTo>
                  <a:pt x="202691" y="207263"/>
                </a:lnTo>
                <a:lnTo>
                  <a:pt x="202691" y="195071"/>
                </a:lnTo>
                <a:lnTo>
                  <a:pt x="201167" y="192023"/>
                </a:lnTo>
                <a:lnTo>
                  <a:pt x="196595" y="187451"/>
                </a:lnTo>
                <a:lnTo>
                  <a:pt x="190499" y="184403"/>
                </a:lnTo>
                <a:lnTo>
                  <a:pt x="182879" y="182879"/>
                </a:lnTo>
                <a:lnTo>
                  <a:pt x="141731" y="182879"/>
                </a:lnTo>
                <a:lnTo>
                  <a:pt x="141731" y="36575"/>
                </a:lnTo>
                <a:lnTo>
                  <a:pt x="192023" y="36575"/>
                </a:lnTo>
                <a:lnTo>
                  <a:pt x="192023" y="80771"/>
                </a:lnTo>
                <a:lnTo>
                  <a:pt x="193547" y="86867"/>
                </a:lnTo>
                <a:lnTo>
                  <a:pt x="198119" y="91439"/>
                </a:lnTo>
                <a:lnTo>
                  <a:pt x="202691" y="94487"/>
                </a:lnTo>
                <a:lnTo>
                  <a:pt x="207263" y="97535"/>
                </a:lnTo>
                <a:lnTo>
                  <a:pt x="220979" y="97535"/>
                </a:lnTo>
                <a:lnTo>
                  <a:pt x="227075" y="94487"/>
                </a:lnTo>
                <a:lnTo>
                  <a:pt x="231647" y="91439"/>
                </a:lnTo>
                <a:lnTo>
                  <a:pt x="236219" y="86867"/>
                </a:lnTo>
                <a:lnTo>
                  <a:pt x="237743" y="80771"/>
                </a:lnTo>
                <a:lnTo>
                  <a:pt x="237743" y="0"/>
                </a:lnTo>
                <a:lnTo>
                  <a:pt x="0" y="0"/>
                </a:lnTo>
                <a:lnTo>
                  <a:pt x="0" y="716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7076203" y="4351052"/>
            <a:ext cx="170417" cy="193637"/>
          </a:xfrm>
          <a:custGeom>
            <a:avLst/>
            <a:gdLst/>
            <a:ahLst/>
            <a:cxnLst/>
            <a:rect l="l" t="t" r="r" b="b"/>
            <a:pathLst>
              <a:path w="193139" h="219455">
                <a:moveTo>
                  <a:pt x="161135" y="182879"/>
                </a:moveTo>
                <a:lnTo>
                  <a:pt x="155191" y="170954"/>
                </a:lnTo>
                <a:lnTo>
                  <a:pt x="149542" y="159557"/>
                </a:lnTo>
                <a:lnTo>
                  <a:pt x="143919" y="148160"/>
                </a:lnTo>
                <a:lnTo>
                  <a:pt x="138319" y="136763"/>
                </a:lnTo>
                <a:lnTo>
                  <a:pt x="132736" y="125366"/>
                </a:lnTo>
                <a:lnTo>
                  <a:pt x="127166" y="113969"/>
                </a:lnTo>
                <a:lnTo>
                  <a:pt x="121605" y="102572"/>
                </a:lnTo>
                <a:lnTo>
                  <a:pt x="116048" y="91175"/>
                </a:lnTo>
                <a:lnTo>
                  <a:pt x="110492" y="79778"/>
                </a:lnTo>
                <a:lnTo>
                  <a:pt x="104930" y="68381"/>
                </a:lnTo>
                <a:lnTo>
                  <a:pt x="99360" y="56984"/>
                </a:lnTo>
                <a:lnTo>
                  <a:pt x="93776" y="45587"/>
                </a:lnTo>
                <a:lnTo>
                  <a:pt x="88175" y="34190"/>
                </a:lnTo>
                <a:lnTo>
                  <a:pt x="82551" y="22793"/>
                </a:lnTo>
                <a:lnTo>
                  <a:pt x="76901" y="11396"/>
                </a:lnTo>
                <a:lnTo>
                  <a:pt x="71219" y="0"/>
                </a:lnTo>
                <a:lnTo>
                  <a:pt x="22393" y="0"/>
                </a:lnTo>
                <a:lnTo>
                  <a:pt x="22593" y="94204"/>
                </a:lnTo>
                <a:lnTo>
                  <a:pt x="28272" y="82845"/>
                </a:lnTo>
                <a:lnTo>
                  <a:pt x="33952" y="71486"/>
                </a:lnTo>
                <a:lnTo>
                  <a:pt x="39632" y="60127"/>
                </a:lnTo>
                <a:lnTo>
                  <a:pt x="45311" y="48767"/>
                </a:lnTo>
                <a:lnTo>
                  <a:pt x="47810" y="53764"/>
                </a:lnTo>
                <a:lnTo>
                  <a:pt x="53489" y="65123"/>
                </a:lnTo>
                <a:lnTo>
                  <a:pt x="59169" y="76483"/>
                </a:lnTo>
                <a:lnTo>
                  <a:pt x="64848" y="87842"/>
                </a:lnTo>
                <a:lnTo>
                  <a:pt x="70528" y="99201"/>
                </a:lnTo>
                <a:lnTo>
                  <a:pt x="76208" y="110560"/>
                </a:lnTo>
                <a:lnTo>
                  <a:pt x="81887" y="121919"/>
                </a:lnTo>
                <a:lnTo>
                  <a:pt x="8735" y="121919"/>
                </a:lnTo>
                <a:lnTo>
                  <a:pt x="0" y="160019"/>
                </a:lnTo>
                <a:lnTo>
                  <a:pt x="101699" y="160019"/>
                </a:lnTo>
                <a:lnTo>
                  <a:pt x="104747" y="167639"/>
                </a:lnTo>
                <a:lnTo>
                  <a:pt x="109319" y="175259"/>
                </a:lnTo>
                <a:lnTo>
                  <a:pt x="112367" y="182879"/>
                </a:lnTo>
                <a:lnTo>
                  <a:pt x="89507" y="182879"/>
                </a:lnTo>
                <a:lnTo>
                  <a:pt x="81887" y="184403"/>
                </a:lnTo>
                <a:lnTo>
                  <a:pt x="77315" y="187451"/>
                </a:lnTo>
                <a:lnTo>
                  <a:pt x="72743" y="192023"/>
                </a:lnTo>
                <a:lnTo>
                  <a:pt x="71219" y="195071"/>
                </a:lnTo>
                <a:lnTo>
                  <a:pt x="71219" y="207263"/>
                </a:lnTo>
                <a:lnTo>
                  <a:pt x="72743" y="211835"/>
                </a:lnTo>
                <a:lnTo>
                  <a:pt x="77315" y="214883"/>
                </a:lnTo>
                <a:lnTo>
                  <a:pt x="81887" y="217931"/>
                </a:lnTo>
                <a:lnTo>
                  <a:pt x="89507" y="219455"/>
                </a:lnTo>
                <a:lnTo>
                  <a:pt x="173327" y="219455"/>
                </a:lnTo>
                <a:lnTo>
                  <a:pt x="182471" y="217931"/>
                </a:lnTo>
                <a:lnTo>
                  <a:pt x="187043" y="214883"/>
                </a:lnTo>
                <a:lnTo>
                  <a:pt x="191615" y="211835"/>
                </a:lnTo>
                <a:lnTo>
                  <a:pt x="193139" y="207263"/>
                </a:lnTo>
                <a:lnTo>
                  <a:pt x="193139" y="195071"/>
                </a:lnTo>
                <a:lnTo>
                  <a:pt x="190091" y="188975"/>
                </a:lnTo>
                <a:lnTo>
                  <a:pt x="182471" y="185927"/>
                </a:lnTo>
                <a:lnTo>
                  <a:pt x="179423" y="184403"/>
                </a:lnTo>
                <a:lnTo>
                  <a:pt x="173327" y="182879"/>
                </a:lnTo>
                <a:lnTo>
                  <a:pt x="161135" y="1828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6754457" y="4351052"/>
            <a:ext cx="217841" cy="193637"/>
          </a:xfrm>
          <a:custGeom>
            <a:avLst/>
            <a:gdLst/>
            <a:ahLst/>
            <a:cxnLst/>
            <a:rect l="l" t="t" r="r" b="b"/>
            <a:pathLst>
              <a:path w="246887" h="219455">
                <a:moveTo>
                  <a:pt x="209047" y="219455"/>
                </a:moveTo>
                <a:lnTo>
                  <a:pt x="246887" y="219455"/>
                </a:lnTo>
                <a:lnTo>
                  <a:pt x="246887" y="153923"/>
                </a:lnTo>
                <a:lnTo>
                  <a:pt x="245363" y="147827"/>
                </a:lnTo>
                <a:lnTo>
                  <a:pt x="240791" y="143255"/>
                </a:lnTo>
                <a:lnTo>
                  <a:pt x="236219" y="140207"/>
                </a:lnTo>
                <a:lnTo>
                  <a:pt x="230123" y="137159"/>
                </a:lnTo>
                <a:lnTo>
                  <a:pt x="216407" y="137159"/>
                </a:lnTo>
                <a:lnTo>
                  <a:pt x="211835" y="140207"/>
                </a:lnTo>
                <a:lnTo>
                  <a:pt x="207263" y="143255"/>
                </a:lnTo>
                <a:lnTo>
                  <a:pt x="202691" y="147827"/>
                </a:lnTo>
                <a:lnTo>
                  <a:pt x="201167" y="153923"/>
                </a:lnTo>
                <a:lnTo>
                  <a:pt x="201167" y="182879"/>
                </a:lnTo>
                <a:lnTo>
                  <a:pt x="83820" y="182879"/>
                </a:lnTo>
                <a:lnTo>
                  <a:pt x="83820" y="128015"/>
                </a:lnTo>
                <a:lnTo>
                  <a:pt x="124968" y="128015"/>
                </a:lnTo>
                <a:lnTo>
                  <a:pt x="124968" y="144779"/>
                </a:lnTo>
                <a:lnTo>
                  <a:pt x="128015" y="146303"/>
                </a:lnTo>
                <a:lnTo>
                  <a:pt x="132587" y="152399"/>
                </a:lnTo>
                <a:lnTo>
                  <a:pt x="138683" y="155447"/>
                </a:lnTo>
                <a:lnTo>
                  <a:pt x="155448" y="155447"/>
                </a:lnTo>
                <a:lnTo>
                  <a:pt x="161544" y="152399"/>
                </a:lnTo>
                <a:lnTo>
                  <a:pt x="166115" y="147827"/>
                </a:lnTo>
                <a:lnTo>
                  <a:pt x="169163" y="144779"/>
                </a:lnTo>
                <a:lnTo>
                  <a:pt x="170687" y="138683"/>
                </a:lnTo>
                <a:lnTo>
                  <a:pt x="170687" y="79247"/>
                </a:lnTo>
                <a:lnTo>
                  <a:pt x="167639" y="73151"/>
                </a:lnTo>
                <a:lnTo>
                  <a:pt x="163068" y="68579"/>
                </a:lnTo>
                <a:lnTo>
                  <a:pt x="160020" y="65531"/>
                </a:lnTo>
                <a:lnTo>
                  <a:pt x="153924" y="62483"/>
                </a:lnTo>
                <a:lnTo>
                  <a:pt x="138683" y="62483"/>
                </a:lnTo>
                <a:lnTo>
                  <a:pt x="132587" y="65531"/>
                </a:lnTo>
                <a:lnTo>
                  <a:pt x="128015" y="71627"/>
                </a:lnTo>
                <a:lnTo>
                  <a:pt x="124968" y="74675"/>
                </a:lnTo>
                <a:lnTo>
                  <a:pt x="124968" y="89915"/>
                </a:lnTo>
                <a:lnTo>
                  <a:pt x="83820" y="89915"/>
                </a:lnTo>
                <a:lnTo>
                  <a:pt x="83820" y="36575"/>
                </a:lnTo>
                <a:lnTo>
                  <a:pt x="190499" y="36575"/>
                </a:lnTo>
                <a:lnTo>
                  <a:pt x="190499" y="65531"/>
                </a:lnTo>
                <a:lnTo>
                  <a:pt x="193547" y="71627"/>
                </a:lnTo>
                <a:lnTo>
                  <a:pt x="196595" y="74675"/>
                </a:lnTo>
                <a:lnTo>
                  <a:pt x="201167" y="79247"/>
                </a:lnTo>
                <a:lnTo>
                  <a:pt x="207263" y="80771"/>
                </a:lnTo>
                <a:lnTo>
                  <a:pt x="220979" y="80771"/>
                </a:lnTo>
                <a:lnTo>
                  <a:pt x="225551" y="79247"/>
                </a:lnTo>
                <a:lnTo>
                  <a:pt x="230123" y="74675"/>
                </a:lnTo>
                <a:lnTo>
                  <a:pt x="234695" y="71627"/>
                </a:lnTo>
                <a:lnTo>
                  <a:pt x="236219" y="65531"/>
                </a:lnTo>
                <a:lnTo>
                  <a:pt x="236219" y="0"/>
                </a:lnTo>
                <a:lnTo>
                  <a:pt x="19811" y="0"/>
                </a:lnTo>
                <a:lnTo>
                  <a:pt x="12191" y="1523"/>
                </a:lnTo>
                <a:lnTo>
                  <a:pt x="7620" y="4571"/>
                </a:lnTo>
                <a:lnTo>
                  <a:pt x="3048" y="7619"/>
                </a:lnTo>
                <a:lnTo>
                  <a:pt x="0" y="12191"/>
                </a:lnTo>
                <a:lnTo>
                  <a:pt x="0" y="24383"/>
                </a:lnTo>
                <a:lnTo>
                  <a:pt x="3048" y="28955"/>
                </a:lnTo>
                <a:lnTo>
                  <a:pt x="7620" y="32003"/>
                </a:lnTo>
                <a:lnTo>
                  <a:pt x="12191" y="35051"/>
                </a:lnTo>
                <a:lnTo>
                  <a:pt x="19811" y="36575"/>
                </a:lnTo>
                <a:lnTo>
                  <a:pt x="38100" y="36575"/>
                </a:lnTo>
                <a:lnTo>
                  <a:pt x="38100" y="182879"/>
                </a:lnTo>
                <a:lnTo>
                  <a:pt x="19811" y="182879"/>
                </a:lnTo>
                <a:lnTo>
                  <a:pt x="12191" y="184403"/>
                </a:lnTo>
                <a:lnTo>
                  <a:pt x="7620" y="187451"/>
                </a:lnTo>
                <a:lnTo>
                  <a:pt x="3048" y="192023"/>
                </a:lnTo>
                <a:lnTo>
                  <a:pt x="0" y="195071"/>
                </a:lnTo>
                <a:lnTo>
                  <a:pt x="0" y="207263"/>
                </a:lnTo>
                <a:lnTo>
                  <a:pt x="3048" y="211835"/>
                </a:lnTo>
                <a:lnTo>
                  <a:pt x="7620" y="214883"/>
                </a:lnTo>
                <a:lnTo>
                  <a:pt x="12191" y="217931"/>
                </a:lnTo>
                <a:lnTo>
                  <a:pt x="19811" y="219455"/>
                </a:lnTo>
                <a:lnTo>
                  <a:pt x="209047" y="2194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6511066" y="4351052"/>
            <a:ext cx="227254" cy="193637"/>
          </a:xfrm>
          <a:custGeom>
            <a:avLst/>
            <a:gdLst/>
            <a:ahLst/>
            <a:cxnLst/>
            <a:rect l="l" t="t" r="r" b="b"/>
            <a:pathLst>
              <a:path w="257555" h="219455">
                <a:moveTo>
                  <a:pt x="249935" y="214883"/>
                </a:moveTo>
                <a:lnTo>
                  <a:pt x="254507" y="211835"/>
                </a:lnTo>
                <a:lnTo>
                  <a:pt x="257555" y="207263"/>
                </a:lnTo>
                <a:lnTo>
                  <a:pt x="257555" y="195071"/>
                </a:lnTo>
                <a:lnTo>
                  <a:pt x="254507" y="188975"/>
                </a:lnTo>
                <a:lnTo>
                  <a:pt x="246888" y="185927"/>
                </a:lnTo>
                <a:lnTo>
                  <a:pt x="243840" y="182879"/>
                </a:lnTo>
                <a:lnTo>
                  <a:pt x="224027" y="182879"/>
                </a:lnTo>
                <a:lnTo>
                  <a:pt x="224027" y="36575"/>
                </a:lnTo>
                <a:lnTo>
                  <a:pt x="231648" y="36575"/>
                </a:lnTo>
                <a:lnTo>
                  <a:pt x="237744" y="33527"/>
                </a:lnTo>
                <a:lnTo>
                  <a:pt x="242316" y="30479"/>
                </a:lnTo>
                <a:lnTo>
                  <a:pt x="246888" y="27431"/>
                </a:lnTo>
                <a:lnTo>
                  <a:pt x="248412" y="22859"/>
                </a:lnTo>
                <a:lnTo>
                  <a:pt x="248412" y="12191"/>
                </a:lnTo>
                <a:lnTo>
                  <a:pt x="245364" y="7619"/>
                </a:lnTo>
                <a:lnTo>
                  <a:pt x="240792" y="4571"/>
                </a:lnTo>
                <a:lnTo>
                  <a:pt x="236220" y="1523"/>
                </a:lnTo>
                <a:lnTo>
                  <a:pt x="228600" y="0"/>
                </a:lnTo>
                <a:lnTo>
                  <a:pt x="160020" y="0"/>
                </a:lnTo>
                <a:lnTo>
                  <a:pt x="152400" y="1523"/>
                </a:lnTo>
                <a:lnTo>
                  <a:pt x="147827" y="4571"/>
                </a:lnTo>
                <a:lnTo>
                  <a:pt x="143255" y="7619"/>
                </a:lnTo>
                <a:lnTo>
                  <a:pt x="140207" y="12191"/>
                </a:lnTo>
                <a:lnTo>
                  <a:pt x="140207" y="24383"/>
                </a:lnTo>
                <a:lnTo>
                  <a:pt x="143255" y="28955"/>
                </a:lnTo>
                <a:lnTo>
                  <a:pt x="147827" y="32003"/>
                </a:lnTo>
                <a:lnTo>
                  <a:pt x="152400" y="35051"/>
                </a:lnTo>
                <a:lnTo>
                  <a:pt x="160020" y="36575"/>
                </a:lnTo>
                <a:lnTo>
                  <a:pt x="178307" y="36575"/>
                </a:lnTo>
                <a:lnTo>
                  <a:pt x="178307" y="91439"/>
                </a:lnTo>
                <a:lnTo>
                  <a:pt x="80772" y="91439"/>
                </a:lnTo>
                <a:lnTo>
                  <a:pt x="80772" y="36575"/>
                </a:lnTo>
                <a:lnTo>
                  <a:pt x="97535" y="36575"/>
                </a:lnTo>
                <a:lnTo>
                  <a:pt x="106679" y="35051"/>
                </a:lnTo>
                <a:lnTo>
                  <a:pt x="111251" y="32003"/>
                </a:lnTo>
                <a:lnTo>
                  <a:pt x="115824" y="28955"/>
                </a:lnTo>
                <a:lnTo>
                  <a:pt x="117348" y="24383"/>
                </a:lnTo>
                <a:lnTo>
                  <a:pt x="117348" y="12191"/>
                </a:lnTo>
                <a:lnTo>
                  <a:pt x="115824" y="7619"/>
                </a:lnTo>
                <a:lnTo>
                  <a:pt x="111251" y="4571"/>
                </a:lnTo>
                <a:lnTo>
                  <a:pt x="106679" y="1523"/>
                </a:lnTo>
                <a:lnTo>
                  <a:pt x="97535" y="0"/>
                </a:lnTo>
                <a:lnTo>
                  <a:pt x="28955" y="0"/>
                </a:lnTo>
                <a:lnTo>
                  <a:pt x="21335" y="1523"/>
                </a:lnTo>
                <a:lnTo>
                  <a:pt x="16764" y="4571"/>
                </a:lnTo>
                <a:lnTo>
                  <a:pt x="12192" y="7619"/>
                </a:lnTo>
                <a:lnTo>
                  <a:pt x="10668" y="12191"/>
                </a:lnTo>
                <a:lnTo>
                  <a:pt x="10668" y="22859"/>
                </a:lnTo>
                <a:lnTo>
                  <a:pt x="12192" y="27431"/>
                </a:lnTo>
                <a:lnTo>
                  <a:pt x="16764" y="30479"/>
                </a:lnTo>
                <a:lnTo>
                  <a:pt x="19812" y="33527"/>
                </a:lnTo>
                <a:lnTo>
                  <a:pt x="25907" y="36575"/>
                </a:lnTo>
                <a:lnTo>
                  <a:pt x="33527" y="36575"/>
                </a:lnTo>
                <a:lnTo>
                  <a:pt x="33527" y="182879"/>
                </a:lnTo>
                <a:lnTo>
                  <a:pt x="15240" y="182879"/>
                </a:lnTo>
                <a:lnTo>
                  <a:pt x="12192" y="185927"/>
                </a:lnTo>
                <a:lnTo>
                  <a:pt x="4572" y="188975"/>
                </a:lnTo>
                <a:lnTo>
                  <a:pt x="0" y="195071"/>
                </a:lnTo>
                <a:lnTo>
                  <a:pt x="0" y="207263"/>
                </a:lnTo>
                <a:lnTo>
                  <a:pt x="3048" y="211835"/>
                </a:lnTo>
                <a:lnTo>
                  <a:pt x="7620" y="214883"/>
                </a:lnTo>
                <a:lnTo>
                  <a:pt x="12192" y="217931"/>
                </a:lnTo>
                <a:lnTo>
                  <a:pt x="19812" y="219455"/>
                </a:lnTo>
                <a:lnTo>
                  <a:pt x="97535" y="219455"/>
                </a:lnTo>
                <a:lnTo>
                  <a:pt x="106679" y="217931"/>
                </a:lnTo>
                <a:lnTo>
                  <a:pt x="111251" y="214883"/>
                </a:lnTo>
                <a:lnTo>
                  <a:pt x="115824" y="211835"/>
                </a:lnTo>
                <a:lnTo>
                  <a:pt x="117348" y="207263"/>
                </a:lnTo>
                <a:lnTo>
                  <a:pt x="117348" y="195071"/>
                </a:lnTo>
                <a:lnTo>
                  <a:pt x="115824" y="192023"/>
                </a:lnTo>
                <a:lnTo>
                  <a:pt x="111251" y="187451"/>
                </a:lnTo>
                <a:lnTo>
                  <a:pt x="106679" y="184403"/>
                </a:lnTo>
                <a:lnTo>
                  <a:pt x="97535" y="182879"/>
                </a:lnTo>
                <a:lnTo>
                  <a:pt x="80772" y="182879"/>
                </a:lnTo>
                <a:lnTo>
                  <a:pt x="80772" y="128015"/>
                </a:lnTo>
                <a:lnTo>
                  <a:pt x="178307" y="128015"/>
                </a:lnTo>
                <a:lnTo>
                  <a:pt x="178307" y="182879"/>
                </a:lnTo>
                <a:lnTo>
                  <a:pt x="160020" y="182879"/>
                </a:lnTo>
                <a:lnTo>
                  <a:pt x="152400" y="184403"/>
                </a:lnTo>
                <a:lnTo>
                  <a:pt x="147827" y="187451"/>
                </a:lnTo>
                <a:lnTo>
                  <a:pt x="143255" y="192023"/>
                </a:lnTo>
                <a:lnTo>
                  <a:pt x="140207" y="195071"/>
                </a:lnTo>
                <a:lnTo>
                  <a:pt x="140207" y="207263"/>
                </a:lnTo>
                <a:lnTo>
                  <a:pt x="143255" y="211835"/>
                </a:lnTo>
                <a:lnTo>
                  <a:pt x="147827" y="214883"/>
                </a:lnTo>
                <a:lnTo>
                  <a:pt x="152400" y="217931"/>
                </a:lnTo>
                <a:lnTo>
                  <a:pt x="160020" y="219455"/>
                </a:lnTo>
                <a:lnTo>
                  <a:pt x="237744" y="219455"/>
                </a:lnTo>
                <a:lnTo>
                  <a:pt x="245364" y="217931"/>
                </a:lnTo>
                <a:lnTo>
                  <a:pt x="249935" y="2148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6508376" y="4351724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8890">
            <a:solidFill>
              <a:srgbClr val="6633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6508376" y="4355759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3">
            <a:solidFill>
              <a:srgbClr val="66330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6508376" y="4357103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67340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6508376" y="4358448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6734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6508376" y="4360465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4318">
            <a:solidFill>
              <a:srgbClr val="6734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6508376" y="4362482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67360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6508376" y="4363827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67360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6508376" y="4365171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3">
            <a:solidFill>
              <a:srgbClr val="67360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6508376" y="4367189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4318">
            <a:solidFill>
              <a:srgbClr val="6736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6508376" y="4369206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6736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6508376" y="4370550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67361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6508376" y="4371895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69381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6508376" y="4373240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3">
            <a:solidFill>
              <a:srgbClr val="69381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6508376" y="4374584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69381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6508376" y="4375929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69381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6508376" y="4377274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69381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6508376" y="4378619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693A1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6508376" y="4379963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693B1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6508376" y="4381308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3">
            <a:solidFill>
              <a:srgbClr val="6B3B1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6508376" y="4382653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6B3B1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6508376" y="4383997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6B3B1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6508376" y="4385342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6B3B1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6508376" y="4386687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6B3D1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6508376" y="4388031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6B3D1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6508376" y="4389376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3">
            <a:solidFill>
              <a:srgbClr val="6B3D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6508376" y="4390721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6D3F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6508376" y="4392066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6D3F2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6508376" y="4393410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6E3F2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6508376" y="4394755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6E412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6508376" y="4396100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6E422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6508376" y="4397444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6E422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6508376" y="4398789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3">
            <a:solidFill>
              <a:srgbClr val="6E422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6508376" y="4400134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70442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6508376" y="4401479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70442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6508376" y="4402823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70462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6508376" y="4404168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7046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6508376" y="4405513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7246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6508376" y="4406857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3">
            <a:solidFill>
              <a:srgbClr val="72462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6508376" y="4408202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72482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6508376" y="4409547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72492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6508376" y="4410891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72492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6508376" y="4412236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744B2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6508376" y="4413581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754B2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6508376" y="4414926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3">
            <a:solidFill>
              <a:srgbClr val="754D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6508376" y="4416270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754D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6508376" y="4417615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774D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6508376" y="4418960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774D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6508376" y="4420304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774F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6508376" y="4421649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774F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6508376" y="4422994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3">
            <a:solidFill>
              <a:srgbClr val="7950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6508376" y="4424339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7952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6508376" y="4425683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7952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6508376" y="4427700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4318">
            <a:solidFill>
              <a:srgbClr val="7B54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6508376" y="4429717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7C54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6508376" y="4431062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7C56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6508376" y="4432407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3">
            <a:solidFill>
              <a:srgbClr val="7C563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6508376" y="4433751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7E573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6508376" y="4435096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7E57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6508376" y="4436441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7E59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6508376" y="4437786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80593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6508376" y="4439803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4317">
            <a:solidFill>
              <a:srgbClr val="805B3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6508376" y="4441820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825B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6508376" y="4443164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3">
            <a:solidFill>
              <a:srgbClr val="825D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6508376" y="4444509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825D4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6508376" y="4445854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825E4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6508376" y="4447199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83604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6508376" y="4448543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3">
            <a:solidFill>
              <a:srgbClr val="85604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6508376" y="4449888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8560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6508376" y="4451233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8562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6508376" y="4452577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8562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6508376" y="4453922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8762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6508376" y="4455267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8764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6508376" y="4456611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3">
            <a:solidFill>
              <a:srgbClr val="8964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6508376" y="4458629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4318">
            <a:solidFill>
              <a:srgbClr val="8966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6508376" y="4460646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8967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6508376" y="4461990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8A67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6508376" y="4463335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8A67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6508376" y="4464680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3">
            <a:solidFill>
              <a:srgbClr val="8C69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6508376" y="4466024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8C69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6508376" y="4468041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4318">
            <a:solidFill>
              <a:srgbClr val="8C6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6508376" y="4470731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4318">
            <a:solidFill>
              <a:srgbClr val="8E6B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6508376" y="4472748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3">
            <a:solidFill>
              <a:srgbClr val="8E6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6508376" y="4474093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8E6D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6508376" y="4475437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906E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6508376" y="4476782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906E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6508376" y="4478127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2794">
            <a:solidFill>
              <a:srgbClr val="906E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6508376" y="4480144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4318">
            <a:solidFill>
              <a:srgbClr val="9070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6508376" y="4482833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4317">
            <a:solidFill>
              <a:srgbClr val="9170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6508376" y="4485523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4318">
            <a:solidFill>
              <a:srgbClr val="9372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6508376" y="4488212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4318">
            <a:solidFill>
              <a:srgbClr val="9372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6508376" y="4491574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5841">
            <a:solidFill>
              <a:srgbClr val="957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6508376" y="4494936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4318">
            <a:solidFill>
              <a:srgbClr val="9575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6508376" y="4497625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4317">
            <a:solidFill>
              <a:srgbClr val="9775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6508376" y="4500314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4318">
            <a:solidFill>
              <a:srgbClr val="9777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6508376" y="4503676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5842">
            <a:solidFill>
              <a:srgbClr val="9777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6508376" y="4507038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4317">
            <a:solidFill>
              <a:srgbClr val="9977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6508376" y="4509727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4318">
            <a:solidFill>
              <a:srgbClr val="9979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6508376" y="4512417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4318">
            <a:solidFill>
              <a:srgbClr val="9A79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6508376" y="4515779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5841">
            <a:solidFill>
              <a:srgbClr val="9A79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6508376" y="4519140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4318">
            <a:solidFill>
              <a:srgbClr val="9A79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6508376" y="4523847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8889">
            <a:solidFill>
              <a:srgbClr val="9A7B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6508376" y="4533260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14986">
            <a:solidFill>
              <a:srgbClr val="9C7C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6508376" y="4544017"/>
            <a:ext cx="1479176" cy="0"/>
          </a:xfrm>
          <a:custGeom>
            <a:avLst/>
            <a:gdLst/>
            <a:ahLst/>
            <a:cxnLst/>
            <a:rect l="l" t="t" r="r" b="b"/>
            <a:pathLst>
              <a:path w="1676399">
                <a:moveTo>
                  <a:pt x="0" y="0"/>
                </a:moveTo>
                <a:lnTo>
                  <a:pt x="1676399" y="0"/>
                </a:lnTo>
              </a:path>
            </a:pathLst>
          </a:custGeom>
          <a:ln w="11938">
            <a:solidFill>
              <a:srgbClr val="9C7C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7810051" y="4711434"/>
            <a:ext cx="48409" cy="108920"/>
          </a:xfrm>
          <a:custGeom>
            <a:avLst/>
            <a:gdLst/>
            <a:ahLst/>
            <a:cxnLst/>
            <a:rect l="l" t="t" r="r" b="b"/>
            <a:pathLst>
              <a:path w="54864" h="123444">
                <a:moveTo>
                  <a:pt x="33528" y="101658"/>
                </a:moveTo>
                <a:lnTo>
                  <a:pt x="33527" y="0"/>
                </a:lnTo>
                <a:lnTo>
                  <a:pt x="9144" y="0"/>
                </a:lnTo>
                <a:lnTo>
                  <a:pt x="7620" y="1524"/>
                </a:lnTo>
                <a:lnTo>
                  <a:pt x="4572" y="4572"/>
                </a:lnTo>
                <a:lnTo>
                  <a:pt x="4572" y="13716"/>
                </a:lnTo>
                <a:lnTo>
                  <a:pt x="6096" y="16763"/>
                </a:lnTo>
                <a:lnTo>
                  <a:pt x="7620" y="19812"/>
                </a:lnTo>
                <a:lnTo>
                  <a:pt x="21336" y="19812"/>
                </a:lnTo>
                <a:lnTo>
                  <a:pt x="21336" y="103631"/>
                </a:lnTo>
                <a:lnTo>
                  <a:pt x="4572" y="103631"/>
                </a:lnTo>
                <a:lnTo>
                  <a:pt x="3048" y="105156"/>
                </a:lnTo>
                <a:lnTo>
                  <a:pt x="0" y="108204"/>
                </a:lnTo>
                <a:lnTo>
                  <a:pt x="0" y="118872"/>
                </a:lnTo>
                <a:lnTo>
                  <a:pt x="1524" y="120396"/>
                </a:lnTo>
                <a:lnTo>
                  <a:pt x="4572" y="123443"/>
                </a:lnTo>
                <a:lnTo>
                  <a:pt x="50292" y="123443"/>
                </a:lnTo>
                <a:lnTo>
                  <a:pt x="51816" y="121919"/>
                </a:lnTo>
                <a:lnTo>
                  <a:pt x="54864" y="118872"/>
                </a:lnTo>
                <a:lnTo>
                  <a:pt x="54864" y="108204"/>
                </a:lnTo>
                <a:lnTo>
                  <a:pt x="53340" y="106680"/>
                </a:lnTo>
                <a:lnTo>
                  <a:pt x="50292" y="103631"/>
                </a:lnTo>
                <a:lnTo>
                  <a:pt x="33527" y="103631"/>
                </a:lnTo>
                <a:lnTo>
                  <a:pt x="33528" y="10165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7362264" y="4719501"/>
            <a:ext cx="36307" cy="100853"/>
          </a:xfrm>
          <a:custGeom>
            <a:avLst/>
            <a:gdLst/>
            <a:ahLst/>
            <a:cxnLst/>
            <a:rect l="l" t="t" r="r" b="b"/>
            <a:pathLst>
              <a:path w="41148" h="114300">
                <a:moveTo>
                  <a:pt x="21336" y="43687"/>
                </a:moveTo>
                <a:lnTo>
                  <a:pt x="21335" y="18287"/>
                </a:lnTo>
                <a:lnTo>
                  <a:pt x="35051" y="18287"/>
                </a:lnTo>
                <a:lnTo>
                  <a:pt x="33019" y="0"/>
                </a:lnTo>
                <a:lnTo>
                  <a:pt x="4572" y="0"/>
                </a:lnTo>
                <a:lnTo>
                  <a:pt x="1524" y="1523"/>
                </a:lnTo>
                <a:lnTo>
                  <a:pt x="0" y="4571"/>
                </a:lnTo>
                <a:lnTo>
                  <a:pt x="0" y="13715"/>
                </a:lnTo>
                <a:lnTo>
                  <a:pt x="1524" y="16763"/>
                </a:lnTo>
                <a:lnTo>
                  <a:pt x="4572" y="18287"/>
                </a:lnTo>
                <a:lnTo>
                  <a:pt x="9143" y="18287"/>
                </a:lnTo>
                <a:lnTo>
                  <a:pt x="9143" y="94487"/>
                </a:lnTo>
                <a:lnTo>
                  <a:pt x="4572" y="94487"/>
                </a:lnTo>
                <a:lnTo>
                  <a:pt x="3048" y="96011"/>
                </a:lnTo>
                <a:lnTo>
                  <a:pt x="0" y="99059"/>
                </a:lnTo>
                <a:lnTo>
                  <a:pt x="0" y="109727"/>
                </a:lnTo>
                <a:lnTo>
                  <a:pt x="1524" y="111251"/>
                </a:lnTo>
                <a:lnTo>
                  <a:pt x="4572" y="114299"/>
                </a:lnTo>
                <a:lnTo>
                  <a:pt x="36575" y="114299"/>
                </a:lnTo>
                <a:lnTo>
                  <a:pt x="38100" y="112775"/>
                </a:lnTo>
                <a:lnTo>
                  <a:pt x="41148" y="109727"/>
                </a:lnTo>
                <a:lnTo>
                  <a:pt x="41148" y="99059"/>
                </a:lnTo>
                <a:lnTo>
                  <a:pt x="39624" y="97535"/>
                </a:lnTo>
                <a:lnTo>
                  <a:pt x="36575" y="94487"/>
                </a:lnTo>
                <a:lnTo>
                  <a:pt x="21335" y="94487"/>
                </a:lnTo>
                <a:lnTo>
                  <a:pt x="21336" y="4368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7745505" y="4719501"/>
            <a:ext cx="36307" cy="100853"/>
          </a:xfrm>
          <a:custGeom>
            <a:avLst/>
            <a:gdLst/>
            <a:ahLst/>
            <a:cxnLst/>
            <a:rect l="l" t="t" r="r" b="b"/>
            <a:pathLst>
              <a:path w="41148" h="114300">
                <a:moveTo>
                  <a:pt x="21336" y="43687"/>
                </a:moveTo>
                <a:lnTo>
                  <a:pt x="21336" y="18287"/>
                </a:lnTo>
                <a:lnTo>
                  <a:pt x="25908" y="18287"/>
                </a:lnTo>
                <a:lnTo>
                  <a:pt x="33019" y="0"/>
                </a:lnTo>
                <a:lnTo>
                  <a:pt x="4572" y="0"/>
                </a:lnTo>
                <a:lnTo>
                  <a:pt x="1524" y="1523"/>
                </a:lnTo>
                <a:lnTo>
                  <a:pt x="0" y="4571"/>
                </a:lnTo>
                <a:lnTo>
                  <a:pt x="0" y="13715"/>
                </a:lnTo>
                <a:lnTo>
                  <a:pt x="1524" y="16763"/>
                </a:lnTo>
                <a:lnTo>
                  <a:pt x="4572" y="18287"/>
                </a:lnTo>
                <a:lnTo>
                  <a:pt x="9144" y="18287"/>
                </a:lnTo>
                <a:lnTo>
                  <a:pt x="9144" y="94487"/>
                </a:lnTo>
                <a:lnTo>
                  <a:pt x="4572" y="94487"/>
                </a:lnTo>
                <a:lnTo>
                  <a:pt x="3048" y="96011"/>
                </a:lnTo>
                <a:lnTo>
                  <a:pt x="0" y="99059"/>
                </a:lnTo>
                <a:lnTo>
                  <a:pt x="0" y="109727"/>
                </a:lnTo>
                <a:lnTo>
                  <a:pt x="1524" y="111251"/>
                </a:lnTo>
                <a:lnTo>
                  <a:pt x="4572" y="114299"/>
                </a:lnTo>
                <a:lnTo>
                  <a:pt x="36575" y="114299"/>
                </a:lnTo>
                <a:lnTo>
                  <a:pt x="38100" y="112775"/>
                </a:lnTo>
                <a:lnTo>
                  <a:pt x="41148" y="109727"/>
                </a:lnTo>
                <a:lnTo>
                  <a:pt x="41148" y="99059"/>
                </a:lnTo>
                <a:lnTo>
                  <a:pt x="39624" y="97535"/>
                </a:lnTo>
                <a:lnTo>
                  <a:pt x="36575" y="94487"/>
                </a:lnTo>
                <a:lnTo>
                  <a:pt x="21336" y="94487"/>
                </a:lnTo>
                <a:lnTo>
                  <a:pt x="21336" y="4368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7168626" y="4773290"/>
            <a:ext cx="12102" cy="47064"/>
          </a:xfrm>
          <a:custGeom>
            <a:avLst/>
            <a:gdLst/>
            <a:ahLst/>
            <a:cxnLst/>
            <a:rect l="l" t="t" r="r" b="b"/>
            <a:pathLst>
              <a:path w="13716" h="53339">
                <a:moveTo>
                  <a:pt x="1524" y="42672"/>
                </a:moveTo>
                <a:lnTo>
                  <a:pt x="6096" y="48768"/>
                </a:lnTo>
                <a:lnTo>
                  <a:pt x="9144" y="53340"/>
                </a:lnTo>
                <a:lnTo>
                  <a:pt x="12192" y="32004"/>
                </a:lnTo>
                <a:lnTo>
                  <a:pt x="12192" y="27432"/>
                </a:lnTo>
                <a:lnTo>
                  <a:pt x="13716" y="24384"/>
                </a:lnTo>
                <a:lnTo>
                  <a:pt x="12192" y="0"/>
                </a:lnTo>
                <a:lnTo>
                  <a:pt x="7620" y="7620"/>
                </a:lnTo>
                <a:lnTo>
                  <a:pt x="3048" y="13716"/>
                </a:lnTo>
                <a:lnTo>
                  <a:pt x="0" y="21336"/>
                </a:lnTo>
                <a:lnTo>
                  <a:pt x="0" y="36576"/>
                </a:lnTo>
                <a:lnTo>
                  <a:pt x="1524" y="4267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7424121" y="4742361"/>
            <a:ext cx="53787" cy="75304"/>
          </a:xfrm>
          <a:custGeom>
            <a:avLst/>
            <a:gdLst/>
            <a:ahLst/>
            <a:cxnLst/>
            <a:rect l="l" t="t" r="r" b="b"/>
            <a:pathLst>
              <a:path w="60959" h="85344">
                <a:moveTo>
                  <a:pt x="12192" y="47244"/>
                </a:moveTo>
                <a:lnTo>
                  <a:pt x="12192" y="39624"/>
                </a:lnTo>
                <a:lnTo>
                  <a:pt x="13715" y="33528"/>
                </a:lnTo>
                <a:lnTo>
                  <a:pt x="16763" y="27432"/>
                </a:lnTo>
                <a:lnTo>
                  <a:pt x="21335" y="21336"/>
                </a:lnTo>
                <a:lnTo>
                  <a:pt x="24383" y="19812"/>
                </a:lnTo>
                <a:lnTo>
                  <a:pt x="36575" y="19812"/>
                </a:lnTo>
                <a:lnTo>
                  <a:pt x="41148" y="22860"/>
                </a:lnTo>
                <a:lnTo>
                  <a:pt x="45720" y="30480"/>
                </a:lnTo>
                <a:lnTo>
                  <a:pt x="48768" y="35052"/>
                </a:lnTo>
                <a:lnTo>
                  <a:pt x="48768" y="53340"/>
                </a:lnTo>
                <a:lnTo>
                  <a:pt x="47244" y="59436"/>
                </a:lnTo>
                <a:lnTo>
                  <a:pt x="45720" y="85344"/>
                </a:lnTo>
                <a:lnTo>
                  <a:pt x="51815" y="80772"/>
                </a:lnTo>
                <a:lnTo>
                  <a:pt x="54863" y="76200"/>
                </a:lnTo>
                <a:lnTo>
                  <a:pt x="57911" y="68580"/>
                </a:lnTo>
                <a:lnTo>
                  <a:pt x="59435" y="60960"/>
                </a:lnTo>
                <a:lnTo>
                  <a:pt x="60959" y="54864"/>
                </a:lnTo>
                <a:lnTo>
                  <a:pt x="60959" y="39624"/>
                </a:lnTo>
                <a:lnTo>
                  <a:pt x="59435" y="32004"/>
                </a:lnTo>
                <a:lnTo>
                  <a:pt x="57911" y="24384"/>
                </a:lnTo>
                <a:lnTo>
                  <a:pt x="54863" y="16764"/>
                </a:lnTo>
                <a:lnTo>
                  <a:pt x="51815" y="10668"/>
                </a:lnTo>
                <a:lnTo>
                  <a:pt x="45720" y="6096"/>
                </a:lnTo>
                <a:lnTo>
                  <a:pt x="41148" y="1524"/>
                </a:lnTo>
                <a:lnTo>
                  <a:pt x="36575" y="0"/>
                </a:lnTo>
                <a:lnTo>
                  <a:pt x="24383" y="0"/>
                </a:lnTo>
                <a:lnTo>
                  <a:pt x="19811" y="1524"/>
                </a:lnTo>
                <a:lnTo>
                  <a:pt x="15239" y="6096"/>
                </a:lnTo>
                <a:lnTo>
                  <a:pt x="10668" y="10668"/>
                </a:lnTo>
                <a:lnTo>
                  <a:pt x="6096" y="16764"/>
                </a:lnTo>
                <a:lnTo>
                  <a:pt x="3048" y="24384"/>
                </a:lnTo>
                <a:lnTo>
                  <a:pt x="1524" y="32004"/>
                </a:lnTo>
                <a:lnTo>
                  <a:pt x="0" y="39624"/>
                </a:lnTo>
                <a:lnTo>
                  <a:pt x="0" y="54864"/>
                </a:lnTo>
                <a:lnTo>
                  <a:pt x="1524" y="60960"/>
                </a:lnTo>
                <a:lnTo>
                  <a:pt x="3048" y="68580"/>
                </a:lnTo>
                <a:lnTo>
                  <a:pt x="6096" y="76200"/>
                </a:lnTo>
                <a:lnTo>
                  <a:pt x="10668" y="80772"/>
                </a:lnTo>
                <a:lnTo>
                  <a:pt x="15239" y="85344"/>
                </a:lnTo>
                <a:lnTo>
                  <a:pt x="13715" y="59436"/>
                </a:lnTo>
                <a:lnTo>
                  <a:pt x="12192" y="53340"/>
                </a:lnTo>
                <a:lnTo>
                  <a:pt x="12192" y="4724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7436222" y="4794805"/>
            <a:ext cx="29584" cy="28239"/>
          </a:xfrm>
          <a:custGeom>
            <a:avLst/>
            <a:gdLst/>
            <a:ahLst/>
            <a:cxnLst/>
            <a:rect l="l" t="t" r="r" b="b"/>
            <a:pathLst>
              <a:path w="33528" h="32004">
                <a:moveTo>
                  <a:pt x="30480" y="4572"/>
                </a:moveTo>
                <a:lnTo>
                  <a:pt x="25908" y="10668"/>
                </a:lnTo>
                <a:lnTo>
                  <a:pt x="22860" y="12192"/>
                </a:lnTo>
                <a:lnTo>
                  <a:pt x="12192" y="12192"/>
                </a:lnTo>
                <a:lnTo>
                  <a:pt x="7620" y="10668"/>
                </a:lnTo>
                <a:lnTo>
                  <a:pt x="3048" y="4572"/>
                </a:lnTo>
                <a:lnTo>
                  <a:pt x="0" y="0"/>
                </a:lnTo>
                <a:lnTo>
                  <a:pt x="1524" y="25908"/>
                </a:lnTo>
                <a:lnTo>
                  <a:pt x="6096" y="30480"/>
                </a:lnTo>
                <a:lnTo>
                  <a:pt x="10668" y="32004"/>
                </a:lnTo>
                <a:lnTo>
                  <a:pt x="22860" y="32004"/>
                </a:lnTo>
                <a:lnTo>
                  <a:pt x="27432" y="30480"/>
                </a:lnTo>
                <a:lnTo>
                  <a:pt x="32004" y="25908"/>
                </a:lnTo>
                <a:lnTo>
                  <a:pt x="33528" y="0"/>
                </a:lnTo>
                <a:lnTo>
                  <a:pt x="30480" y="457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7483288" y="4745051"/>
            <a:ext cx="63200" cy="75303"/>
          </a:xfrm>
          <a:custGeom>
            <a:avLst/>
            <a:gdLst/>
            <a:ahLst/>
            <a:cxnLst/>
            <a:rect l="l" t="t" r="r" b="b"/>
            <a:pathLst>
              <a:path w="71627" h="85344">
                <a:moveTo>
                  <a:pt x="7620" y="0"/>
                </a:moveTo>
                <a:lnTo>
                  <a:pt x="3048" y="0"/>
                </a:lnTo>
                <a:lnTo>
                  <a:pt x="0" y="3048"/>
                </a:lnTo>
                <a:lnTo>
                  <a:pt x="0" y="13716"/>
                </a:lnTo>
                <a:lnTo>
                  <a:pt x="3048" y="16763"/>
                </a:lnTo>
                <a:lnTo>
                  <a:pt x="6096" y="18287"/>
                </a:lnTo>
                <a:lnTo>
                  <a:pt x="6706" y="22713"/>
                </a:lnTo>
                <a:lnTo>
                  <a:pt x="8640" y="35317"/>
                </a:lnTo>
                <a:lnTo>
                  <a:pt x="10732" y="47763"/>
                </a:lnTo>
                <a:lnTo>
                  <a:pt x="12863" y="60169"/>
                </a:lnTo>
                <a:lnTo>
                  <a:pt x="14913" y="72656"/>
                </a:lnTo>
                <a:lnTo>
                  <a:pt x="16764" y="85343"/>
                </a:lnTo>
                <a:lnTo>
                  <a:pt x="27431" y="85343"/>
                </a:lnTo>
                <a:lnTo>
                  <a:pt x="30415" y="73409"/>
                </a:lnTo>
                <a:lnTo>
                  <a:pt x="33495" y="61088"/>
                </a:lnTo>
                <a:lnTo>
                  <a:pt x="36575" y="48768"/>
                </a:lnTo>
                <a:lnTo>
                  <a:pt x="38458" y="60477"/>
                </a:lnTo>
                <a:lnTo>
                  <a:pt x="41147" y="72910"/>
                </a:lnTo>
                <a:lnTo>
                  <a:pt x="44196" y="85343"/>
                </a:lnTo>
                <a:lnTo>
                  <a:pt x="54864" y="85343"/>
                </a:lnTo>
                <a:lnTo>
                  <a:pt x="55733" y="80918"/>
                </a:lnTo>
                <a:lnTo>
                  <a:pt x="58052" y="68314"/>
                </a:lnTo>
                <a:lnTo>
                  <a:pt x="60131" y="55868"/>
                </a:lnTo>
                <a:lnTo>
                  <a:pt x="62031" y="43462"/>
                </a:lnTo>
                <a:lnTo>
                  <a:pt x="63811" y="30975"/>
                </a:lnTo>
                <a:lnTo>
                  <a:pt x="65531" y="18287"/>
                </a:lnTo>
                <a:lnTo>
                  <a:pt x="67055" y="18287"/>
                </a:lnTo>
                <a:lnTo>
                  <a:pt x="70103" y="15240"/>
                </a:lnTo>
                <a:lnTo>
                  <a:pt x="71627" y="12192"/>
                </a:lnTo>
                <a:lnTo>
                  <a:pt x="71627" y="3048"/>
                </a:lnTo>
                <a:lnTo>
                  <a:pt x="70103" y="1524"/>
                </a:lnTo>
                <a:lnTo>
                  <a:pt x="67055" y="0"/>
                </a:lnTo>
                <a:lnTo>
                  <a:pt x="47244" y="0"/>
                </a:lnTo>
                <a:lnTo>
                  <a:pt x="45720" y="3048"/>
                </a:lnTo>
                <a:lnTo>
                  <a:pt x="44196" y="6096"/>
                </a:lnTo>
                <a:lnTo>
                  <a:pt x="44196" y="12192"/>
                </a:lnTo>
                <a:lnTo>
                  <a:pt x="45720" y="15240"/>
                </a:lnTo>
                <a:lnTo>
                  <a:pt x="47244" y="16763"/>
                </a:lnTo>
                <a:lnTo>
                  <a:pt x="50292" y="18287"/>
                </a:lnTo>
                <a:lnTo>
                  <a:pt x="53340" y="18287"/>
                </a:lnTo>
                <a:lnTo>
                  <a:pt x="52535" y="23908"/>
                </a:lnTo>
                <a:lnTo>
                  <a:pt x="50651" y="36794"/>
                </a:lnTo>
                <a:lnTo>
                  <a:pt x="48768" y="48768"/>
                </a:lnTo>
                <a:lnTo>
                  <a:pt x="47162" y="43356"/>
                </a:lnTo>
                <a:lnTo>
                  <a:pt x="44298" y="31124"/>
                </a:lnTo>
                <a:lnTo>
                  <a:pt x="41148" y="18287"/>
                </a:lnTo>
                <a:lnTo>
                  <a:pt x="30479" y="18287"/>
                </a:lnTo>
                <a:lnTo>
                  <a:pt x="28874" y="24407"/>
                </a:lnTo>
                <a:lnTo>
                  <a:pt x="26010" y="37032"/>
                </a:lnTo>
                <a:lnTo>
                  <a:pt x="22859" y="48768"/>
                </a:lnTo>
                <a:lnTo>
                  <a:pt x="22055" y="43809"/>
                </a:lnTo>
                <a:lnTo>
                  <a:pt x="20171" y="31368"/>
                </a:lnTo>
                <a:lnTo>
                  <a:pt x="18288" y="18287"/>
                </a:lnTo>
                <a:lnTo>
                  <a:pt x="24383" y="18287"/>
                </a:lnTo>
                <a:lnTo>
                  <a:pt x="24383" y="16763"/>
                </a:lnTo>
                <a:lnTo>
                  <a:pt x="25907" y="13716"/>
                </a:lnTo>
                <a:lnTo>
                  <a:pt x="27431" y="12192"/>
                </a:lnTo>
                <a:lnTo>
                  <a:pt x="27431" y="6096"/>
                </a:lnTo>
                <a:lnTo>
                  <a:pt x="25907" y="3048"/>
                </a:lnTo>
                <a:lnTo>
                  <a:pt x="24383" y="0"/>
                </a:lnTo>
                <a:lnTo>
                  <a:pt x="762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7933764" y="4742361"/>
            <a:ext cx="56477" cy="77993"/>
          </a:xfrm>
          <a:custGeom>
            <a:avLst/>
            <a:gdLst/>
            <a:ahLst/>
            <a:cxnLst/>
            <a:rect l="l" t="t" r="r" b="b"/>
            <a:pathLst>
              <a:path w="64007" h="88392">
                <a:moveTo>
                  <a:pt x="38100" y="73152"/>
                </a:moveTo>
                <a:lnTo>
                  <a:pt x="38100" y="83820"/>
                </a:lnTo>
                <a:lnTo>
                  <a:pt x="39624" y="85344"/>
                </a:lnTo>
                <a:lnTo>
                  <a:pt x="42672" y="88392"/>
                </a:lnTo>
                <a:lnTo>
                  <a:pt x="59435" y="88392"/>
                </a:lnTo>
                <a:lnTo>
                  <a:pt x="60959" y="86868"/>
                </a:lnTo>
                <a:lnTo>
                  <a:pt x="64007" y="83820"/>
                </a:lnTo>
                <a:lnTo>
                  <a:pt x="64007" y="73152"/>
                </a:lnTo>
                <a:lnTo>
                  <a:pt x="60959" y="70104"/>
                </a:lnTo>
                <a:lnTo>
                  <a:pt x="57911" y="68580"/>
                </a:lnTo>
                <a:lnTo>
                  <a:pt x="57911" y="22860"/>
                </a:lnTo>
                <a:lnTo>
                  <a:pt x="54863" y="16764"/>
                </a:lnTo>
                <a:lnTo>
                  <a:pt x="51815" y="10668"/>
                </a:lnTo>
                <a:lnTo>
                  <a:pt x="48767" y="3048"/>
                </a:lnTo>
                <a:lnTo>
                  <a:pt x="42672" y="0"/>
                </a:lnTo>
                <a:lnTo>
                  <a:pt x="30479" y="0"/>
                </a:lnTo>
                <a:lnTo>
                  <a:pt x="27431" y="1524"/>
                </a:lnTo>
                <a:lnTo>
                  <a:pt x="24383" y="3048"/>
                </a:lnTo>
                <a:lnTo>
                  <a:pt x="22859" y="6096"/>
                </a:lnTo>
                <a:lnTo>
                  <a:pt x="19811" y="9144"/>
                </a:lnTo>
                <a:lnTo>
                  <a:pt x="19811" y="3048"/>
                </a:lnTo>
                <a:lnTo>
                  <a:pt x="4572" y="3048"/>
                </a:lnTo>
                <a:lnTo>
                  <a:pt x="1524" y="6096"/>
                </a:lnTo>
                <a:lnTo>
                  <a:pt x="1524" y="15240"/>
                </a:lnTo>
                <a:lnTo>
                  <a:pt x="3048" y="18288"/>
                </a:lnTo>
                <a:lnTo>
                  <a:pt x="3048" y="21336"/>
                </a:lnTo>
                <a:lnTo>
                  <a:pt x="7619" y="21336"/>
                </a:lnTo>
                <a:lnTo>
                  <a:pt x="7619" y="68580"/>
                </a:lnTo>
                <a:lnTo>
                  <a:pt x="4572" y="68580"/>
                </a:lnTo>
                <a:lnTo>
                  <a:pt x="3048" y="70104"/>
                </a:lnTo>
                <a:lnTo>
                  <a:pt x="0" y="71628"/>
                </a:lnTo>
                <a:lnTo>
                  <a:pt x="0" y="83820"/>
                </a:lnTo>
                <a:lnTo>
                  <a:pt x="1524" y="85344"/>
                </a:lnTo>
                <a:lnTo>
                  <a:pt x="4572" y="88392"/>
                </a:lnTo>
                <a:lnTo>
                  <a:pt x="24383" y="88392"/>
                </a:lnTo>
                <a:lnTo>
                  <a:pt x="25907" y="86868"/>
                </a:lnTo>
                <a:lnTo>
                  <a:pt x="27431" y="83820"/>
                </a:lnTo>
                <a:lnTo>
                  <a:pt x="28955" y="80772"/>
                </a:lnTo>
                <a:lnTo>
                  <a:pt x="28955" y="74676"/>
                </a:lnTo>
                <a:lnTo>
                  <a:pt x="27431" y="71628"/>
                </a:lnTo>
                <a:lnTo>
                  <a:pt x="25907" y="70104"/>
                </a:lnTo>
                <a:lnTo>
                  <a:pt x="22859" y="68580"/>
                </a:lnTo>
                <a:lnTo>
                  <a:pt x="19811" y="68580"/>
                </a:lnTo>
                <a:lnTo>
                  <a:pt x="19811" y="33528"/>
                </a:lnTo>
                <a:lnTo>
                  <a:pt x="22859" y="27432"/>
                </a:lnTo>
                <a:lnTo>
                  <a:pt x="25907" y="22860"/>
                </a:lnTo>
                <a:lnTo>
                  <a:pt x="27431" y="21336"/>
                </a:lnTo>
                <a:lnTo>
                  <a:pt x="30479" y="19812"/>
                </a:lnTo>
                <a:lnTo>
                  <a:pt x="41148" y="19812"/>
                </a:lnTo>
                <a:lnTo>
                  <a:pt x="42672" y="22860"/>
                </a:lnTo>
                <a:lnTo>
                  <a:pt x="44195" y="24384"/>
                </a:lnTo>
                <a:lnTo>
                  <a:pt x="45719" y="27432"/>
                </a:lnTo>
                <a:lnTo>
                  <a:pt x="45719" y="68580"/>
                </a:lnTo>
                <a:lnTo>
                  <a:pt x="42672" y="68580"/>
                </a:lnTo>
                <a:lnTo>
                  <a:pt x="41148" y="70104"/>
                </a:lnTo>
                <a:lnTo>
                  <a:pt x="38100" y="7315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7871908" y="4773290"/>
            <a:ext cx="40340" cy="49753"/>
          </a:xfrm>
          <a:custGeom>
            <a:avLst/>
            <a:gdLst/>
            <a:ahLst/>
            <a:cxnLst/>
            <a:rect l="l" t="t" r="r" b="b"/>
            <a:pathLst>
              <a:path w="45719" h="56387">
                <a:moveTo>
                  <a:pt x="0" y="21336"/>
                </a:moveTo>
                <a:lnTo>
                  <a:pt x="0" y="36576"/>
                </a:lnTo>
                <a:lnTo>
                  <a:pt x="1523" y="42672"/>
                </a:lnTo>
                <a:lnTo>
                  <a:pt x="4571" y="48768"/>
                </a:lnTo>
                <a:lnTo>
                  <a:pt x="9143" y="53340"/>
                </a:lnTo>
                <a:lnTo>
                  <a:pt x="13715" y="56388"/>
                </a:lnTo>
                <a:lnTo>
                  <a:pt x="27431" y="56388"/>
                </a:lnTo>
                <a:lnTo>
                  <a:pt x="30479" y="54864"/>
                </a:lnTo>
                <a:lnTo>
                  <a:pt x="33527" y="53340"/>
                </a:lnTo>
                <a:lnTo>
                  <a:pt x="38099" y="51816"/>
                </a:lnTo>
                <a:lnTo>
                  <a:pt x="41147" y="48768"/>
                </a:lnTo>
                <a:lnTo>
                  <a:pt x="41147" y="53340"/>
                </a:lnTo>
                <a:lnTo>
                  <a:pt x="45719" y="53340"/>
                </a:lnTo>
                <a:lnTo>
                  <a:pt x="41147" y="18288"/>
                </a:lnTo>
                <a:lnTo>
                  <a:pt x="41147" y="27432"/>
                </a:lnTo>
                <a:lnTo>
                  <a:pt x="38099" y="30480"/>
                </a:lnTo>
                <a:lnTo>
                  <a:pt x="35051" y="32004"/>
                </a:lnTo>
                <a:lnTo>
                  <a:pt x="30479" y="35052"/>
                </a:lnTo>
                <a:lnTo>
                  <a:pt x="27431" y="36576"/>
                </a:lnTo>
                <a:lnTo>
                  <a:pt x="15239" y="36576"/>
                </a:lnTo>
                <a:lnTo>
                  <a:pt x="13715" y="33528"/>
                </a:lnTo>
                <a:lnTo>
                  <a:pt x="12191" y="32004"/>
                </a:lnTo>
                <a:lnTo>
                  <a:pt x="12191" y="24384"/>
                </a:lnTo>
                <a:lnTo>
                  <a:pt x="15239" y="21336"/>
                </a:lnTo>
                <a:lnTo>
                  <a:pt x="12191" y="0"/>
                </a:lnTo>
                <a:lnTo>
                  <a:pt x="7619" y="7620"/>
                </a:lnTo>
                <a:lnTo>
                  <a:pt x="1523" y="13716"/>
                </a:lnTo>
                <a:lnTo>
                  <a:pt x="0" y="2133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7875942" y="4742361"/>
            <a:ext cx="51098" cy="77993"/>
          </a:xfrm>
          <a:custGeom>
            <a:avLst/>
            <a:gdLst/>
            <a:ahLst/>
            <a:cxnLst/>
            <a:rect l="l" t="t" r="r" b="b"/>
            <a:pathLst>
              <a:path w="57911" h="88392">
                <a:moveTo>
                  <a:pt x="4572" y="4572"/>
                </a:moveTo>
                <a:lnTo>
                  <a:pt x="1524" y="7620"/>
                </a:lnTo>
                <a:lnTo>
                  <a:pt x="1524" y="10668"/>
                </a:lnTo>
                <a:lnTo>
                  <a:pt x="0" y="13716"/>
                </a:lnTo>
                <a:lnTo>
                  <a:pt x="0" y="16764"/>
                </a:lnTo>
                <a:lnTo>
                  <a:pt x="1524" y="19812"/>
                </a:lnTo>
                <a:lnTo>
                  <a:pt x="1524" y="21336"/>
                </a:lnTo>
                <a:lnTo>
                  <a:pt x="4572" y="24384"/>
                </a:lnTo>
                <a:lnTo>
                  <a:pt x="7620" y="24384"/>
                </a:lnTo>
                <a:lnTo>
                  <a:pt x="10668" y="22860"/>
                </a:lnTo>
                <a:lnTo>
                  <a:pt x="16764" y="19812"/>
                </a:lnTo>
                <a:lnTo>
                  <a:pt x="32004" y="19812"/>
                </a:lnTo>
                <a:lnTo>
                  <a:pt x="33527" y="21336"/>
                </a:lnTo>
                <a:lnTo>
                  <a:pt x="35051" y="24384"/>
                </a:lnTo>
                <a:lnTo>
                  <a:pt x="36575" y="25908"/>
                </a:lnTo>
                <a:lnTo>
                  <a:pt x="36575" y="33528"/>
                </a:lnTo>
                <a:lnTo>
                  <a:pt x="30480" y="32004"/>
                </a:lnTo>
                <a:lnTo>
                  <a:pt x="13716" y="32004"/>
                </a:lnTo>
                <a:lnTo>
                  <a:pt x="7620" y="35052"/>
                </a:lnTo>
                <a:lnTo>
                  <a:pt x="10668" y="56388"/>
                </a:lnTo>
                <a:lnTo>
                  <a:pt x="13716" y="53340"/>
                </a:lnTo>
                <a:lnTo>
                  <a:pt x="18288" y="51816"/>
                </a:lnTo>
                <a:lnTo>
                  <a:pt x="30480" y="51816"/>
                </a:lnTo>
                <a:lnTo>
                  <a:pt x="36575" y="53340"/>
                </a:lnTo>
                <a:lnTo>
                  <a:pt x="41147" y="88392"/>
                </a:lnTo>
                <a:lnTo>
                  <a:pt x="53339" y="88392"/>
                </a:lnTo>
                <a:lnTo>
                  <a:pt x="54863" y="86868"/>
                </a:lnTo>
                <a:lnTo>
                  <a:pt x="56387" y="83820"/>
                </a:lnTo>
                <a:lnTo>
                  <a:pt x="57911" y="80772"/>
                </a:lnTo>
                <a:lnTo>
                  <a:pt x="57911" y="76200"/>
                </a:lnTo>
                <a:lnTo>
                  <a:pt x="56387" y="73152"/>
                </a:lnTo>
                <a:lnTo>
                  <a:pt x="56387" y="71628"/>
                </a:lnTo>
                <a:lnTo>
                  <a:pt x="53339" y="68580"/>
                </a:lnTo>
                <a:lnTo>
                  <a:pt x="50291" y="68580"/>
                </a:lnTo>
                <a:lnTo>
                  <a:pt x="47243" y="67003"/>
                </a:lnTo>
                <a:lnTo>
                  <a:pt x="47243" y="19812"/>
                </a:lnTo>
                <a:lnTo>
                  <a:pt x="45719" y="12192"/>
                </a:lnTo>
                <a:lnTo>
                  <a:pt x="41147" y="7620"/>
                </a:lnTo>
                <a:lnTo>
                  <a:pt x="38099" y="3048"/>
                </a:lnTo>
                <a:lnTo>
                  <a:pt x="32004" y="0"/>
                </a:lnTo>
                <a:lnTo>
                  <a:pt x="19812" y="0"/>
                </a:lnTo>
                <a:lnTo>
                  <a:pt x="16764" y="1524"/>
                </a:lnTo>
                <a:lnTo>
                  <a:pt x="13716" y="1524"/>
                </a:lnTo>
                <a:lnTo>
                  <a:pt x="10668" y="3048"/>
                </a:lnTo>
                <a:lnTo>
                  <a:pt x="7620" y="4572"/>
                </a:lnTo>
                <a:lnTo>
                  <a:pt x="4572" y="457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7616414" y="4742361"/>
            <a:ext cx="55132" cy="77993"/>
          </a:xfrm>
          <a:custGeom>
            <a:avLst/>
            <a:gdLst/>
            <a:ahLst/>
            <a:cxnLst/>
            <a:rect l="l" t="t" r="r" b="b"/>
            <a:pathLst>
              <a:path w="62483" h="88392">
                <a:moveTo>
                  <a:pt x="59436" y="25908"/>
                </a:moveTo>
                <a:lnTo>
                  <a:pt x="60960" y="22860"/>
                </a:lnTo>
                <a:lnTo>
                  <a:pt x="62483" y="19812"/>
                </a:lnTo>
                <a:lnTo>
                  <a:pt x="62483" y="13716"/>
                </a:lnTo>
                <a:lnTo>
                  <a:pt x="60960" y="10668"/>
                </a:lnTo>
                <a:lnTo>
                  <a:pt x="57912" y="6096"/>
                </a:lnTo>
                <a:lnTo>
                  <a:pt x="54864" y="1524"/>
                </a:lnTo>
                <a:lnTo>
                  <a:pt x="50292" y="0"/>
                </a:lnTo>
                <a:lnTo>
                  <a:pt x="42672" y="0"/>
                </a:lnTo>
                <a:lnTo>
                  <a:pt x="39624" y="3048"/>
                </a:lnTo>
                <a:lnTo>
                  <a:pt x="36575" y="4572"/>
                </a:lnTo>
                <a:lnTo>
                  <a:pt x="32003" y="9144"/>
                </a:lnTo>
                <a:lnTo>
                  <a:pt x="27431" y="13716"/>
                </a:lnTo>
                <a:lnTo>
                  <a:pt x="27431" y="3048"/>
                </a:lnTo>
                <a:lnTo>
                  <a:pt x="6096" y="3048"/>
                </a:lnTo>
                <a:lnTo>
                  <a:pt x="3048" y="6096"/>
                </a:lnTo>
                <a:lnTo>
                  <a:pt x="3048" y="15240"/>
                </a:lnTo>
                <a:lnTo>
                  <a:pt x="4572" y="18288"/>
                </a:lnTo>
                <a:lnTo>
                  <a:pt x="6096" y="21336"/>
                </a:lnTo>
                <a:lnTo>
                  <a:pt x="15240" y="21336"/>
                </a:lnTo>
                <a:lnTo>
                  <a:pt x="15240" y="68580"/>
                </a:lnTo>
                <a:lnTo>
                  <a:pt x="6096" y="68580"/>
                </a:lnTo>
                <a:lnTo>
                  <a:pt x="3048" y="70104"/>
                </a:lnTo>
                <a:lnTo>
                  <a:pt x="1524" y="73152"/>
                </a:lnTo>
                <a:lnTo>
                  <a:pt x="0" y="76200"/>
                </a:lnTo>
                <a:lnTo>
                  <a:pt x="0" y="80772"/>
                </a:lnTo>
                <a:lnTo>
                  <a:pt x="1524" y="83820"/>
                </a:lnTo>
                <a:lnTo>
                  <a:pt x="3048" y="86868"/>
                </a:lnTo>
                <a:lnTo>
                  <a:pt x="6096" y="88392"/>
                </a:lnTo>
                <a:lnTo>
                  <a:pt x="47244" y="88392"/>
                </a:lnTo>
                <a:lnTo>
                  <a:pt x="48768" y="86868"/>
                </a:lnTo>
                <a:lnTo>
                  <a:pt x="51816" y="83820"/>
                </a:lnTo>
                <a:lnTo>
                  <a:pt x="51816" y="73152"/>
                </a:lnTo>
                <a:lnTo>
                  <a:pt x="50292" y="71628"/>
                </a:lnTo>
                <a:lnTo>
                  <a:pt x="47244" y="68580"/>
                </a:lnTo>
                <a:lnTo>
                  <a:pt x="27431" y="68580"/>
                </a:lnTo>
                <a:lnTo>
                  <a:pt x="27431" y="39624"/>
                </a:lnTo>
                <a:lnTo>
                  <a:pt x="32003" y="33528"/>
                </a:lnTo>
                <a:lnTo>
                  <a:pt x="36575" y="27432"/>
                </a:lnTo>
                <a:lnTo>
                  <a:pt x="39624" y="24384"/>
                </a:lnTo>
                <a:lnTo>
                  <a:pt x="42672" y="21336"/>
                </a:lnTo>
                <a:lnTo>
                  <a:pt x="45720" y="19812"/>
                </a:lnTo>
                <a:lnTo>
                  <a:pt x="50292" y="19812"/>
                </a:lnTo>
                <a:lnTo>
                  <a:pt x="51816" y="22860"/>
                </a:lnTo>
                <a:lnTo>
                  <a:pt x="53340" y="25908"/>
                </a:lnTo>
                <a:lnTo>
                  <a:pt x="59436" y="2590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7563970" y="4742361"/>
            <a:ext cx="13446" cy="22860"/>
          </a:xfrm>
          <a:custGeom>
            <a:avLst/>
            <a:gdLst/>
            <a:ahLst/>
            <a:cxnLst/>
            <a:rect l="l" t="t" r="r" b="b"/>
            <a:pathLst>
              <a:path w="15239" h="25908">
                <a:moveTo>
                  <a:pt x="7619" y="0"/>
                </a:moveTo>
                <a:lnTo>
                  <a:pt x="0" y="4572"/>
                </a:lnTo>
                <a:lnTo>
                  <a:pt x="3048" y="25908"/>
                </a:lnTo>
                <a:lnTo>
                  <a:pt x="6096" y="22860"/>
                </a:lnTo>
                <a:lnTo>
                  <a:pt x="7619" y="19812"/>
                </a:lnTo>
                <a:lnTo>
                  <a:pt x="12191" y="19812"/>
                </a:lnTo>
                <a:lnTo>
                  <a:pt x="15239" y="0"/>
                </a:lnTo>
                <a:lnTo>
                  <a:pt x="761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7550523" y="4742362"/>
            <a:ext cx="55132" cy="80682"/>
          </a:xfrm>
          <a:custGeom>
            <a:avLst/>
            <a:gdLst/>
            <a:ahLst/>
            <a:cxnLst/>
            <a:rect l="l" t="t" r="r" b="b"/>
            <a:pathLst>
              <a:path w="62483" h="91440">
                <a:moveTo>
                  <a:pt x="0" y="45720"/>
                </a:moveTo>
                <a:lnTo>
                  <a:pt x="513" y="54954"/>
                </a:lnTo>
                <a:lnTo>
                  <a:pt x="3497" y="67670"/>
                </a:lnTo>
                <a:lnTo>
                  <a:pt x="9144" y="77724"/>
                </a:lnTo>
                <a:lnTo>
                  <a:pt x="9812" y="78989"/>
                </a:lnTo>
                <a:lnTo>
                  <a:pt x="18832" y="88327"/>
                </a:lnTo>
                <a:lnTo>
                  <a:pt x="32003" y="91440"/>
                </a:lnTo>
                <a:lnTo>
                  <a:pt x="36575" y="91440"/>
                </a:lnTo>
                <a:lnTo>
                  <a:pt x="42672" y="89916"/>
                </a:lnTo>
                <a:lnTo>
                  <a:pt x="48768" y="88392"/>
                </a:lnTo>
                <a:lnTo>
                  <a:pt x="54864" y="86868"/>
                </a:lnTo>
                <a:lnTo>
                  <a:pt x="57912" y="83820"/>
                </a:lnTo>
                <a:lnTo>
                  <a:pt x="59436" y="82296"/>
                </a:lnTo>
                <a:lnTo>
                  <a:pt x="60959" y="79248"/>
                </a:lnTo>
                <a:lnTo>
                  <a:pt x="62483" y="77724"/>
                </a:lnTo>
                <a:lnTo>
                  <a:pt x="62483" y="71628"/>
                </a:lnTo>
                <a:lnTo>
                  <a:pt x="60959" y="70104"/>
                </a:lnTo>
                <a:lnTo>
                  <a:pt x="59436" y="67056"/>
                </a:lnTo>
                <a:lnTo>
                  <a:pt x="56388" y="65532"/>
                </a:lnTo>
                <a:lnTo>
                  <a:pt x="53340" y="65532"/>
                </a:lnTo>
                <a:lnTo>
                  <a:pt x="50292" y="67056"/>
                </a:lnTo>
                <a:lnTo>
                  <a:pt x="42672" y="70104"/>
                </a:lnTo>
                <a:lnTo>
                  <a:pt x="36575" y="71628"/>
                </a:lnTo>
                <a:lnTo>
                  <a:pt x="27431" y="71628"/>
                </a:lnTo>
                <a:lnTo>
                  <a:pt x="22859" y="70104"/>
                </a:lnTo>
                <a:lnTo>
                  <a:pt x="19812" y="67056"/>
                </a:lnTo>
                <a:lnTo>
                  <a:pt x="16764" y="64008"/>
                </a:lnTo>
                <a:lnTo>
                  <a:pt x="13716" y="60960"/>
                </a:lnTo>
                <a:lnTo>
                  <a:pt x="13716" y="54864"/>
                </a:lnTo>
                <a:lnTo>
                  <a:pt x="62483" y="54864"/>
                </a:lnTo>
                <a:lnTo>
                  <a:pt x="62483" y="41148"/>
                </a:lnTo>
                <a:lnTo>
                  <a:pt x="60959" y="35052"/>
                </a:lnTo>
                <a:lnTo>
                  <a:pt x="59436" y="30480"/>
                </a:lnTo>
                <a:lnTo>
                  <a:pt x="57912" y="22860"/>
                </a:lnTo>
                <a:lnTo>
                  <a:pt x="56388" y="18288"/>
                </a:lnTo>
                <a:lnTo>
                  <a:pt x="53340" y="12192"/>
                </a:lnTo>
                <a:lnTo>
                  <a:pt x="51816" y="9144"/>
                </a:lnTo>
                <a:lnTo>
                  <a:pt x="48768" y="6096"/>
                </a:lnTo>
                <a:lnTo>
                  <a:pt x="44196" y="4572"/>
                </a:lnTo>
                <a:lnTo>
                  <a:pt x="39624" y="1524"/>
                </a:lnTo>
                <a:lnTo>
                  <a:pt x="35051" y="0"/>
                </a:lnTo>
                <a:lnTo>
                  <a:pt x="30479" y="0"/>
                </a:lnTo>
                <a:lnTo>
                  <a:pt x="27431" y="19812"/>
                </a:lnTo>
                <a:lnTo>
                  <a:pt x="38100" y="19812"/>
                </a:lnTo>
                <a:lnTo>
                  <a:pt x="41148" y="22860"/>
                </a:lnTo>
                <a:lnTo>
                  <a:pt x="44196" y="25908"/>
                </a:lnTo>
                <a:lnTo>
                  <a:pt x="47244" y="30480"/>
                </a:lnTo>
                <a:lnTo>
                  <a:pt x="48768" y="35052"/>
                </a:lnTo>
                <a:lnTo>
                  <a:pt x="13716" y="35052"/>
                </a:lnTo>
                <a:lnTo>
                  <a:pt x="15240" y="30480"/>
                </a:lnTo>
                <a:lnTo>
                  <a:pt x="18288" y="25908"/>
                </a:lnTo>
                <a:lnTo>
                  <a:pt x="15240" y="4572"/>
                </a:lnTo>
                <a:lnTo>
                  <a:pt x="9144" y="12192"/>
                </a:lnTo>
                <a:lnTo>
                  <a:pt x="4884" y="19935"/>
                </a:lnTo>
                <a:lnTo>
                  <a:pt x="1221" y="31829"/>
                </a:lnTo>
                <a:lnTo>
                  <a:pt x="0" y="4572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7174005" y="4742362"/>
            <a:ext cx="49754" cy="80682"/>
          </a:xfrm>
          <a:custGeom>
            <a:avLst/>
            <a:gdLst/>
            <a:ahLst/>
            <a:cxnLst/>
            <a:rect l="l" t="t" r="r" b="b"/>
            <a:pathLst>
              <a:path w="56388" h="91440">
                <a:moveTo>
                  <a:pt x="56388" y="73152"/>
                </a:moveTo>
                <a:lnTo>
                  <a:pt x="54864" y="71628"/>
                </a:lnTo>
                <a:lnTo>
                  <a:pt x="51816" y="68580"/>
                </a:lnTo>
                <a:lnTo>
                  <a:pt x="48768" y="68580"/>
                </a:lnTo>
                <a:lnTo>
                  <a:pt x="47243" y="67003"/>
                </a:lnTo>
                <a:lnTo>
                  <a:pt x="47244" y="19812"/>
                </a:lnTo>
                <a:lnTo>
                  <a:pt x="44196" y="12192"/>
                </a:lnTo>
                <a:lnTo>
                  <a:pt x="41148" y="7620"/>
                </a:lnTo>
                <a:lnTo>
                  <a:pt x="36575" y="3048"/>
                </a:lnTo>
                <a:lnTo>
                  <a:pt x="30479" y="0"/>
                </a:lnTo>
                <a:lnTo>
                  <a:pt x="18288" y="0"/>
                </a:lnTo>
                <a:lnTo>
                  <a:pt x="15240" y="1524"/>
                </a:lnTo>
                <a:lnTo>
                  <a:pt x="12192" y="1524"/>
                </a:lnTo>
                <a:lnTo>
                  <a:pt x="9144" y="3048"/>
                </a:lnTo>
                <a:lnTo>
                  <a:pt x="6096" y="4572"/>
                </a:lnTo>
                <a:lnTo>
                  <a:pt x="4572" y="4572"/>
                </a:lnTo>
                <a:lnTo>
                  <a:pt x="1524" y="7620"/>
                </a:lnTo>
                <a:lnTo>
                  <a:pt x="0" y="10668"/>
                </a:lnTo>
                <a:lnTo>
                  <a:pt x="0" y="19812"/>
                </a:lnTo>
                <a:lnTo>
                  <a:pt x="1524" y="21336"/>
                </a:lnTo>
                <a:lnTo>
                  <a:pt x="4572" y="24384"/>
                </a:lnTo>
                <a:lnTo>
                  <a:pt x="7620" y="22860"/>
                </a:lnTo>
                <a:lnTo>
                  <a:pt x="10668" y="22860"/>
                </a:lnTo>
                <a:lnTo>
                  <a:pt x="15240" y="19812"/>
                </a:lnTo>
                <a:lnTo>
                  <a:pt x="28956" y="19812"/>
                </a:lnTo>
                <a:lnTo>
                  <a:pt x="32003" y="21336"/>
                </a:lnTo>
                <a:lnTo>
                  <a:pt x="33527" y="24384"/>
                </a:lnTo>
                <a:lnTo>
                  <a:pt x="35051" y="25908"/>
                </a:lnTo>
                <a:lnTo>
                  <a:pt x="35051" y="33528"/>
                </a:lnTo>
                <a:lnTo>
                  <a:pt x="30479" y="32004"/>
                </a:lnTo>
                <a:lnTo>
                  <a:pt x="13716" y="32004"/>
                </a:lnTo>
                <a:lnTo>
                  <a:pt x="6096" y="35052"/>
                </a:lnTo>
                <a:lnTo>
                  <a:pt x="7620" y="59436"/>
                </a:lnTo>
                <a:lnTo>
                  <a:pt x="9144" y="56388"/>
                </a:lnTo>
                <a:lnTo>
                  <a:pt x="12192" y="53340"/>
                </a:lnTo>
                <a:lnTo>
                  <a:pt x="16764" y="51816"/>
                </a:lnTo>
                <a:lnTo>
                  <a:pt x="30479" y="51816"/>
                </a:lnTo>
                <a:lnTo>
                  <a:pt x="35051" y="53340"/>
                </a:lnTo>
                <a:lnTo>
                  <a:pt x="35051" y="62484"/>
                </a:lnTo>
                <a:lnTo>
                  <a:pt x="32003" y="65532"/>
                </a:lnTo>
                <a:lnTo>
                  <a:pt x="28956" y="67056"/>
                </a:lnTo>
                <a:lnTo>
                  <a:pt x="25908" y="70104"/>
                </a:lnTo>
                <a:lnTo>
                  <a:pt x="21336" y="71628"/>
                </a:lnTo>
                <a:lnTo>
                  <a:pt x="9144" y="71628"/>
                </a:lnTo>
                <a:lnTo>
                  <a:pt x="7620" y="68580"/>
                </a:lnTo>
                <a:lnTo>
                  <a:pt x="6096" y="67056"/>
                </a:lnTo>
                <a:lnTo>
                  <a:pt x="3048" y="88392"/>
                </a:lnTo>
                <a:lnTo>
                  <a:pt x="9144" y="91440"/>
                </a:lnTo>
                <a:lnTo>
                  <a:pt x="21336" y="91440"/>
                </a:lnTo>
                <a:lnTo>
                  <a:pt x="24384" y="89916"/>
                </a:lnTo>
                <a:lnTo>
                  <a:pt x="28956" y="88392"/>
                </a:lnTo>
                <a:lnTo>
                  <a:pt x="32003" y="86868"/>
                </a:lnTo>
                <a:lnTo>
                  <a:pt x="35051" y="83820"/>
                </a:lnTo>
                <a:lnTo>
                  <a:pt x="35051" y="88392"/>
                </a:lnTo>
                <a:lnTo>
                  <a:pt x="51816" y="88392"/>
                </a:lnTo>
                <a:lnTo>
                  <a:pt x="53340" y="86868"/>
                </a:lnTo>
                <a:lnTo>
                  <a:pt x="56388" y="83820"/>
                </a:lnTo>
                <a:lnTo>
                  <a:pt x="56388" y="7315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7104080" y="4742362"/>
            <a:ext cx="53788" cy="80682"/>
          </a:xfrm>
          <a:custGeom>
            <a:avLst/>
            <a:gdLst/>
            <a:ahLst/>
            <a:cxnLst/>
            <a:rect l="l" t="t" r="r" b="b"/>
            <a:pathLst>
              <a:path w="60960" h="91440">
                <a:moveTo>
                  <a:pt x="7620" y="77724"/>
                </a:moveTo>
                <a:lnTo>
                  <a:pt x="8493" y="78989"/>
                </a:lnTo>
                <a:lnTo>
                  <a:pt x="18449" y="88327"/>
                </a:lnTo>
                <a:lnTo>
                  <a:pt x="30480" y="91440"/>
                </a:lnTo>
                <a:lnTo>
                  <a:pt x="36575" y="91440"/>
                </a:lnTo>
                <a:lnTo>
                  <a:pt x="42672" y="89916"/>
                </a:lnTo>
                <a:lnTo>
                  <a:pt x="47244" y="88392"/>
                </a:lnTo>
                <a:lnTo>
                  <a:pt x="53340" y="86868"/>
                </a:lnTo>
                <a:lnTo>
                  <a:pt x="57912" y="83820"/>
                </a:lnTo>
                <a:lnTo>
                  <a:pt x="59436" y="82296"/>
                </a:lnTo>
                <a:lnTo>
                  <a:pt x="60960" y="79248"/>
                </a:lnTo>
                <a:lnTo>
                  <a:pt x="60960" y="70104"/>
                </a:lnTo>
                <a:lnTo>
                  <a:pt x="57912" y="67056"/>
                </a:lnTo>
                <a:lnTo>
                  <a:pt x="54864" y="65532"/>
                </a:lnTo>
                <a:lnTo>
                  <a:pt x="51816" y="65532"/>
                </a:lnTo>
                <a:lnTo>
                  <a:pt x="48768" y="67056"/>
                </a:lnTo>
                <a:lnTo>
                  <a:pt x="41148" y="70104"/>
                </a:lnTo>
                <a:lnTo>
                  <a:pt x="36575" y="71628"/>
                </a:lnTo>
                <a:lnTo>
                  <a:pt x="25908" y="71628"/>
                </a:lnTo>
                <a:lnTo>
                  <a:pt x="21336" y="70104"/>
                </a:lnTo>
                <a:lnTo>
                  <a:pt x="18288" y="67056"/>
                </a:lnTo>
                <a:lnTo>
                  <a:pt x="15240" y="64008"/>
                </a:lnTo>
                <a:lnTo>
                  <a:pt x="13716" y="60960"/>
                </a:lnTo>
                <a:lnTo>
                  <a:pt x="12192" y="54864"/>
                </a:lnTo>
                <a:lnTo>
                  <a:pt x="60960" y="54864"/>
                </a:lnTo>
                <a:lnTo>
                  <a:pt x="60960" y="35052"/>
                </a:lnTo>
                <a:lnTo>
                  <a:pt x="59436" y="30480"/>
                </a:lnTo>
                <a:lnTo>
                  <a:pt x="57912" y="22860"/>
                </a:lnTo>
                <a:lnTo>
                  <a:pt x="54864" y="18288"/>
                </a:lnTo>
                <a:lnTo>
                  <a:pt x="51816" y="12192"/>
                </a:lnTo>
                <a:lnTo>
                  <a:pt x="50292" y="9144"/>
                </a:lnTo>
                <a:lnTo>
                  <a:pt x="47244" y="6096"/>
                </a:lnTo>
                <a:lnTo>
                  <a:pt x="42672" y="4572"/>
                </a:lnTo>
                <a:lnTo>
                  <a:pt x="39624" y="1524"/>
                </a:lnTo>
                <a:lnTo>
                  <a:pt x="35051" y="0"/>
                </a:lnTo>
                <a:lnTo>
                  <a:pt x="30480" y="0"/>
                </a:lnTo>
                <a:lnTo>
                  <a:pt x="25908" y="19812"/>
                </a:lnTo>
                <a:lnTo>
                  <a:pt x="38100" y="19812"/>
                </a:lnTo>
                <a:lnTo>
                  <a:pt x="41148" y="22860"/>
                </a:lnTo>
                <a:lnTo>
                  <a:pt x="44196" y="25908"/>
                </a:lnTo>
                <a:lnTo>
                  <a:pt x="45720" y="30480"/>
                </a:lnTo>
                <a:lnTo>
                  <a:pt x="47244" y="35052"/>
                </a:lnTo>
                <a:lnTo>
                  <a:pt x="12192" y="35052"/>
                </a:lnTo>
                <a:lnTo>
                  <a:pt x="13716" y="30480"/>
                </a:lnTo>
                <a:lnTo>
                  <a:pt x="16764" y="25908"/>
                </a:lnTo>
                <a:lnTo>
                  <a:pt x="21336" y="0"/>
                </a:lnTo>
                <a:lnTo>
                  <a:pt x="15240" y="4572"/>
                </a:lnTo>
                <a:lnTo>
                  <a:pt x="9144" y="12192"/>
                </a:lnTo>
                <a:lnTo>
                  <a:pt x="4884" y="19935"/>
                </a:lnTo>
                <a:lnTo>
                  <a:pt x="1221" y="31829"/>
                </a:lnTo>
                <a:lnTo>
                  <a:pt x="0" y="45720"/>
                </a:lnTo>
                <a:lnTo>
                  <a:pt x="273" y="54623"/>
                </a:lnTo>
                <a:lnTo>
                  <a:pt x="2428" y="67536"/>
                </a:lnTo>
                <a:lnTo>
                  <a:pt x="7620" y="777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7118872" y="4742361"/>
            <a:ext cx="12102" cy="22860"/>
          </a:xfrm>
          <a:custGeom>
            <a:avLst/>
            <a:gdLst/>
            <a:ahLst/>
            <a:cxnLst/>
            <a:rect l="l" t="t" r="r" b="b"/>
            <a:pathLst>
              <a:path w="13716" h="25908">
                <a:moveTo>
                  <a:pt x="0" y="25908"/>
                </a:moveTo>
                <a:lnTo>
                  <a:pt x="3048" y="22860"/>
                </a:lnTo>
                <a:lnTo>
                  <a:pt x="6096" y="19812"/>
                </a:lnTo>
                <a:lnTo>
                  <a:pt x="9144" y="19812"/>
                </a:lnTo>
                <a:lnTo>
                  <a:pt x="13716" y="0"/>
                </a:lnTo>
                <a:lnTo>
                  <a:pt x="4572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7226449" y="4742361"/>
            <a:ext cx="67235" cy="77993"/>
          </a:xfrm>
          <a:custGeom>
            <a:avLst/>
            <a:gdLst/>
            <a:ahLst/>
            <a:cxnLst/>
            <a:rect l="l" t="t" r="r" b="b"/>
            <a:pathLst>
              <a:path w="76200" h="88392">
                <a:moveTo>
                  <a:pt x="25907" y="73152"/>
                </a:moveTo>
                <a:lnTo>
                  <a:pt x="24383" y="71628"/>
                </a:lnTo>
                <a:lnTo>
                  <a:pt x="21335" y="68580"/>
                </a:lnTo>
                <a:lnTo>
                  <a:pt x="18287" y="68580"/>
                </a:lnTo>
                <a:lnTo>
                  <a:pt x="18287" y="30480"/>
                </a:lnTo>
                <a:lnTo>
                  <a:pt x="21335" y="25908"/>
                </a:lnTo>
                <a:lnTo>
                  <a:pt x="22859" y="22860"/>
                </a:lnTo>
                <a:lnTo>
                  <a:pt x="24383" y="19812"/>
                </a:lnTo>
                <a:lnTo>
                  <a:pt x="27431" y="19812"/>
                </a:lnTo>
                <a:lnTo>
                  <a:pt x="30479" y="21336"/>
                </a:lnTo>
                <a:lnTo>
                  <a:pt x="32003" y="24384"/>
                </a:lnTo>
                <a:lnTo>
                  <a:pt x="32003" y="88392"/>
                </a:lnTo>
                <a:lnTo>
                  <a:pt x="45720" y="88392"/>
                </a:lnTo>
                <a:lnTo>
                  <a:pt x="48767" y="86868"/>
                </a:lnTo>
                <a:lnTo>
                  <a:pt x="50291" y="83820"/>
                </a:lnTo>
                <a:lnTo>
                  <a:pt x="51815" y="80772"/>
                </a:lnTo>
                <a:lnTo>
                  <a:pt x="51815" y="76200"/>
                </a:lnTo>
                <a:lnTo>
                  <a:pt x="50291" y="73152"/>
                </a:lnTo>
                <a:lnTo>
                  <a:pt x="48767" y="70104"/>
                </a:lnTo>
                <a:lnTo>
                  <a:pt x="45720" y="68580"/>
                </a:lnTo>
                <a:lnTo>
                  <a:pt x="44196" y="68580"/>
                </a:lnTo>
                <a:lnTo>
                  <a:pt x="44196" y="30480"/>
                </a:lnTo>
                <a:lnTo>
                  <a:pt x="45720" y="25908"/>
                </a:lnTo>
                <a:lnTo>
                  <a:pt x="47243" y="22860"/>
                </a:lnTo>
                <a:lnTo>
                  <a:pt x="50291" y="19812"/>
                </a:lnTo>
                <a:lnTo>
                  <a:pt x="53339" y="19812"/>
                </a:lnTo>
                <a:lnTo>
                  <a:pt x="56387" y="21336"/>
                </a:lnTo>
                <a:lnTo>
                  <a:pt x="56387" y="88392"/>
                </a:lnTo>
                <a:lnTo>
                  <a:pt x="71627" y="88392"/>
                </a:lnTo>
                <a:lnTo>
                  <a:pt x="73151" y="86868"/>
                </a:lnTo>
                <a:lnTo>
                  <a:pt x="74675" y="83820"/>
                </a:lnTo>
                <a:lnTo>
                  <a:pt x="76200" y="80772"/>
                </a:lnTo>
                <a:lnTo>
                  <a:pt x="76200" y="76200"/>
                </a:lnTo>
                <a:lnTo>
                  <a:pt x="74675" y="73152"/>
                </a:lnTo>
                <a:lnTo>
                  <a:pt x="74675" y="71628"/>
                </a:lnTo>
                <a:lnTo>
                  <a:pt x="71627" y="68580"/>
                </a:lnTo>
                <a:lnTo>
                  <a:pt x="68579" y="68580"/>
                </a:lnTo>
                <a:lnTo>
                  <a:pt x="68579" y="16764"/>
                </a:lnTo>
                <a:lnTo>
                  <a:pt x="67055" y="10668"/>
                </a:lnTo>
                <a:lnTo>
                  <a:pt x="62483" y="6096"/>
                </a:lnTo>
                <a:lnTo>
                  <a:pt x="60959" y="1524"/>
                </a:lnTo>
                <a:lnTo>
                  <a:pt x="56387" y="0"/>
                </a:lnTo>
                <a:lnTo>
                  <a:pt x="48767" y="0"/>
                </a:lnTo>
                <a:lnTo>
                  <a:pt x="45720" y="1524"/>
                </a:lnTo>
                <a:lnTo>
                  <a:pt x="44196" y="3048"/>
                </a:lnTo>
                <a:lnTo>
                  <a:pt x="41148" y="4572"/>
                </a:lnTo>
                <a:lnTo>
                  <a:pt x="39624" y="7620"/>
                </a:lnTo>
                <a:lnTo>
                  <a:pt x="38100" y="4572"/>
                </a:lnTo>
                <a:lnTo>
                  <a:pt x="35051" y="1524"/>
                </a:lnTo>
                <a:lnTo>
                  <a:pt x="32003" y="0"/>
                </a:lnTo>
                <a:lnTo>
                  <a:pt x="27431" y="0"/>
                </a:lnTo>
                <a:lnTo>
                  <a:pt x="24383" y="1524"/>
                </a:lnTo>
                <a:lnTo>
                  <a:pt x="21335" y="4572"/>
                </a:lnTo>
                <a:lnTo>
                  <a:pt x="18287" y="7620"/>
                </a:lnTo>
                <a:lnTo>
                  <a:pt x="18287" y="3048"/>
                </a:lnTo>
                <a:lnTo>
                  <a:pt x="3048" y="3048"/>
                </a:lnTo>
                <a:lnTo>
                  <a:pt x="0" y="6096"/>
                </a:lnTo>
                <a:lnTo>
                  <a:pt x="0" y="15240"/>
                </a:lnTo>
                <a:lnTo>
                  <a:pt x="1524" y="18288"/>
                </a:lnTo>
                <a:lnTo>
                  <a:pt x="3048" y="21336"/>
                </a:lnTo>
                <a:lnTo>
                  <a:pt x="7620" y="21336"/>
                </a:lnTo>
                <a:lnTo>
                  <a:pt x="7620" y="68580"/>
                </a:lnTo>
                <a:lnTo>
                  <a:pt x="4572" y="68580"/>
                </a:lnTo>
                <a:lnTo>
                  <a:pt x="3048" y="70104"/>
                </a:lnTo>
                <a:lnTo>
                  <a:pt x="0" y="73152"/>
                </a:lnTo>
                <a:lnTo>
                  <a:pt x="0" y="83820"/>
                </a:lnTo>
                <a:lnTo>
                  <a:pt x="1524" y="85344"/>
                </a:lnTo>
                <a:lnTo>
                  <a:pt x="4572" y="88392"/>
                </a:lnTo>
                <a:lnTo>
                  <a:pt x="21335" y="88392"/>
                </a:lnTo>
                <a:lnTo>
                  <a:pt x="22859" y="86868"/>
                </a:lnTo>
                <a:lnTo>
                  <a:pt x="25907" y="83820"/>
                </a:lnTo>
                <a:lnTo>
                  <a:pt x="25907" y="7315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7764331" y="4719502"/>
            <a:ext cx="34962" cy="65890"/>
          </a:xfrm>
          <a:custGeom>
            <a:avLst/>
            <a:gdLst/>
            <a:ahLst/>
            <a:cxnLst/>
            <a:rect l="l" t="t" r="r" b="b"/>
            <a:pathLst>
              <a:path w="39624" h="74675">
                <a:moveTo>
                  <a:pt x="0" y="54863"/>
                </a:moveTo>
                <a:lnTo>
                  <a:pt x="0" y="74675"/>
                </a:lnTo>
                <a:lnTo>
                  <a:pt x="16763" y="74675"/>
                </a:lnTo>
                <a:lnTo>
                  <a:pt x="19811" y="73151"/>
                </a:lnTo>
                <a:lnTo>
                  <a:pt x="22859" y="71627"/>
                </a:lnTo>
                <a:lnTo>
                  <a:pt x="25907" y="70103"/>
                </a:lnTo>
                <a:lnTo>
                  <a:pt x="28955" y="67055"/>
                </a:lnTo>
                <a:lnTo>
                  <a:pt x="32003" y="64007"/>
                </a:lnTo>
                <a:lnTo>
                  <a:pt x="33527" y="59435"/>
                </a:lnTo>
                <a:lnTo>
                  <a:pt x="36575" y="56387"/>
                </a:lnTo>
                <a:lnTo>
                  <a:pt x="38100" y="51815"/>
                </a:lnTo>
                <a:lnTo>
                  <a:pt x="39624" y="47243"/>
                </a:lnTo>
                <a:lnTo>
                  <a:pt x="39607" y="34689"/>
                </a:lnTo>
                <a:lnTo>
                  <a:pt x="37888" y="21132"/>
                </a:lnTo>
                <a:lnTo>
                  <a:pt x="32003" y="10667"/>
                </a:lnTo>
                <a:lnTo>
                  <a:pt x="27431" y="3047"/>
                </a:lnTo>
                <a:lnTo>
                  <a:pt x="21335" y="0"/>
                </a:lnTo>
                <a:lnTo>
                  <a:pt x="11683" y="0"/>
                </a:lnTo>
                <a:lnTo>
                  <a:pt x="4572" y="18287"/>
                </a:lnTo>
                <a:lnTo>
                  <a:pt x="18287" y="18287"/>
                </a:lnTo>
                <a:lnTo>
                  <a:pt x="21335" y="21335"/>
                </a:lnTo>
                <a:lnTo>
                  <a:pt x="24383" y="24383"/>
                </a:lnTo>
                <a:lnTo>
                  <a:pt x="25907" y="27431"/>
                </a:lnTo>
                <a:lnTo>
                  <a:pt x="27431" y="32003"/>
                </a:lnTo>
                <a:lnTo>
                  <a:pt x="27431" y="41147"/>
                </a:lnTo>
                <a:lnTo>
                  <a:pt x="25907" y="45719"/>
                </a:lnTo>
                <a:lnTo>
                  <a:pt x="22859" y="50291"/>
                </a:lnTo>
                <a:lnTo>
                  <a:pt x="19811" y="53339"/>
                </a:lnTo>
                <a:lnTo>
                  <a:pt x="16763" y="54863"/>
                </a:lnTo>
                <a:lnTo>
                  <a:pt x="0" y="5486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7381090" y="4719502"/>
            <a:ext cx="34961" cy="65890"/>
          </a:xfrm>
          <a:custGeom>
            <a:avLst/>
            <a:gdLst/>
            <a:ahLst/>
            <a:cxnLst/>
            <a:rect l="l" t="t" r="r" b="b"/>
            <a:pathLst>
              <a:path w="39623" h="74675">
                <a:moveTo>
                  <a:pt x="39623" y="47243"/>
                </a:moveTo>
                <a:lnTo>
                  <a:pt x="39607" y="34689"/>
                </a:lnTo>
                <a:lnTo>
                  <a:pt x="37887" y="21132"/>
                </a:lnTo>
                <a:lnTo>
                  <a:pt x="32003" y="10667"/>
                </a:lnTo>
                <a:lnTo>
                  <a:pt x="27431" y="3047"/>
                </a:lnTo>
                <a:lnTo>
                  <a:pt x="21336" y="0"/>
                </a:lnTo>
                <a:lnTo>
                  <a:pt x="11683" y="0"/>
                </a:lnTo>
                <a:lnTo>
                  <a:pt x="13716" y="18287"/>
                </a:lnTo>
                <a:lnTo>
                  <a:pt x="18288" y="18287"/>
                </a:lnTo>
                <a:lnTo>
                  <a:pt x="21336" y="21335"/>
                </a:lnTo>
                <a:lnTo>
                  <a:pt x="24383" y="24383"/>
                </a:lnTo>
                <a:lnTo>
                  <a:pt x="25907" y="27431"/>
                </a:lnTo>
                <a:lnTo>
                  <a:pt x="27431" y="32003"/>
                </a:lnTo>
                <a:lnTo>
                  <a:pt x="27431" y="41147"/>
                </a:lnTo>
                <a:lnTo>
                  <a:pt x="25907" y="45719"/>
                </a:lnTo>
                <a:lnTo>
                  <a:pt x="22860" y="50291"/>
                </a:lnTo>
                <a:lnTo>
                  <a:pt x="19812" y="53339"/>
                </a:lnTo>
                <a:lnTo>
                  <a:pt x="16764" y="54863"/>
                </a:lnTo>
                <a:lnTo>
                  <a:pt x="0" y="54863"/>
                </a:lnTo>
                <a:lnTo>
                  <a:pt x="0" y="74675"/>
                </a:lnTo>
                <a:lnTo>
                  <a:pt x="15240" y="74675"/>
                </a:lnTo>
                <a:lnTo>
                  <a:pt x="19812" y="73151"/>
                </a:lnTo>
                <a:lnTo>
                  <a:pt x="22860" y="71627"/>
                </a:lnTo>
                <a:lnTo>
                  <a:pt x="25907" y="70103"/>
                </a:lnTo>
                <a:lnTo>
                  <a:pt x="28955" y="67055"/>
                </a:lnTo>
                <a:lnTo>
                  <a:pt x="32003" y="64007"/>
                </a:lnTo>
                <a:lnTo>
                  <a:pt x="33527" y="59435"/>
                </a:lnTo>
                <a:lnTo>
                  <a:pt x="36575" y="56387"/>
                </a:lnTo>
                <a:lnTo>
                  <a:pt x="36575" y="51815"/>
                </a:lnTo>
                <a:lnTo>
                  <a:pt x="39623" y="4724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8002344" y="4718157"/>
            <a:ext cx="53787" cy="104887"/>
          </a:xfrm>
          <a:custGeom>
            <a:avLst/>
            <a:gdLst/>
            <a:ahLst/>
            <a:cxnLst/>
            <a:rect l="l" t="t" r="r" b="b"/>
            <a:pathLst>
              <a:path w="60959" h="118872">
                <a:moveTo>
                  <a:pt x="53339" y="33527"/>
                </a:moveTo>
                <a:lnTo>
                  <a:pt x="51815" y="32003"/>
                </a:lnTo>
                <a:lnTo>
                  <a:pt x="48767" y="30479"/>
                </a:lnTo>
                <a:lnTo>
                  <a:pt x="24383" y="30479"/>
                </a:lnTo>
                <a:lnTo>
                  <a:pt x="24383" y="7619"/>
                </a:lnTo>
                <a:lnTo>
                  <a:pt x="22859" y="4571"/>
                </a:lnTo>
                <a:lnTo>
                  <a:pt x="22859" y="1523"/>
                </a:lnTo>
                <a:lnTo>
                  <a:pt x="21335" y="0"/>
                </a:lnTo>
                <a:lnTo>
                  <a:pt x="16763" y="0"/>
                </a:lnTo>
                <a:lnTo>
                  <a:pt x="13715" y="1523"/>
                </a:lnTo>
                <a:lnTo>
                  <a:pt x="12191" y="4571"/>
                </a:lnTo>
                <a:lnTo>
                  <a:pt x="12191" y="30479"/>
                </a:lnTo>
                <a:lnTo>
                  <a:pt x="3048" y="30479"/>
                </a:lnTo>
                <a:lnTo>
                  <a:pt x="0" y="33527"/>
                </a:lnTo>
                <a:lnTo>
                  <a:pt x="0" y="42671"/>
                </a:lnTo>
                <a:lnTo>
                  <a:pt x="1524" y="45719"/>
                </a:lnTo>
                <a:lnTo>
                  <a:pt x="3048" y="48767"/>
                </a:lnTo>
                <a:lnTo>
                  <a:pt x="12191" y="48767"/>
                </a:lnTo>
                <a:lnTo>
                  <a:pt x="12191" y="99059"/>
                </a:lnTo>
                <a:lnTo>
                  <a:pt x="13715" y="105155"/>
                </a:lnTo>
                <a:lnTo>
                  <a:pt x="16763" y="111251"/>
                </a:lnTo>
                <a:lnTo>
                  <a:pt x="21335" y="115823"/>
                </a:lnTo>
                <a:lnTo>
                  <a:pt x="27431" y="118871"/>
                </a:lnTo>
                <a:lnTo>
                  <a:pt x="38100" y="118871"/>
                </a:lnTo>
                <a:lnTo>
                  <a:pt x="42671" y="117347"/>
                </a:lnTo>
                <a:lnTo>
                  <a:pt x="48767" y="115823"/>
                </a:lnTo>
                <a:lnTo>
                  <a:pt x="53339" y="112775"/>
                </a:lnTo>
                <a:lnTo>
                  <a:pt x="57911" y="109727"/>
                </a:lnTo>
                <a:lnTo>
                  <a:pt x="59435" y="106679"/>
                </a:lnTo>
                <a:lnTo>
                  <a:pt x="60959" y="103631"/>
                </a:lnTo>
                <a:lnTo>
                  <a:pt x="60959" y="96011"/>
                </a:lnTo>
                <a:lnTo>
                  <a:pt x="59435" y="92963"/>
                </a:lnTo>
                <a:lnTo>
                  <a:pt x="56387" y="89915"/>
                </a:lnTo>
                <a:lnTo>
                  <a:pt x="53339" y="91439"/>
                </a:lnTo>
                <a:lnTo>
                  <a:pt x="50291" y="92963"/>
                </a:lnTo>
                <a:lnTo>
                  <a:pt x="45719" y="97535"/>
                </a:lnTo>
                <a:lnTo>
                  <a:pt x="39624" y="99059"/>
                </a:lnTo>
                <a:lnTo>
                  <a:pt x="27431" y="99059"/>
                </a:lnTo>
                <a:lnTo>
                  <a:pt x="25907" y="96011"/>
                </a:lnTo>
                <a:lnTo>
                  <a:pt x="24383" y="92963"/>
                </a:lnTo>
                <a:lnTo>
                  <a:pt x="24383" y="48767"/>
                </a:lnTo>
                <a:lnTo>
                  <a:pt x="50291" y="48767"/>
                </a:lnTo>
                <a:lnTo>
                  <a:pt x="51815" y="45719"/>
                </a:lnTo>
                <a:lnTo>
                  <a:pt x="53339" y="42671"/>
                </a:lnTo>
                <a:lnTo>
                  <a:pt x="53339" y="3352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7043569" y="4718157"/>
            <a:ext cx="55133" cy="104887"/>
          </a:xfrm>
          <a:custGeom>
            <a:avLst/>
            <a:gdLst/>
            <a:ahLst/>
            <a:cxnLst/>
            <a:rect l="l" t="t" r="r" b="b"/>
            <a:pathLst>
              <a:path w="62484" h="118872">
                <a:moveTo>
                  <a:pt x="12192" y="18287"/>
                </a:moveTo>
                <a:lnTo>
                  <a:pt x="12192" y="30479"/>
                </a:lnTo>
                <a:lnTo>
                  <a:pt x="3048" y="30479"/>
                </a:lnTo>
                <a:lnTo>
                  <a:pt x="1524" y="33527"/>
                </a:lnTo>
                <a:lnTo>
                  <a:pt x="0" y="36575"/>
                </a:lnTo>
                <a:lnTo>
                  <a:pt x="0" y="42671"/>
                </a:lnTo>
                <a:lnTo>
                  <a:pt x="1524" y="45719"/>
                </a:lnTo>
                <a:lnTo>
                  <a:pt x="3048" y="48767"/>
                </a:lnTo>
                <a:lnTo>
                  <a:pt x="12192" y="48767"/>
                </a:lnTo>
                <a:lnTo>
                  <a:pt x="12192" y="99059"/>
                </a:lnTo>
                <a:lnTo>
                  <a:pt x="13716" y="105155"/>
                </a:lnTo>
                <a:lnTo>
                  <a:pt x="18288" y="111251"/>
                </a:lnTo>
                <a:lnTo>
                  <a:pt x="21336" y="115823"/>
                </a:lnTo>
                <a:lnTo>
                  <a:pt x="27431" y="118871"/>
                </a:lnTo>
                <a:lnTo>
                  <a:pt x="38100" y="118871"/>
                </a:lnTo>
                <a:lnTo>
                  <a:pt x="42672" y="117347"/>
                </a:lnTo>
                <a:lnTo>
                  <a:pt x="48768" y="115823"/>
                </a:lnTo>
                <a:lnTo>
                  <a:pt x="54864" y="112775"/>
                </a:lnTo>
                <a:lnTo>
                  <a:pt x="57912" y="109727"/>
                </a:lnTo>
                <a:lnTo>
                  <a:pt x="59436" y="106679"/>
                </a:lnTo>
                <a:lnTo>
                  <a:pt x="62484" y="103631"/>
                </a:lnTo>
                <a:lnTo>
                  <a:pt x="62484" y="97535"/>
                </a:lnTo>
                <a:lnTo>
                  <a:pt x="60960" y="96011"/>
                </a:lnTo>
                <a:lnTo>
                  <a:pt x="59436" y="92963"/>
                </a:lnTo>
                <a:lnTo>
                  <a:pt x="57912" y="89915"/>
                </a:lnTo>
                <a:lnTo>
                  <a:pt x="54864" y="89915"/>
                </a:lnTo>
                <a:lnTo>
                  <a:pt x="51816" y="92963"/>
                </a:lnTo>
                <a:lnTo>
                  <a:pt x="45720" y="97535"/>
                </a:lnTo>
                <a:lnTo>
                  <a:pt x="41148" y="99059"/>
                </a:lnTo>
                <a:lnTo>
                  <a:pt x="27431" y="99059"/>
                </a:lnTo>
                <a:lnTo>
                  <a:pt x="25907" y="96011"/>
                </a:lnTo>
                <a:lnTo>
                  <a:pt x="24384" y="92963"/>
                </a:lnTo>
                <a:lnTo>
                  <a:pt x="24384" y="48767"/>
                </a:lnTo>
                <a:lnTo>
                  <a:pt x="51816" y="48767"/>
                </a:lnTo>
                <a:lnTo>
                  <a:pt x="51816" y="45719"/>
                </a:lnTo>
                <a:lnTo>
                  <a:pt x="54864" y="42671"/>
                </a:lnTo>
                <a:lnTo>
                  <a:pt x="54864" y="36575"/>
                </a:lnTo>
                <a:lnTo>
                  <a:pt x="53340" y="33527"/>
                </a:lnTo>
                <a:lnTo>
                  <a:pt x="51816" y="30479"/>
                </a:lnTo>
                <a:lnTo>
                  <a:pt x="24384" y="30479"/>
                </a:lnTo>
                <a:lnTo>
                  <a:pt x="24384" y="4571"/>
                </a:lnTo>
                <a:lnTo>
                  <a:pt x="22860" y="1523"/>
                </a:lnTo>
                <a:lnTo>
                  <a:pt x="21336" y="0"/>
                </a:lnTo>
                <a:lnTo>
                  <a:pt x="16764" y="0"/>
                </a:lnTo>
                <a:lnTo>
                  <a:pt x="13716" y="1523"/>
                </a:lnTo>
                <a:lnTo>
                  <a:pt x="13716" y="4571"/>
                </a:lnTo>
                <a:lnTo>
                  <a:pt x="12192" y="7619"/>
                </a:lnTo>
                <a:lnTo>
                  <a:pt x="12192" y="1828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6979023" y="4716812"/>
            <a:ext cx="49754" cy="106231"/>
          </a:xfrm>
          <a:custGeom>
            <a:avLst/>
            <a:gdLst/>
            <a:ahLst/>
            <a:cxnLst/>
            <a:rect l="l" t="t" r="r" b="b"/>
            <a:pathLst>
              <a:path w="56388" h="120396">
                <a:moveTo>
                  <a:pt x="13716" y="92963"/>
                </a:moveTo>
                <a:lnTo>
                  <a:pt x="12192" y="91439"/>
                </a:lnTo>
                <a:lnTo>
                  <a:pt x="12192" y="85343"/>
                </a:lnTo>
                <a:lnTo>
                  <a:pt x="10668" y="83819"/>
                </a:lnTo>
                <a:lnTo>
                  <a:pt x="10668" y="80771"/>
                </a:lnTo>
                <a:lnTo>
                  <a:pt x="7620" y="77723"/>
                </a:lnTo>
                <a:lnTo>
                  <a:pt x="4572" y="77723"/>
                </a:lnTo>
                <a:lnTo>
                  <a:pt x="1524" y="80771"/>
                </a:lnTo>
                <a:lnTo>
                  <a:pt x="0" y="83819"/>
                </a:lnTo>
                <a:lnTo>
                  <a:pt x="0" y="112775"/>
                </a:lnTo>
                <a:lnTo>
                  <a:pt x="3048" y="115823"/>
                </a:lnTo>
                <a:lnTo>
                  <a:pt x="6096" y="117347"/>
                </a:lnTo>
                <a:lnTo>
                  <a:pt x="9144" y="115823"/>
                </a:lnTo>
                <a:lnTo>
                  <a:pt x="10668" y="112775"/>
                </a:lnTo>
                <a:lnTo>
                  <a:pt x="13716" y="114300"/>
                </a:lnTo>
                <a:lnTo>
                  <a:pt x="16764" y="117347"/>
                </a:lnTo>
                <a:lnTo>
                  <a:pt x="19812" y="118871"/>
                </a:lnTo>
                <a:lnTo>
                  <a:pt x="22859" y="118871"/>
                </a:lnTo>
                <a:lnTo>
                  <a:pt x="25907" y="120395"/>
                </a:lnTo>
                <a:lnTo>
                  <a:pt x="38100" y="120395"/>
                </a:lnTo>
                <a:lnTo>
                  <a:pt x="44196" y="115823"/>
                </a:lnTo>
                <a:lnTo>
                  <a:pt x="50292" y="108203"/>
                </a:lnTo>
                <a:lnTo>
                  <a:pt x="54864" y="103631"/>
                </a:lnTo>
                <a:lnTo>
                  <a:pt x="56388" y="96011"/>
                </a:lnTo>
                <a:lnTo>
                  <a:pt x="56388" y="79247"/>
                </a:lnTo>
                <a:lnTo>
                  <a:pt x="54864" y="73151"/>
                </a:lnTo>
                <a:lnTo>
                  <a:pt x="53340" y="68579"/>
                </a:lnTo>
                <a:lnTo>
                  <a:pt x="51816" y="62483"/>
                </a:lnTo>
                <a:lnTo>
                  <a:pt x="48768" y="59435"/>
                </a:lnTo>
                <a:lnTo>
                  <a:pt x="45720" y="56387"/>
                </a:lnTo>
                <a:lnTo>
                  <a:pt x="41148" y="54863"/>
                </a:lnTo>
                <a:lnTo>
                  <a:pt x="36575" y="51815"/>
                </a:lnTo>
                <a:lnTo>
                  <a:pt x="30479" y="50291"/>
                </a:lnTo>
                <a:lnTo>
                  <a:pt x="24383" y="48767"/>
                </a:lnTo>
                <a:lnTo>
                  <a:pt x="21336" y="47243"/>
                </a:lnTo>
                <a:lnTo>
                  <a:pt x="18288" y="45719"/>
                </a:lnTo>
                <a:lnTo>
                  <a:pt x="16764" y="42671"/>
                </a:lnTo>
                <a:lnTo>
                  <a:pt x="15240" y="41147"/>
                </a:lnTo>
                <a:lnTo>
                  <a:pt x="15240" y="38100"/>
                </a:lnTo>
                <a:lnTo>
                  <a:pt x="13716" y="36575"/>
                </a:lnTo>
                <a:lnTo>
                  <a:pt x="13716" y="30479"/>
                </a:lnTo>
                <a:lnTo>
                  <a:pt x="15240" y="27431"/>
                </a:lnTo>
                <a:lnTo>
                  <a:pt x="18288" y="24383"/>
                </a:lnTo>
                <a:lnTo>
                  <a:pt x="19812" y="21335"/>
                </a:lnTo>
                <a:lnTo>
                  <a:pt x="22859" y="18287"/>
                </a:lnTo>
                <a:lnTo>
                  <a:pt x="30479" y="18287"/>
                </a:lnTo>
                <a:lnTo>
                  <a:pt x="33527" y="19811"/>
                </a:lnTo>
                <a:lnTo>
                  <a:pt x="35051" y="21335"/>
                </a:lnTo>
                <a:lnTo>
                  <a:pt x="38100" y="22859"/>
                </a:lnTo>
                <a:lnTo>
                  <a:pt x="39624" y="24383"/>
                </a:lnTo>
                <a:lnTo>
                  <a:pt x="41148" y="27431"/>
                </a:lnTo>
                <a:lnTo>
                  <a:pt x="42672" y="30479"/>
                </a:lnTo>
                <a:lnTo>
                  <a:pt x="42672" y="39623"/>
                </a:lnTo>
                <a:lnTo>
                  <a:pt x="45720" y="42671"/>
                </a:lnTo>
                <a:lnTo>
                  <a:pt x="51816" y="42671"/>
                </a:lnTo>
                <a:lnTo>
                  <a:pt x="51816" y="39623"/>
                </a:lnTo>
                <a:lnTo>
                  <a:pt x="53340" y="38100"/>
                </a:lnTo>
                <a:lnTo>
                  <a:pt x="53340" y="7619"/>
                </a:lnTo>
                <a:lnTo>
                  <a:pt x="51816" y="6095"/>
                </a:lnTo>
                <a:lnTo>
                  <a:pt x="51816" y="3047"/>
                </a:lnTo>
                <a:lnTo>
                  <a:pt x="47244" y="3047"/>
                </a:lnTo>
                <a:lnTo>
                  <a:pt x="44196" y="6095"/>
                </a:lnTo>
                <a:lnTo>
                  <a:pt x="41148" y="4571"/>
                </a:lnTo>
                <a:lnTo>
                  <a:pt x="39624" y="3047"/>
                </a:lnTo>
                <a:lnTo>
                  <a:pt x="36575" y="1523"/>
                </a:lnTo>
                <a:lnTo>
                  <a:pt x="33527" y="0"/>
                </a:lnTo>
                <a:lnTo>
                  <a:pt x="19812" y="0"/>
                </a:lnTo>
                <a:lnTo>
                  <a:pt x="13716" y="3047"/>
                </a:lnTo>
                <a:lnTo>
                  <a:pt x="9144" y="10667"/>
                </a:lnTo>
                <a:lnTo>
                  <a:pt x="3596" y="21214"/>
                </a:lnTo>
                <a:lnTo>
                  <a:pt x="1524" y="35051"/>
                </a:lnTo>
                <a:lnTo>
                  <a:pt x="1524" y="39623"/>
                </a:lnTo>
                <a:lnTo>
                  <a:pt x="3048" y="45719"/>
                </a:lnTo>
                <a:lnTo>
                  <a:pt x="4572" y="50291"/>
                </a:lnTo>
                <a:lnTo>
                  <a:pt x="7620" y="56387"/>
                </a:lnTo>
                <a:lnTo>
                  <a:pt x="9144" y="59435"/>
                </a:lnTo>
                <a:lnTo>
                  <a:pt x="12192" y="62483"/>
                </a:lnTo>
                <a:lnTo>
                  <a:pt x="16764" y="65531"/>
                </a:lnTo>
                <a:lnTo>
                  <a:pt x="21336" y="67055"/>
                </a:lnTo>
                <a:lnTo>
                  <a:pt x="27431" y="70103"/>
                </a:lnTo>
                <a:lnTo>
                  <a:pt x="33527" y="71627"/>
                </a:lnTo>
                <a:lnTo>
                  <a:pt x="36575" y="73151"/>
                </a:lnTo>
                <a:lnTo>
                  <a:pt x="38100" y="73151"/>
                </a:lnTo>
                <a:lnTo>
                  <a:pt x="41148" y="74675"/>
                </a:lnTo>
                <a:lnTo>
                  <a:pt x="42672" y="76200"/>
                </a:lnTo>
                <a:lnTo>
                  <a:pt x="42672" y="79247"/>
                </a:lnTo>
                <a:lnTo>
                  <a:pt x="44196" y="80771"/>
                </a:lnTo>
                <a:lnTo>
                  <a:pt x="44196" y="91439"/>
                </a:lnTo>
                <a:lnTo>
                  <a:pt x="41148" y="94487"/>
                </a:lnTo>
                <a:lnTo>
                  <a:pt x="38100" y="99059"/>
                </a:lnTo>
                <a:lnTo>
                  <a:pt x="33527" y="100583"/>
                </a:lnTo>
                <a:lnTo>
                  <a:pt x="24383" y="100583"/>
                </a:lnTo>
                <a:lnTo>
                  <a:pt x="21336" y="99059"/>
                </a:lnTo>
                <a:lnTo>
                  <a:pt x="18288" y="97535"/>
                </a:lnTo>
                <a:lnTo>
                  <a:pt x="16764" y="96011"/>
                </a:lnTo>
                <a:lnTo>
                  <a:pt x="13716" y="9296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7473875" y="5164599"/>
            <a:ext cx="199016" cy="110266"/>
          </a:xfrm>
          <a:custGeom>
            <a:avLst/>
            <a:gdLst/>
            <a:ahLst/>
            <a:cxnLst/>
            <a:rect l="l" t="t" r="r" b="b"/>
            <a:pathLst>
              <a:path w="225551" h="124967">
                <a:moveTo>
                  <a:pt x="149748" y="122129"/>
                </a:moveTo>
                <a:lnTo>
                  <a:pt x="161411" y="119974"/>
                </a:lnTo>
                <a:lnTo>
                  <a:pt x="172212" y="117348"/>
                </a:lnTo>
                <a:lnTo>
                  <a:pt x="179104" y="114648"/>
                </a:lnTo>
                <a:lnTo>
                  <a:pt x="191357" y="108675"/>
                </a:lnTo>
                <a:lnTo>
                  <a:pt x="201688" y="101955"/>
                </a:lnTo>
                <a:lnTo>
                  <a:pt x="210312" y="94487"/>
                </a:lnTo>
                <a:lnTo>
                  <a:pt x="217948" y="86345"/>
                </a:lnTo>
                <a:lnTo>
                  <a:pt x="223721" y="75001"/>
                </a:lnTo>
                <a:lnTo>
                  <a:pt x="225551" y="62484"/>
                </a:lnTo>
                <a:lnTo>
                  <a:pt x="225399" y="58740"/>
                </a:lnTo>
                <a:lnTo>
                  <a:pt x="222637" y="46802"/>
                </a:lnTo>
                <a:lnTo>
                  <a:pt x="216408" y="36003"/>
                </a:lnTo>
                <a:lnTo>
                  <a:pt x="206711" y="26460"/>
                </a:lnTo>
                <a:lnTo>
                  <a:pt x="193548" y="18287"/>
                </a:lnTo>
                <a:lnTo>
                  <a:pt x="178460" y="10751"/>
                </a:lnTo>
                <a:lnTo>
                  <a:pt x="167241" y="6881"/>
                </a:lnTo>
                <a:lnTo>
                  <a:pt x="155030" y="3870"/>
                </a:lnTo>
                <a:lnTo>
                  <a:pt x="141861" y="1720"/>
                </a:lnTo>
                <a:lnTo>
                  <a:pt x="127765" y="430"/>
                </a:lnTo>
                <a:lnTo>
                  <a:pt x="112775" y="0"/>
                </a:lnTo>
                <a:lnTo>
                  <a:pt x="104857" y="116"/>
                </a:lnTo>
                <a:lnTo>
                  <a:pt x="90329" y="994"/>
                </a:lnTo>
                <a:lnTo>
                  <a:pt x="76711" y="2733"/>
                </a:lnTo>
                <a:lnTo>
                  <a:pt x="64037" y="5331"/>
                </a:lnTo>
                <a:lnTo>
                  <a:pt x="52339" y="8790"/>
                </a:lnTo>
                <a:lnTo>
                  <a:pt x="41650" y="13109"/>
                </a:lnTo>
                <a:lnTo>
                  <a:pt x="32004" y="18287"/>
                </a:lnTo>
                <a:lnTo>
                  <a:pt x="27737" y="20562"/>
                </a:lnTo>
                <a:lnTo>
                  <a:pt x="15602" y="29153"/>
                </a:lnTo>
                <a:lnTo>
                  <a:pt x="6934" y="39080"/>
                </a:lnTo>
                <a:lnTo>
                  <a:pt x="1733" y="50229"/>
                </a:lnTo>
                <a:lnTo>
                  <a:pt x="0" y="62484"/>
                </a:lnTo>
                <a:lnTo>
                  <a:pt x="677" y="70342"/>
                </a:lnTo>
                <a:lnTo>
                  <a:pt x="4474" y="81789"/>
                </a:lnTo>
                <a:lnTo>
                  <a:pt x="11530" y="92108"/>
                </a:lnTo>
                <a:lnTo>
                  <a:pt x="21753" y="101390"/>
                </a:lnTo>
                <a:lnTo>
                  <a:pt x="35051" y="109728"/>
                </a:lnTo>
                <a:lnTo>
                  <a:pt x="46521" y="114419"/>
                </a:lnTo>
                <a:lnTo>
                  <a:pt x="57763" y="118004"/>
                </a:lnTo>
                <a:lnTo>
                  <a:pt x="57912" y="62484"/>
                </a:lnTo>
                <a:lnTo>
                  <a:pt x="59963" y="49670"/>
                </a:lnTo>
                <a:lnTo>
                  <a:pt x="66059" y="38639"/>
                </a:lnTo>
                <a:lnTo>
                  <a:pt x="76200" y="28956"/>
                </a:lnTo>
                <a:lnTo>
                  <a:pt x="87046" y="23654"/>
                </a:lnTo>
                <a:lnTo>
                  <a:pt x="99388" y="20772"/>
                </a:lnTo>
                <a:lnTo>
                  <a:pt x="114300" y="19812"/>
                </a:lnTo>
                <a:lnTo>
                  <a:pt x="115247" y="19817"/>
                </a:lnTo>
                <a:lnTo>
                  <a:pt x="128278" y="21035"/>
                </a:lnTo>
                <a:lnTo>
                  <a:pt x="140208" y="24384"/>
                </a:lnTo>
                <a:lnTo>
                  <a:pt x="147827" y="27431"/>
                </a:lnTo>
                <a:lnTo>
                  <a:pt x="155448" y="32004"/>
                </a:lnTo>
                <a:lnTo>
                  <a:pt x="160020" y="38100"/>
                </a:lnTo>
                <a:lnTo>
                  <a:pt x="164592" y="45719"/>
                </a:lnTo>
                <a:lnTo>
                  <a:pt x="166116" y="53340"/>
                </a:lnTo>
                <a:lnTo>
                  <a:pt x="166116" y="62484"/>
                </a:lnTo>
                <a:lnTo>
                  <a:pt x="164979" y="73412"/>
                </a:lnTo>
                <a:lnTo>
                  <a:pt x="160064" y="85124"/>
                </a:lnTo>
                <a:lnTo>
                  <a:pt x="150875" y="94487"/>
                </a:lnTo>
                <a:lnTo>
                  <a:pt x="138761" y="100984"/>
                </a:lnTo>
                <a:lnTo>
                  <a:pt x="126559" y="104163"/>
                </a:lnTo>
                <a:lnTo>
                  <a:pt x="112775" y="105156"/>
                </a:lnTo>
                <a:lnTo>
                  <a:pt x="111089" y="105143"/>
                </a:lnTo>
                <a:lnTo>
                  <a:pt x="111251" y="124968"/>
                </a:lnTo>
                <a:lnTo>
                  <a:pt x="123511" y="124701"/>
                </a:lnTo>
                <a:lnTo>
                  <a:pt x="137141" y="123732"/>
                </a:lnTo>
                <a:lnTo>
                  <a:pt x="149748" y="122129"/>
                </a:lnTo>
                <a:close/>
              </a:path>
            </a:pathLst>
          </a:custGeom>
          <a:solidFill>
            <a:srgbClr val="66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7524842" y="5219733"/>
            <a:ext cx="47195" cy="55132"/>
          </a:xfrm>
          <a:custGeom>
            <a:avLst/>
            <a:gdLst/>
            <a:ahLst/>
            <a:cxnLst/>
            <a:rect l="l" t="t" r="r" b="b"/>
            <a:pathLst>
              <a:path w="53488" h="62483">
                <a:moveTo>
                  <a:pt x="8658" y="24409"/>
                </a:moveTo>
                <a:lnTo>
                  <a:pt x="2342" y="13334"/>
                </a:lnTo>
                <a:lnTo>
                  <a:pt x="148" y="0"/>
                </a:lnTo>
                <a:lnTo>
                  <a:pt x="0" y="55520"/>
                </a:lnTo>
                <a:lnTo>
                  <a:pt x="12133" y="58447"/>
                </a:lnTo>
                <a:lnTo>
                  <a:pt x="25119" y="60636"/>
                </a:lnTo>
                <a:lnTo>
                  <a:pt x="38917" y="62008"/>
                </a:lnTo>
                <a:lnTo>
                  <a:pt x="53488" y="62483"/>
                </a:lnTo>
                <a:lnTo>
                  <a:pt x="53326" y="42659"/>
                </a:lnTo>
                <a:lnTo>
                  <a:pt x="39369" y="41429"/>
                </a:lnTo>
                <a:lnTo>
                  <a:pt x="27030" y="37978"/>
                </a:lnTo>
                <a:lnTo>
                  <a:pt x="16912" y="32003"/>
                </a:lnTo>
                <a:lnTo>
                  <a:pt x="8658" y="24409"/>
                </a:lnTo>
                <a:close/>
              </a:path>
            </a:pathLst>
          </a:custGeom>
          <a:solidFill>
            <a:srgbClr val="66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7272169" y="5163255"/>
            <a:ext cx="189603" cy="108920"/>
          </a:xfrm>
          <a:custGeom>
            <a:avLst/>
            <a:gdLst/>
            <a:ahLst/>
            <a:cxnLst/>
            <a:rect l="l" t="t" r="r" b="b"/>
            <a:pathLst>
              <a:path w="214883" h="123443">
                <a:moveTo>
                  <a:pt x="134112" y="22860"/>
                </a:moveTo>
                <a:lnTo>
                  <a:pt x="137160" y="21336"/>
                </a:lnTo>
                <a:lnTo>
                  <a:pt x="150875" y="21336"/>
                </a:lnTo>
                <a:lnTo>
                  <a:pt x="155447" y="24384"/>
                </a:lnTo>
                <a:lnTo>
                  <a:pt x="163067" y="25908"/>
                </a:lnTo>
                <a:lnTo>
                  <a:pt x="169163" y="28956"/>
                </a:lnTo>
                <a:lnTo>
                  <a:pt x="173735" y="33528"/>
                </a:lnTo>
                <a:lnTo>
                  <a:pt x="176783" y="36575"/>
                </a:lnTo>
                <a:lnTo>
                  <a:pt x="181355" y="41148"/>
                </a:lnTo>
                <a:lnTo>
                  <a:pt x="187451" y="47243"/>
                </a:lnTo>
                <a:lnTo>
                  <a:pt x="190088" y="46803"/>
                </a:lnTo>
                <a:lnTo>
                  <a:pt x="202486" y="44487"/>
                </a:lnTo>
                <a:lnTo>
                  <a:pt x="214883" y="41148"/>
                </a:lnTo>
                <a:lnTo>
                  <a:pt x="209129" y="32241"/>
                </a:lnTo>
                <a:lnTo>
                  <a:pt x="202492" y="21494"/>
                </a:lnTo>
                <a:lnTo>
                  <a:pt x="195883" y="10747"/>
                </a:lnTo>
                <a:lnTo>
                  <a:pt x="188975" y="0"/>
                </a:lnTo>
                <a:lnTo>
                  <a:pt x="169163" y="0"/>
                </a:lnTo>
                <a:lnTo>
                  <a:pt x="167639" y="1524"/>
                </a:lnTo>
                <a:lnTo>
                  <a:pt x="166115" y="4572"/>
                </a:lnTo>
                <a:lnTo>
                  <a:pt x="48768" y="4572"/>
                </a:lnTo>
                <a:lnTo>
                  <a:pt x="47244" y="3048"/>
                </a:lnTo>
                <a:lnTo>
                  <a:pt x="45720" y="0"/>
                </a:lnTo>
                <a:lnTo>
                  <a:pt x="25908" y="0"/>
                </a:lnTo>
                <a:lnTo>
                  <a:pt x="20761" y="8906"/>
                </a:lnTo>
                <a:lnTo>
                  <a:pt x="14112" y="19653"/>
                </a:lnTo>
                <a:lnTo>
                  <a:pt x="7137" y="30400"/>
                </a:lnTo>
                <a:lnTo>
                  <a:pt x="0" y="41148"/>
                </a:lnTo>
                <a:lnTo>
                  <a:pt x="2636" y="41986"/>
                </a:lnTo>
                <a:lnTo>
                  <a:pt x="15034" y="45037"/>
                </a:lnTo>
                <a:lnTo>
                  <a:pt x="27432" y="47243"/>
                </a:lnTo>
                <a:lnTo>
                  <a:pt x="35051" y="39624"/>
                </a:lnTo>
                <a:lnTo>
                  <a:pt x="39624" y="35052"/>
                </a:lnTo>
                <a:lnTo>
                  <a:pt x="41148" y="33528"/>
                </a:lnTo>
                <a:lnTo>
                  <a:pt x="45720" y="30480"/>
                </a:lnTo>
                <a:lnTo>
                  <a:pt x="51816" y="27431"/>
                </a:lnTo>
                <a:lnTo>
                  <a:pt x="57912" y="24384"/>
                </a:lnTo>
                <a:lnTo>
                  <a:pt x="64008" y="22860"/>
                </a:lnTo>
                <a:lnTo>
                  <a:pt x="70104" y="21336"/>
                </a:lnTo>
                <a:lnTo>
                  <a:pt x="77724" y="21336"/>
                </a:lnTo>
                <a:lnTo>
                  <a:pt x="80772" y="22860"/>
                </a:lnTo>
                <a:lnTo>
                  <a:pt x="82296" y="25908"/>
                </a:lnTo>
                <a:lnTo>
                  <a:pt x="82296" y="100584"/>
                </a:lnTo>
                <a:lnTo>
                  <a:pt x="80772" y="103631"/>
                </a:lnTo>
                <a:lnTo>
                  <a:pt x="77724" y="106680"/>
                </a:lnTo>
                <a:lnTo>
                  <a:pt x="56388" y="106680"/>
                </a:lnTo>
                <a:lnTo>
                  <a:pt x="56388" y="123443"/>
                </a:lnTo>
                <a:lnTo>
                  <a:pt x="158495" y="123443"/>
                </a:lnTo>
                <a:lnTo>
                  <a:pt x="158495" y="106680"/>
                </a:lnTo>
                <a:lnTo>
                  <a:pt x="138684" y="106680"/>
                </a:lnTo>
                <a:lnTo>
                  <a:pt x="135636" y="105156"/>
                </a:lnTo>
                <a:lnTo>
                  <a:pt x="134112" y="102108"/>
                </a:lnTo>
                <a:lnTo>
                  <a:pt x="134112" y="22860"/>
                </a:lnTo>
                <a:close/>
              </a:path>
            </a:pathLst>
          </a:custGeom>
          <a:solidFill>
            <a:srgbClr val="66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7038336" y="5167288"/>
            <a:ext cx="20025" cy="56478"/>
          </a:xfrm>
          <a:custGeom>
            <a:avLst/>
            <a:gdLst/>
            <a:ahLst/>
            <a:cxnLst/>
            <a:rect l="l" t="t" r="r" b="b"/>
            <a:pathLst>
              <a:path w="22695" h="64008">
                <a:moveTo>
                  <a:pt x="20016" y="0"/>
                </a:moveTo>
                <a:lnTo>
                  <a:pt x="7455" y="0"/>
                </a:lnTo>
                <a:lnTo>
                  <a:pt x="7071" y="547"/>
                </a:lnTo>
                <a:lnTo>
                  <a:pt x="0" y="10706"/>
                </a:lnTo>
                <a:lnTo>
                  <a:pt x="1359" y="64008"/>
                </a:lnTo>
                <a:lnTo>
                  <a:pt x="2122" y="62678"/>
                </a:lnTo>
                <a:lnTo>
                  <a:pt x="8482" y="52006"/>
                </a:lnTo>
                <a:lnTo>
                  <a:pt x="15439" y="41074"/>
                </a:lnTo>
                <a:lnTo>
                  <a:pt x="22695" y="30480"/>
                </a:lnTo>
                <a:lnTo>
                  <a:pt x="20016" y="0"/>
                </a:lnTo>
                <a:close/>
              </a:path>
            </a:pathLst>
          </a:custGeom>
          <a:solidFill>
            <a:srgbClr val="66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6968265" y="5167289"/>
            <a:ext cx="194982" cy="104887"/>
          </a:xfrm>
          <a:custGeom>
            <a:avLst/>
            <a:gdLst/>
            <a:ahLst/>
            <a:cxnLst/>
            <a:rect l="l" t="t" r="r" b="b"/>
            <a:pathLst>
              <a:path w="220980" h="118872">
                <a:moveTo>
                  <a:pt x="131813" y="118872"/>
                </a:moveTo>
                <a:lnTo>
                  <a:pt x="220980" y="118872"/>
                </a:lnTo>
                <a:lnTo>
                  <a:pt x="220980" y="102108"/>
                </a:lnTo>
                <a:lnTo>
                  <a:pt x="208788" y="102108"/>
                </a:lnTo>
                <a:lnTo>
                  <a:pt x="205740" y="100584"/>
                </a:lnTo>
                <a:lnTo>
                  <a:pt x="202692" y="100584"/>
                </a:lnTo>
                <a:lnTo>
                  <a:pt x="199644" y="97536"/>
                </a:lnTo>
                <a:lnTo>
                  <a:pt x="196596" y="91440"/>
                </a:lnTo>
                <a:lnTo>
                  <a:pt x="191337" y="83885"/>
                </a:lnTo>
                <a:lnTo>
                  <a:pt x="184122" y="73399"/>
                </a:lnTo>
                <a:lnTo>
                  <a:pt x="176980" y="62914"/>
                </a:lnTo>
                <a:lnTo>
                  <a:pt x="169883" y="52428"/>
                </a:lnTo>
                <a:lnTo>
                  <a:pt x="162804" y="41942"/>
                </a:lnTo>
                <a:lnTo>
                  <a:pt x="155714" y="31457"/>
                </a:lnTo>
                <a:lnTo>
                  <a:pt x="148588" y="20971"/>
                </a:lnTo>
                <a:lnTo>
                  <a:pt x="141396" y="10485"/>
                </a:lnTo>
                <a:lnTo>
                  <a:pt x="134112" y="0"/>
                </a:lnTo>
                <a:lnTo>
                  <a:pt x="99429" y="0"/>
                </a:lnTo>
                <a:lnTo>
                  <a:pt x="102108" y="30480"/>
                </a:lnTo>
                <a:lnTo>
                  <a:pt x="102506" y="31175"/>
                </a:lnTo>
                <a:lnTo>
                  <a:pt x="108893" y="42035"/>
                </a:lnTo>
                <a:lnTo>
                  <a:pt x="115575" y="53190"/>
                </a:lnTo>
                <a:lnTo>
                  <a:pt x="121920" y="64008"/>
                </a:lnTo>
                <a:lnTo>
                  <a:pt x="80772" y="64008"/>
                </a:lnTo>
                <a:lnTo>
                  <a:pt x="79412" y="10706"/>
                </a:lnTo>
                <a:lnTo>
                  <a:pt x="72327" y="20963"/>
                </a:lnTo>
                <a:lnTo>
                  <a:pt x="65217" y="31306"/>
                </a:lnTo>
                <a:lnTo>
                  <a:pt x="58070" y="41724"/>
                </a:lnTo>
                <a:lnTo>
                  <a:pt x="50872" y="52203"/>
                </a:lnTo>
                <a:lnTo>
                  <a:pt x="43612" y="62731"/>
                </a:lnTo>
                <a:lnTo>
                  <a:pt x="36278" y="73296"/>
                </a:lnTo>
                <a:lnTo>
                  <a:pt x="28856" y="83885"/>
                </a:lnTo>
                <a:lnTo>
                  <a:pt x="21336" y="94488"/>
                </a:lnTo>
                <a:lnTo>
                  <a:pt x="19812" y="96012"/>
                </a:lnTo>
                <a:lnTo>
                  <a:pt x="18288" y="99060"/>
                </a:lnTo>
                <a:lnTo>
                  <a:pt x="16764" y="99060"/>
                </a:lnTo>
                <a:lnTo>
                  <a:pt x="13716" y="100584"/>
                </a:lnTo>
                <a:lnTo>
                  <a:pt x="10668" y="102108"/>
                </a:lnTo>
                <a:lnTo>
                  <a:pt x="0" y="102108"/>
                </a:lnTo>
                <a:lnTo>
                  <a:pt x="0" y="118872"/>
                </a:lnTo>
                <a:lnTo>
                  <a:pt x="80772" y="118872"/>
                </a:lnTo>
                <a:lnTo>
                  <a:pt x="80772" y="102108"/>
                </a:lnTo>
                <a:lnTo>
                  <a:pt x="62484" y="102108"/>
                </a:lnTo>
                <a:lnTo>
                  <a:pt x="59436" y="99060"/>
                </a:lnTo>
                <a:lnTo>
                  <a:pt x="59436" y="96012"/>
                </a:lnTo>
                <a:lnTo>
                  <a:pt x="60960" y="92964"/>
                </a:lnTo>
                <a:lnTo>
                  <a:pt x="64008" y="88392"/>
                </a:lnTo>
                <a:lnTo>
                  <a:pt x="67056" y="85344"/>
                </a:lnTo>
                <a:lnTo>
                  <a:pt x="70104" y="80772"/>
                </a:lnTo>
                <a:lnTo>
                  <a:pt x="132588" y="80772"/>
                </a:lnTo>
                <a:lnTo>
                  <a:pt x="135636" y="85344"/>
                </a:lnTo>
                <a:lnTo>
                  <a:pt x="137160" y="88392"/>
                </a:lnTo>
                <a:lnTo>
                  <a:pt x="138684" y="91440"/>
                </a:lnTo>
                <a:lnTo>
                  <a:pt x="141732" y="94488"/>
                </a:lnTo>
                <a:lnTo>
                  <a:pt x="141732" y="100584"/>
                </a:lnTo>
                <a:lnTo>
                  <a:pt x="138684" y="100584"/>
                </a:lnTo>
                <a:lnTo>
                  <a:pt x="137160" y="102108"/>
                </a:lnTo>
                <a:lnTo>
                  <a:pt x="121920" y="102108"/>
                </a:lnTo>
                <a:lnTo>
                  <a:pt x="121920" y="118872"/>
                </a:lnTo>
                <a:lnTo>
                  <a:pt x="131813" y="118872"/>
                </a:lnTo>
                <a:close/>
              </a:path>
            </a:pathLst>
          </a:custGeom>
          <a:solidFill>
            <a:srgbClr val="66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7693062" y="5167289"/>
            <a:ext cx="184224" cy="104886"/>
          </a:xfrm>
          <a:custGeom>
            <a:avLst/>
            <a:gdLst/>
            <a:ahLst/>
            <a:cxnLst/>
            <a:rect l="l" t="t" r="r" b="b"/>
            <a:pathLst>
              <a:path w="208787" h="118871">
                <a:moveTo>
                  <a:pt x="86868" y="102107"/>
                </a:moveTo>
                <a:lnTo>
                  <a:pt x="68579" y="102107"/>
                </a:lnTo>
                <a:lnTo>
                  <a:pt x="65531" y="100583"/>
                </a:lnTo>
                <a:lnTo>
                  <a:pt x="62483" y="99059"/>
                </a:lnTo>
                <a:lnTo>
                  <a:pt x="62483" y="30480"/>
                </a:lnTo>
                <a:lnTo>
                  <a:pt x="64731" y="33120"/>
                </a:lnTo>
                <a:lnTo>
                  <a:pt x="73117" y="42908"/>
                </a:lnTo>
                <a:lnTo>
                  <a:pt x="81504" y="52605"/>
                </a:lnTo>
                <a:lnTo>
                  <a:pt x="89890" y="62221"/>
                </a:lnTo>
                <a:lnTo>
                  <a:pt x="98276" y="71768"/>
                </a:lnTo>
                <a:lnTo>
                  <a:pt x="106662" y="81257"/>
                </a:lnTo>
                <a:lnTo>
                  <a:pt x="115049" y="90701"/>
                </a:lnTo>
                <a:lnTo>
                  <a:pt x="123435" y="100110"/>
                </a:lnTo>
                <a:lnTo>
                  <a:pt x="131821" y="109497"/>
                </a:lnTo>
                <a:lnTo>
                  <a:pt x="140207" y="118871"/>
                </a:lnTo>
                <a:lnTo>
                  <a:pt x="182879" y="118871"/>
                </a:lnTo>
                <a:lnTo>
                  <a:pt x="182879" y="19812"/>
                </a:lnTo>
                <a:lnTo>
                  <a:pt x="184403" y="19812"/>
                </a:lnTo>
                <a:lnTo>
                  <a:pt x="185927" y="16763"/>
                </a:lnTo>
                <a:lnTo>
                  <a:pt x="190500" y="16763"/>
                </a:lnTo>
                <a:lnTo>
                  <a:pt x="193548" y="15239"/>
                </a:lnTo>
                <a:lnTo>
                  <a:pt x="208787" y="15239"/>
                </a:lnTo>
                <a:lnTo>
                  <a:pt x="208787" y="0"/>
                </a:lnTo>
                <a:lnTo>
                  <a:pt x="121920" y="0"/>
                </a:lnTo>
                <a:lnTo>
                  <a:pt x="121920" y="15239"/>
                </a:lnTo>
                <a:lnTo>
                  <a:pt x="137159" y="15239"/>
                </a:lnTo>
                <a:lnTo>
                  <a:pt x="140207" y="16763"/>
                </a:lnTo>
                <a:lnTo>
                  <a:pt x="143255" y="16763"/>
                </a:lnTo>
                <a:lnTo>
                  <a:pt x="146303" y="19812"/>
                </a:lnTo>
                <a:lnTo>
                  <a:pt x="147827" y="22859"/>
                </a:lnTo>
                <a:lnTo>
                  <a:pt x="147827" y="68580"/>
                </a:lnTo>
                <a:lnTo>
                  <a:pt x="145161" y="65714"/>
                </a:lnTo>
                <a:lnTo>
                  <a:pt x="136520" y="56326"/>
                </a:lnTo>
                <a:lnTo>
                  <a:pt x="127989" y="46938"/>
                </a:lnTo>
                <a:lnTo>
                  <a:pt x="119521" y="37551"/>
                </a:lnTo>
                <a:lnTo>
                  <a:pt x="111069" y="28163"/>
                </a:lnTo>
                <a:lnTo>
                  <a:pt x="102587" y="18775"/>
                </a:lnTo>
                <a:lnTo>
                  <a:pt x="94028" y="9387"/>
                </a:lnTo>
                <a:lnTo>
                  <a:pt x="85344" y="0"/>
                </a:lnTo>
                <a:lnTo>
                  <a:pt x="0" y="0"/>
                </a:lnTo>
                <a:lnTo>
                  <a:pt x="0" y="15239"/>
                </a:lnTo>
                <a:lnTo>
                  <a:pt x="15239" y="15239"/>
                </a:lnTo>
                <a:lnTo>
                  <a:pt x="18287" y="16763"/>
                </a:lnTo>
                <a:lnTo>
                  <a:pt x="21335" y="16763"/>
                </a:lnTo>
                <a:lnTo>
                  <a:pt x="24383" y="19812"/>
                </a:lnTo>
                <a:lnTo>
                  <a:pt x="25907" y="22859"/>
                </a:lnTo>
                <a:lnTo>
                  <a:pt x="25907" y="96012"/>
                </a:lnTo>
                <a:lnTo>
                  <a:pt x="24383" y="99059"/>
                </a:lnTo>
                <a:lnTo>
                  <a:pt x="21335" y="102107"/>
                </a:lnTo>
                <a:lnTo>
                  <a:pt x="0" y="102107"/>
                </a:lnTo>
                <a:lnTo>
                  <a:pt x="0" y="118871"/>
                </a:lnTo>
                <a:lnTo>
                  <a:pt x="86868" y="118871"/>
                </a:lnTo>
                <a:lnTo>
                  <a:pt x="86868" y="102107"/>
                </a:lnTo>
                <a:close/>
              </a:path>
            </a:pathLst>
          </a:custGeom>
          <a:solidFill>
            <a:srgbClr val="66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7175350" y="5167289"/>
            <a:ext cx="90095" cy="104886"/>
          </a:xfrm>
          <a:custGeom>
            <a:avLst/>
            <a:gdLst/>
            <a:ahLst/>
            <a:cxnLst/>
            <a:rect l="l" t="t" r="r" b="b"/>
            <a:pathLst>
              <a:path w="102108" h="118871">
                <a:moveTo>
                  <a:pt x="102108" y="102107"/>
                </a:moveTo>
                <a:lnTo>
                  <a:pt x="83820" y="102107"/>
                </a:lnTo>
                <a:lnTo>
                  <a:pt x="80772" y="100583"/>
                </a:lnTo>
                <a:lnTo>
                  <a:pt x="77724" y="99059"/>
                </a:lnTo>
                <a:lnTo>
                  <a:pt x="77724" y="19812"/>
                </a:lnTo>
                <a:lnTo>
                  <a:pt x="79248" y="19812"/>
                </a:lnTo>
                <a:lnTo>
                  <a:pt x="80772" y="16763"/>
                </a:lnTo>
                <a:lnTo>
                  <a:pt x="83820" y="16763"/>
                </a:lnTo>
                <a:lnTo>
                  <a:pt x="88392" y="15239"/>
                </a:lnTo>
                <a:lnTo>
                  <a:pt x="102108" y="15239"/>
                </a:lnTo>
                <a:lnTo>
                  <a:pt x="102108" y="0"/>
                </a:lnTo>
                <a:lnTo>
                  <a:pt x="0" y="0"/>
                </a:lnTo>
                <a:lnTo>
                  <a:pt x="0" y="15239"/>
                </a:lnTo>
                <a:lnTo>
                  <a:pt x="15240" y="15239"/>
                </a:lnTo>
                <a:lnTo>
                  <a:pt x="18288" y="16763"/>
                </a:lnTo>
                <a:lnTo>
                  <a:pt x="21336" y="16763"/>
                </a:lnTo>
                <a:lnTo>
                  <a:pt x="24384" y="19812"/>
                </a:lnTo>
                <a:lnTo>
                  <a:pt x="25908" y="22859"/>
                </a:lnTo>
                <a:lnTo>
                  <a:pt x="25908" y="96012"/>
                </a:lnTo>
                <a:lnTo>
                  <a:pt x="24384" y="99059"/>
                </a:lnTo>
                <a:lnTo>
                  <a:pt x="21336" y="102107"/>
                </a:lnTo>
                <a:lnTo>
                  <a:pt x="0" y="102107"/>
                </a:lnTo>
                <a:lnTo>
                  <a:pt x="0" y="118871"/>
                </a:lnTo>
                <a:lnTo>
                  <a:pt x="102108" y="118871"/>
                </a:lnTo>
                <a:lnTo>
                  <a:pt x="102108" y="102107"/>
                </a:lnTo>
                <a:close/>
              </a:path>
            </a:pathLst>
          </a:custGeom>
          <a:solidFill>
            <a:srgbClr val="66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6867413" y="5211664"/>
            <a:ext cx="41685" cy="18825"/>
          </a:xfrm>
          <a:custGeom>
            <a:avLst/>
            <a:gdLst/>
            <a:ahLst/>
            <a:cxnLst/>
            <a:rect l="l" t="t" r="r" b="b"/>
            <a:pathLst>
              <a:path w="47243" h="21335">
                <a:moveTo>
                  <a:pt x="47243" y="0"/>
                </a:moveTo>
                <a:lnTo>
                  <a:pt x="42671" y="0"/>
                </a:lnTo>
                <a:lnTo>
                  <a:pt x="36575" y="1524"/>
                </a:lnTo>
                <a:lnTo>
                  <a:pt x="28956" y="3048"/>
                </a:lnTo>
                <a:lnTo>
                  <a:pt x="0" y="3048"/>
                </a:lnTo>
                <a:lnTo>
                  <a:pt x="0" y="21336"/>
                </a:lnTo>
                <a:lnTo>
                  <a:pt x="35052" y="21336"/>
                </a:lnTo>
                <a:lnTo>
                  <a:pt x="44834" y="21159"/>
                </a:lnTo>
                <a:lnTo>
                  <a:pt x="47243" y="0"/>
                </a:lnTo>
                <a:close/>
              </a:path>
            </a:pathLst>
          </a:custGeom>
          <a:solidFill>
            <a:srgbClr val="66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6798833" y="5167289"/>
            <a:ext cx="168087" cy="104886"/>
          </a:xfrm>
          <a:custGeom>
            <a:avLst/>
            <a:gdLst/>
            <a:ahLst/>
            <a:cxnLst/>
            <a:rect l="l" t="t" r="r" b="b"/>
            <a:pathLst>
              <a:path w="190499" h="118871">
                <a:moveTo>
                  <a:pt x="2060" y="118871"/>
                </a:moveTo>
                <a:lnTo>
                  <a:pt x="103632" y="118871"/>
                </a:lnTo>
                <a:lnTo>
                  <a:pt x="103632" y="102107"/>
                </a:lnTo>
                <a:lnTo>
                  <a:pt x="82296" y="102107"/>
                </a:lnTo>
                <a:lnTo>
                  <a:pt x="79248" y="100583"/>
                </a:lnTo>
                <a:lnTo>
                  <a:pt x="77724" y="97536"/>
                </a:lnTo>
                <a:lnTo>
                  <a:pt x="77724" y="18287"/>
                </a:lnTo>
                <a:lnTo>
                  <a:pt x="111252" y="18287"/>
                </a:lnTo>
                <a:lnTo>
                  <a:pt x="120395" y="19812"/>
                </a:lnTo>
                <a:lnTo>
                  <a:pt x="124967" y="22859"/>
                </a:lnTo>
                <a:lnTo>
                  <a:pt x="132587" y="25907"/>
                </a:lnTo>
                <a:lnTo>
                  <a:pt x="137159" y="30480"/>
                </a:lnTo>
                <a:lnTo>
                  <a:pt x="137159" y="39624"/>
                </a:lnTo>
                <a:lnTo>
                  <a:pt x="135635" y="42671"/>
                </a:lnTo>
                <a:lnTo>
                  <a:pt x="132587" y="45719"/>
                </a:lnTo>
                <a:lnTo>
                  <a:pt x="129539" y="47243"/>
                </a:lnTo>
                <a:lnTo>
                  <a:pt x="124967" y="50292"/>
                </a:lnTo>
                <a:lnTo>
                  <a:pt x="122558" y="71451"/>
                </a:lnTo>
                <a:lnTo>
                  <a:pt x="136821" y="70421"/>
                </a:lnTo>
                <a:lnTo>
                  <a:pt x="149659" y="68390"/>
                </a:lnTo>
                <a:lnTo>
                  <a:pt x="160978" y="65267"/>
                </a:lnTo>
                <a:lnTo>
                  <a:pt x="170687" y="60959"/>
                </a:lnTo>
                <a:lnTo>
                  <a:pt x="178688" y="56483"/>
                </a:lnTo>
                <a:lnTo>
                  <a:pt x="187637" y="46730"/>
                </a:lnTo>
                <a:lnTo>
                  <a:pt x="190499" y="35051"/>
                </a:lnTo>
                <a:lnTo>
                  <a:pt x="190499" y="30480"/>
                </a:lnTo>
                <a:lnTo>
                  <a:pt x="185927" y="21336"/>
                </a:lnTo>
                <a:lnTo>
                  <a:pt x="176783" y="12192"/>
                </a:lnTo>
                <a:lnTo>
                  <a:pt x="170687" y="9143"/>
                </a:lnTo>
                <a:lnTo>
                  <a:pt x="158998" y="4739"/>
                </a:lnTo>
                <a:lnTo>
                  <a:pt x="146303" y="1524"/>
                </a:lnTo>
                <a:lnTo>
                  <a:pt x="138066" y="578"/>
                </a:lnTo>
                <a:lnTo>
                  <a:pt x="125475" y="72"/>
                </a:lnTo>
                <a:lnTo>
                  <a:pt x="0" y="0"/>
                </a:lnTo>
                <a:lnTo>
                  <a:pt x="0" y="15239"/>
                </a:lnTo>
                <a:lnTo>
                  <a:pt x="15240" y="15239"/>
                </a:lnTo>
                <a:lnTo>
                  <a:pt x="18288" y="16763"/>
                </a:lnTo>
                <a:lnTo>
                  <a:pt x="22860" y="16763"/>
                </a:lnTo>
                <a:lnTo>
                  <a:pt x="25908" y="19812"/>
                </a:lnTo>
                <a:lnTo>
                  <a:pt x="25908" y="97536"/>
                </a:lnTo>
                <a:lnTo>
                  <a:pt x="22860" y="100583"/>
                </a:lnTo>
                <a:lnTo>
                  <a:pt x="19812" y="102107"/>
                </a:lnTo>
                <a:lnTo>
                  <a:pt x="0" y="102107"/>
                </a:lnTo>
                <a:lnTo>
                  <a:pt x="0" y="118871"/>
                </a:lnTo>
                <a:lnTo>
                  <a:pt x="2060" y="118871"/>
                </a:lnTo>
                <a:close/>
              </a:path>
            </a:pathLst>
          </a:custGeom>
          <a:solidFill>
            <a:srgbClr val="66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7101391" y="5329998"/>
            <a:ext cx="115645" cy="65891"/>
          </a:xfrm>
          <a:custGeom>
            <a:avLst/>
            <a:gdLst/>
            <a:ahLst/>
            <a:cxnLst/>
            <a:rect l="l" t="t" r="r" b="b"/>
            <a:pathLst>
              <a:path w="131064" h="74676">
                <a:moveTo>
                  <a:pt x="92745" y="3048"/>
                </a:moveTo>
                <a:lnTo>
                  <a:pt x="28956" y="3048"/>
                </a:lnTo>
                <a:lnTo>
                  <a:pt x="27432" y="0"/>
                </a:lnTo>
                <a:lnTo>
                  <a:pt x="16764" y="0"/>
                </a:lnTo>
                <a:lnTo>
                  <a:pt x="13655" y="4178"/>
                </a:lnTo>
                <a:lnTo>
                  <a:pt x="6964" y="14724"/>
                </a:lnTo>
                <a:lnTo>
                  <a:pt x="0" y="25908"/>
                </a:lnTo>
                <a:lnTo>
                  <a:pt x="6096" y="25908"/>
                </a:lnTo>
                <a:lnTo>
                  <a:pt x="12192" y="27432"/>
                </a:lnTo>
                <a:lnTo>
                  <a:pt x="16764" y="28956"/>
                </a:lnTo>
                <a:lnTo>
                  <a:pt x="21336" y="24384"/>
                </a:lnTo>
                <a:lnTo>
                  <a:pt x="22860" y="21336"/>
                </a:lnTo>
                <a:lnTo>
                  <a:pt x="24384" y="19812"/>
                </a:lnTo>
                <a:lnTo>
                  <a:pt x="27432" y="18288"/>
                </a:lnTo>
                <a:lnTo>
                  <a:pt x="32004" y="16764"/>
                </a:lnTo>
                <a:lnTo>
                  <a:pt x="35052" y="15240"/>
                </a:lnTo>
                <a:lnTo>
                  <a:pt x="39624" y="13716"/>
                </a:lnTo>
                <a:lnTo>
                  <a:pt x="42672" y="12192"/>
                </a:lnTo>
                <a:lnTo>
                  <a:pt x="48768" y="12192"/>
                </a:lnTo>
                <a:lnTo>
                  <a:pt x="50292" y="15240"/>
                </a:lnTo>
                <a:lnTo>
                  <a:pt x="50292" y="60960"/>
                </a:lnTo>
                <a:lnTo>
                  <a:pt x="48768" y="64008"/>
                </a:lnTo>
                <a:lnTo>
                  <a:pt x="45720" y="64008"/>
                </a:lnTo>
                <a:lnTo>
                  <a:pt x="42672" y="65532"/>
                </a:lnTo>
                <a:lnTo>
                  <a:pt x="33528" y="65532"/>
                </a:lnTo>
                <a:lnTo>
                  <a:pt x="33528" y="74676"/>
                </a:lnTo>
                <a:lnTo>
                  <a:pt x="96012" y="74676"/>
                </a:lnTo>
                <a:lnTo>
                  <a:pt x="96012" y="65532"/>
                </a:lnTo>
                <a:lnTo>
                  <a:pt x="91440" y="65532"/>
                </a:lnTo>
                <a:lnTo>
                  <a:pt x="86868" y="64008"/>
                </a:lnTo>
                <a:lnTo>
                  <a:pt x="82296" y="64008"/>
                </a:lnTo>
                <a:lnTo>
                  <a:pt x="80772" y="60960"/>
                </a:lnTo>
                <a:lnTo>
                  <a:pt x="80772" y="16764"/>
                </a:lnTo>
                <a:lnTo>
                  <a:pt x="82296" y="13716"/>
                </a:lnTo>
                <a:lnTo>
                  <a:pt x="85344" y="12192"/>
                </a:lnTo>
                <a:lnTo>
                  <a:pt x="88392" y="12192"/>
                </a:lnTo>
                <a:lnTo>
                  <a:pt x="91440" y="13716"/>
                </a:lnTo>
                <a:lnTo>
                  <a:pt x="94488" y="13716"/>
                </a:lnTo>
                <a:lnTo>
                  <a:pt x="99060" y="15240"/>
                </a:lnTo>
                <a:lnTo>
                  <a:pt x="102108" y="18288"/>
                </a:lnTo>
                <a:lnTo>
                  <a:pt x="105156" y="19812"/>
                </a:lnTo>
                <a:lnTo>
                  <a:pt x="106680" y="21336"/>
                </a:lnTo>
                <a:lnTo>
                  <a:pt x="109728" y="24384"/>
                </a:lnTo>
                <a:lnTo>
                  <a:pt x="112775" y="28956"/>
                </a:lnTo>
                <a:lnTo>
                  <a:pt x="118872" y="27432"/>
                </a:lnTo>
                <a:lnTo>
                  <a:pt x="124968" y="25908"/>
                </a:lnTo>
                <a:lnTo>
                  <a:pt x="131064" y="25908"/>
                </a:lnTo>
                <a:lnTo>
                  <a:pt x="127955" y="21063"/>
                </a:lnTo>
                <a:lnTo>
                  <a:pt x="121264" y="10076"/>
                </a:lnTo>
                <a:lnTo>
                  <a:pt x="114300" y="0"/>
                </a:lnTo>
                <a:lnTo>
                  <a:pt x="102108" y="0"/>
                </a:lnTo>
                <a:lnTo>
                  <a:pt x="100584" y="3048"/>
                </a:lnTo>
                <a:lnTo>
                  <a:pt x="92745" y="30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7042224" y="5332687"/>
            <a:ext cx="55133" cy="63201"/>
          </a:xfrm>
          <a:custGeom>
            <a:avLst/>
            <a:gdLst/>
            <a:ahLst/>
            <a:cxnLst/>
            <a:rect l="l" t="t" r="r" b="b"/>
            <a:pathLst>
              <a:path w="62484" h="71628">
                <a:moveTo>
                  <a:pt x="24888" y="71627"/>
                </a:moveTo>
                <a:lnTo>
                  <a:pt x="62484" y="71628"/>
                </a:lnTo>
                <a:lnTo>
                  <a:pt x="62484" y="62484"/>
                </a:lnTo>
                <a:lnTo>
                  <a:pt x="53340" y="62484"/>
                </a:lnTo>
                <a:lnTo>
                  <a:pt x="51816" y="60960"/>
                </a:lnTo>
                <a:lnTo>
                  <a:pt x="48768" y="60960"/>
                </a:lnTo>
                <a:lnTo>
                  <a:pt x="47244" y="57912"/>
                </a:lnTo>
                <a:lnTo>
                  <a:pt x="47244" y="12192"/>
                </a:lnTo>
                <a:lnTo>
                  <a:pt x="50292" y="9143"/>
                </a:lnTo>
                <a:lnTo>
                  <a:pt x="62484" y="9143"/>
                </a:lnTo>
                <a:lnTo>
                  <a:pt x="62484" y="0"/>
                </a:lnTo>
                <a:lnTo>
                  <a:pt x="0" y="0"/>
                </a:lnTo>
                <a:lnTo>
                  <a:pt x="0" y="9143"/>
                </a:lnTo>
                <a:lnTo>
                  <a:pt x="12192" y="9143"/>
                </a:lnTo>
                <a:lnTo>
                  <a:pt x="15240" y="12192"/>
                </a:lnTo>
                <a:lnTo>
                  <a:pt x="15240" y="60960"/>
                </a:lnTo>
                <a:lnTo>
                  <a:pt x="12192" y="60960"/>
                </a:lnTo>
                <a:lnTo>
                  <a:pt x="9144" y="62484"/>
                </a:lnTo>
                <a:lnTo>
                  <a:pt x="0" y="62484"/>
                </a:lnTo>
                <a:lnTo>
                  <a:pt x="0" y="71628"/>
                </a:lnTo>
                <a:lnTo>
                  <a:pt x="24888" y="716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6922545" y="5332687"/>
            <a:ext cx="111610" cy="63201"/>
          </a:xfrm>
          <a:custGeom>
            <a:avLst/>
            <a:gdLst/>
            <a:ahLst/>
            <a:cxnLst/>
            <a:rect l="l" t="t" r="r" b="b"/>
            <a:pathLst>
              <a:path w="126491" h="71628">
                <a:moveTo>
                  <a:pt x="15373" y="71628"/>
                </a:moveTo>
                <a:lnTo>
                  <a:pt x="53339" y="71628"/>
                </a:lnTo>
                <a:lnTo>
                  <a:pt x="53339" y="62484"/>
                </a:lnTo>
                <a:lnTo>
                  <a:pt x="44196" y="62484"/>
                </a:lnTo>
                <a:lnTo>
                  <a:pt x="41148" y="60960"/>
                </a:lnTo>
                <a:lnTo>
                  <a:pt x="38100" y="59436"/>
                </a:lnTo>
                <a:lnTo>
                  <a:pt x="38100" y="18287"/>
                </a:lnTo>
                <a:lnTo>
                  <a:pt x="43125" y="24208"/>
                </a:lnTo>
                <a:lnTo>
                  <a:pt x="51528" y="33732"/>
                </a:lnTo>
                <a:lnTo>
                  <a:pt x="60056" y="43133"/>
                </a:lnTo>
                <a:lnTo>
                  <a:pt x="68603" y="52513"/>
                </a:lnTo>
                <a:lnTo>
                  <a:pt x="77067" y="61977"/>
                </a:lnTo>
                <a:lnTo>
                  <a:pt x="85344" y="71628"/>
                </a:lnTo>
                <a:lnTo>
                  <a:pt x="111251" y="71628"/>
                </a:lnTo>
                <a:lnTo>
                  <a:pt x="111251" y="12192"/>
                </a:lnTo>
                <a:lnTo>
                  <a:pt x="114300" y="9143"/>
                </a:lnTo>
                <a:lnTo>
                  <a:pt x="126491" y="9143"/>
                </a:lnTo>
                <a:lnTo>
                  <a:pt x="126491" y="0"/>
                </a:lnTo>
                <a:lnTo>
                  <a:pt x="74675" y="0"/>
                </a:lnTo>
                <a:lnTo>
                  <a:pt x="74675" y="9143"/>
                </a:lnTo>
                <a:lnTo>
                  <a:pt x="83820" y="9143"/>
                </a:lnTo>
                <a:lnTo>
                  <a:pt x="86867" y="10668"/>
                </a:lnTo>
                <a:lnTo>
                  <a:pt x="89915" y="12192"/>
                </a:lnTo>
                <a:lnTo>
                  <a:pt x="89915" y="41148"/>
                </a:lnTo>
                <a:lnTo>
                  <a:pt x="86435" y="37275"/>
                </a:lnTo>
                <a:lnTo>
                  <a:pt x="77820" y="27956"/>
                </a:lnTo>
                <a:lnTo>
                  <a:pt x="69037" y="18637"/>
                </a:lnTo>
                <a:lnTo>
                  <a:pt x="60298" y="9318"/>
                </a:lnTo>
                <a:lnTo>
                  <a:pt x="51815" y="0"/>
                </a:lnTo>
                <a:lnTo>
                  <a:pt x="0" y="0"/>
                </a:lnTo>
                <a:lnTo>
                  <a:pt x="0" y="9143"/>
                </a:lnTo>
                <a:lnTo>
                  <a:pt x="12191" y="9143"/>
                </a:lnTo>
                <a:lnTo>
                  <a:pt x="15239" y="12192"/>
                </a:lnTo>
                <a:lnTo>
                  <a:pt x="15239" y="59436"/>
                </a:lnTo>
                <a:lnTo>
                  <a:pt x="12191" y="60960"/>
                </a:lnTo>
                <a:lnTo>
                  <a:pt x="9144" y="62484"/>
                </a:lnTo>
                <a:lnTo>
                  <a:pt x="0" y="62484"/>
                </a:lnTo>
                <a:lnTo>
                  <a:pt x="0" y="71628"/>
                </a:lnTo>
                <a:lnTo>
                  <a:pt x="15373" y="716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6798832" y="5332688"/>
            <a:ext cx="116989" cy="64545"/>
          </a:xfrm>
          <a:custGeom>
            <a:avLst/>
            <a:gdLst/>
            <a:ahLst/>
            <a:cxnLst/>
            <a:rect l="l" t="t" r="r" b="b"/>
            <a:pathLst>
              <a:path w="132587" h="73151">
                <a:moveTo>
                  <a:pt x="65532" y="60960"/>
                </a:moveTo>
                <a:lnTo>
                  <a:pt x="60960" y="59436"/>
                </a:lnTo>
                <a:lnTo>
                  <a:pt x="57912" y="59436"/>
                </a:lnTo>
                <a:lnTo>
                  <a:pt x="53340" y="57912"/>
                </a:lnTo>
                <a:lnTo>
                  <a:pt x="51816" y="56387"/>
                </a:lnTo>
                <a:lnTo>
                  <a:pt x="50292" y="53340"/>
                </a:lnTo>
                <a:lnTo>
                  <a:pt x="47244" y="50292"/>
                </a:lnTo>
                <a:lnTo>
                  <a:pt x="47244" y="12192"/>
                </a:lnTo>
                <a:lnTo>
                  <a:pt x="50292" y="9143"/>
                </a:lnTo>
                <a:lnTo>
                  <a:pt x="62484" y="9143"/>
                </a:lnTo>
                <a:lnTo>
                  <a:pt x="62484" y="0"/>
                </a:lnTo>
                <a:lnTo>
                  <a:pt x="0" y="0"/>
                </a:lnTo>
                <a:lnTo>
                  <a:pt x="0" y="9143"/>
                </a:lnTo>
                <a:lnTo>
                  <a:pt x="12192" y="9143"/>
                </a:lnTo>
                <a:lnTo>
                  <a:pt x="15240" y="10668"/>
                </a:lnTo>
                <a:lnTo>
                  <a:pt x="15240" y="50292"/>
                </a:lnTo>
                <a:lnTo>
                  <a:pt x="16764" y="54863"/>
                </a:lnTo>
                <a:lnTo>
                  <a:pt x="18288" y="56387"/>
                </a:lnTo>
                <a:lnTo>
                  <a:pt x="19812" y="59436"/>
                </a:lnTo>
                <a:lnTo>
                  <a:pt x="24384" y="62484"/>
                </a:lnTo>
                <a:lnTo>
                  <a:pt x="28956" y="65531"/>
                </a:lnTo>
                <a:lnTo>
                  <a:pt x="33528" y="67056"/>
                </a:lnTo>
                <a:lnTo>
                  <a:pt x="38100" y="70104"/>
                </a:lnTo>
                <a:lnTo>
                  <a:pt x="44196" y="71628"/>
                </a:lnTo>
                <a:lnTo>
                  <a:pt x="50292" y="71628"/>
                </a:lnTo>
                <a:lnTo>
                  <a:pt x="57912" y="73151"/>
                </a:lnTo>
                <a:lnTo>
                  <a:pt x="69798" y="73070"/>
                </a:lnTo>
                <a:lnTo>
                  <a:pt x="83115" y="71683"/>
                </a:lnTo>
                <a:lnTo>
                  <a:pt x="94488" y="68580"/>
                </a:lnTo>
                <a:lnTo>
                  <a:pt x="102108" y="67056"/>
                </a:lnTo>
                <a:lnTo>
                  <a:pt x="108204" y="62484"/>
                </a:lnTo>
                <a:lnTo>
                  <a:pt x="112776" y="57912"/>
                </a:lnTo>
                <a:lnTo>
                  <a:pt x="114300" y="54863"/>
                </a:lnTo>
                <a:lnTo>
                  <a:pt x="115824" y="50292"/>
                </a:lnTo>
                <a:lnTo>
                  <a:pt x="115824" y="13716"/>
                </a:lnTo>
                <a:lnTo>
                  <a:pt x="117348" y="10668"/>
                </a:lnTo>
                <a:lnTo>
                  <a:pt x="120395" y="9143"/>
                </a:lnTo>
                <a:lnTo>
                  <a:pt x="132587" y="9143"/>
                </a:lnTo>
                <a:lnTo>
                  <a:pt x="132587" y="0"/>
                </a:lnTo>
                <a:lnTo>
                  <a:pt x="79248" y="0"/>
                </a:lnTo>
                <a:lnTo>
                  <a:pt x="79248" y="9143"/>
                </a:lnTo>
                <a:lnTo>
                  <a:pt x="89916" y="9143"/>
                </a:lnTo>
                <a:lnTo>
                  <a:pt x="92964" y="10668"/>
                </a:lnTo>
                <a:lnTo>
                  <a:pt x="94488" y="13716"/>
                </a:lnTo>
                <a:lnTo>
                  <a:pt x="94488" y="47243"/>
                </a:lnTo>
                <a:lnTo>
                  <a:pt x="92964" y="51816"/>
                </a:lnTo>
                <a:lnTo>
                  <a:pt x="89916" y="54863"/>
                </a:lnTo>
                <a:lnTo>
                  <a:pt x="86868" y="57912"/>
                </a:lnTo>
                <a:lnTo>
                  <a:pt x="83820" y="57912"/>
                </a:lnTo>
                <a:lnTo>
                  <a:pt x="79248" y="59436"/>
                </a:lnTo>
                <a:lnTo>
                  <a:pt x="74676" y="60960"/>
                </a:lnTo>
                <a:lnTo>
                  <a:pt x="65532" y="60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7042224" y="5332687"/>
            <a:ext cx="55133" cy="63201"/>
          </a:xfrm>
          <a:custGeom>
            <a:avLst/>
            <a:gdLst/>
            <a:ahLst/>
            <a:cxnLst/>
            <a:rect l="l" t="t" r="r" b="b"/>
            <a:pathLst>
              <a:path w="62484" h="71628">
                <a:moveTo>
                  <a:pt x="0" y="0"/>
                </a:moveTo>
                <a:lnTo>
                  <a:pt x="0" y="0"/>
                </a:lnTo>
                <a:lnTo>
                  <a:pt x="62484" y="0"/>
                </a:lnTo>
                <a:lnTo>
                  <a:pt x="62484" y="3048"/>
                </a:lnTo>
                <a:lnTo>
                  <a:pt x="62484" y="6096"/>
                </a:lnTo>
                <a:lnTo>
                  <a:pt x="62484" y="9143"/>
                </a:lnTo>
                <a:lnTo>
                  <a:pt x="60960" y="9143"/>
                </a:lnTo>
                <a:lnTo>
                  <a:pt x="50292" y="9143"/>
                </a:lnTo>
                <a:lnTo>
                  <a:pt x="48768" y="10668"/>
                </a:lnTo>
                <a:lnTo>
                  <a:pt x="47244" y="12192"/>
                </a:lnTo>
                <a:lnTo>
                  <a:pt x="47244" y="13716"/>
                </a:lnTo>
                <a:lnTo>
                  <a:pt x="47244" y="15240"/>
                </a:lnTo>
                <a:lnTo>
                  <a:pt x="47244" y="28378"/>
                </a:lnTo>
                <a:lnTo>
                  <a:pt x="47244" y="41215"/>
                </a:lnTo>
                <a:lnTo>
                  <a:pt x="47243" y="53450"/>
                </a:lnTo>
                <a:lnTo>
                  <a:pt x="47244" y="54863"/>
                </a:lnTo>
                <a:lnTo>
                  <a:pt x="47244" y="57912"/>
                </a:lnTo>
                <a:lnTo>
                  <a:pt x="47244" y="59436"/>
                </a:lnTo>
                <a:lnTo>
                  <a:pt x="48768" y="59436"/>
                </a:lnTo>
                <a:lnTo>
                  <a:pt x="48768" y="60960"/>
                </a:lnTo>
                <a:lnTo>
                  <a:pt x="50292" y="60960"/>
                </a:lnTo>
                <a:lnTo>
                  <a:pt x="51816" y="60960"/>
                </a:lnTo>
                <a:lnTo>
                  <a:pt x="53340" y="62484"/>
                </a:lnTo>
                <a:lnTo>
                  <a:pt x="56388" y="62484"/>
                </a:lnTo>
                <a:lnTo>
                  <a:pt x="57912" y="62484"/>
                </a:lnTo>
                <a:lnTo>
                  <a:pt x="60960" y="62484"/>
                </a:lnTo>
                <a:lnTo>
                  <a:pt x="62484" y="62484"/>
                </a:lnTo>
                <a:lnTo>
                  <a:pt x="62484" y="65531"/>
                </a:lnTo>
                <a:lnTo>
                  <a:pt x="62484" y="68580"/>
                </a:lnTo>
                <a:lnTo>
                  <a:pt x="62484" y="71628"/>
                </a:lnTo>
                <a:lnTo>
                  <a:pt x="50227" y="71628"/>
                </a:lnTo>
                <a:lnTo>
                  <a:pt x="37669" y="71628"/>
                </a:lnTo>
                <a:lnTo>
                  <a:pt x="24888" y="71627"/>
                </a:lnTo>
                <a:lnTo>
                  <a:pt x="11959" y="71628"/>
                </a:lnTo>
                <a:lnTo>
                  <a:pt x="0" y="71628"/>
                </a:lnTo>
                <a:lnTo>
                  <a:pt x="0" y="68580"/>
                </a:lnTo>
                <a:lnTo>
                  <a:pt x="0" y="65531"/>
                </a:lnTo>
                <a:lnTo>
                  <a:pt x="0" y="62484"/>
                </a:lnTo>
                <a:lnTo>
                  <a:pt x="3048" y="62484"/>
                </a:lnTo>
                <a:lnTo>
                  <a:pt x="4572" y="62484"/>
                </a:lnTo>
                <a:lnTo>
                  <a:pt x="6096" y="62484"/>
                </a:lnTo>
                <a:lnTo>
                  <a:pt x="9144" y="62484"/>
                </a:lnTo>
                <a:lnTo>
                  <a:pt x="12192" y="60960"/>
                </a:lnTo>
                <a:lnTo>
                  <a:pt x="13716" y="60960"/>
                </a:lnTo>
                <a:lnTo>
                  <a:pt x="15240" y="60960"/>
                </a:lnTo>
                <a:lnTo>
                  <a:pt x="15240" y="59436"/>
                </a:lnTo>
                <a:lnTo>
                  <a:pt x="15240" y="57912"/>
                </a:lnTo>
                <a:lnTo>
                  <a:pt x="15240" y="56387"/>
                </a:lnTo>
                <a:lnTo>
                  <a:pt x="15240" y="43687"/>
                </a:lnTo>
                <a:lnTo>
                  <a:pt x="15240" y="30987"/>
                </a:lnTo>
                <a:lnTo>
                  <a:pt x="15240" y="18287"/>
                </a:lnTo>
                <a:lnTo>
                  <a:pt x="15240" y="15240"/>
                </a:lnTo>
                <a:lnTo>
                  <a:pt x="15240" y="13716"/>
                </a:lnTo>
                <a:lnTo>
                  <a:pt x="15240" y="12192"/>
                </a:lnTo>
                <a:lnTo>
                  <a:pt x="15240" y="10668"/>
                </a:lnTo>
                <a:lnTo>
                  <a:pt x="13716" y="10668"/>
                </a:lnTo>
                <a:lnTo>
                  <a:pt x="12192" y="9143"/>
                </a:lnTo>
                <a:lnTo>
                  <a:pt x="9144" y="9143"/>
                </a:lnTo>
                <a:lnTo>
                  <a:pt x="6096" y="9143"/>
                </a:lnTo>
                <a:lnTo>
                  <a:pt x="4572" y="9143"/>
                </a:lnTo>
                <a:lnTo>
                  <a:pt x="3048" y="9143"/>
                </a:lnTo>
                <a:lnTo>
                  <a:pt x="0" y="9143"/>
                </a:lnTo>
                <a:lnTo>
                  <a:pt x="0" y="6096"/>
                </a:lnTo>
                <a:lnTo>
                  <a:pt x="0" y="3048"/>
                </a:lnTo>
                <a:lnTo>
                  <a:pt x="0" y="0"/>
                </a:lnTo>
                <a:close/>
              </a:path>
            </a:pathLst>
          </a:custGeom>
          <a:ln w="4571">
            <a:solidFill>
              <a:srgbClr val="6633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6922545" y="5332687"/>
            <a:ext cx="111610" cy="63201"/>
          </a:xfrm>
          <a:custGeom>
            <a:avLst/>
            <a:gdLst/>
            <a:ahLst/>
            <a:cxnLst/>
            <a:rect l="l" t="t" r="r" b="b"/>
            <a:pathLst>
              <a:path w="126491" h="71628">
                <a:moveTo>
                  <a:pt x="0" y="0"/>
                </a:moveTo>
                <a:lnTo>
                  <a:pt x="0" y="0"/>
                </a:lnTo>
                <a:lnTo>
                  <a:pt x="51815" y="0"/>
                </a:lnTo>
                <a:lnTo>
                  <a:pt x="60298" y="9318"/>
                </a:lnTo>
                <a:lnTo>
                  <a:pt x="69037" y="18637"/>
                </a:lnTo>
                <a:lnTo>
                  <a:pt x="77820" y="27956"/>
                </a:lnTo>
                <a:lnTo>
                  <a:pt x="86435" y="37275"/>
                </a:lnTo>
                <a:lnTo>
                  <a:pt x="89915" y="41148"/>
                </a:lnTo>
                <a:lnTo>
                  <a:pt x="89916" y="29023"/>
                </a:lnTo>
                <a:lnTo>
                  <a:pt x="89915" y="15777"/>
                </a:lnTo>
                <a:lnTo>
                  <a:pt x="89915" y="15240"/>
                </a:lnTo>
                <a:lnTo>
                  <a:pt x="89915" y="13716"/>
                </a:lnTo>
                <a:lnTo>
                  <a:pt x="89915" y="12192"/>
                </a:lnTo>
                <a:lnTo>
                  <a:pt x="88391" y="12192"/>
                </a:lnTo>
                <a:lnTo>
                  <a:pt x="88391" y="10668"/>
                </a:lnTo>
                <a:lnTo>
                  <a:pt x="86867" y="10668"/>
                </a:lnTo>
                <a:lnTo>
                  <a:pt x="86867" y="9143"/>
                </a:lnTo>
                <a:lnTo>
                  <a:pt x="74675" y="9143"/>
                </a:lnTo>
                <a:lnTo>
                  <a:pt x="74675" y="6096"/>
                </a:lnTo>
                <a:lnTo>
                  <a:pt x="74675" y="3048"/>
                </a:lnTo>
                <a:lnTo>
                  <a:pt x="74675" y="0"/>
                </a:lnTo>
                <a:lnTo>
                  <a:pt x="87232" y="0"/>
                </a:lnTo>
                <a:lnTo>
                  <a:pt x="100068" y="0"/>
                </a:lnTo>
                <a:lnTo>
                  <a:pt x="112915" y="0"/>
                </a:lnTo>
                <a:lnTo>
                  <a:pt x="125504" y="0"/>
                </a:lnTo>
                <a:lnTo>
                  <a:pt x="126491" y="0"/>
                </a:lnTo>
                <a:lnTo>
                  <a:pt x="126491" y="3048"/>
                </a:lnTo>
                <a:lnTo>
                  <a:pt x="126491" y="6096"/>
                </a:lnTo>
                <a:lnTo>
                  <a:pt x="126491" y="9143"/>
                </a:lnTo>
                <a:lnTo>
                  <a:pt x="124967" y="9143"/>
                </a:lnTo>
                <a:lnTo>
                  <a:pt x="114300" y="9143"/>
                </a:lnTo>
                <a:lnTo>
                  <a:pt x="112775" y="10668"/>
                </a:lnTo>
                <a:lnTo>
                  <a:pt x="111251" y="12192"/>
                </a:lnTo>
                <a:lnTo>
                  <a:pt x="111251" y="13716"/>
                </a:lnTo>
                <a:lnTo>
                  <a:pt x="111251" y="15240"/>
                </a:lnTo>
                <a:lnTo>
                  <a:pt x="111251" y="28411"/>
                </a:lnTo>
                <a:lnTo>
                  <a:pt x="111251" y="41224"/>
                </a:lnTo>
                <a:lnTo>
                  <a:pt x="111251" y="53782"/>
                </a:lnTo>
                <a:lnTo>
                  <a:pt x="111251" y="66189"/>
                </a:lnTo>
                <a:lnTo>
                  <a:pt x="111251" y="71628"/>
                </a:lnTo>
                <a:lnTo>
                  <a:pt x="98544" y="71627"/>
                </a:lnTo>
                <a:lnTo>
                  <a:pt x="85880" y="71628"/>
                </a:lnTo>
                <a:lnTo>
                  <a:pt x="85344" y="71628"/>
                </a:lnTo>
                <a:lnTo>
                  <a:pt x="77067" y="61977"/>
                </a:lnTo>
                <a:lnTo>
                  <a:pt x="68603" y="52513"/>
                </a:lnTo>
                <a:lnTo>
                  <a:pt x="60056" y="43133"/>
                </a:lnTo>
                <a:lnTo>
                  <a:pt x="51528" y="33732"/>
                </a:lnTo>
                <a:lnTo>
                  <a:pt x="43125" y="24208"/>
                </a:lnTo>
                <a:lnTo>
                  <a:pt x="38100" y="18287"/>
                </a:lnTo>
                <a:lnTo>
                  <a:pt x="38100" y="30536"/>
                </a:lnTo>
                <a:lnTo>
                  <a:pt x="38100" y="43123"/>
                </a:lnTo>
                <a:lnTo>
                  <a:pt x="38100" y="56387"/>
                </a:lnTo>
                <a:lnTo>
                  <a:pt x="38100" y="57912"/>
                </a:lnTo>
                <a:lnTo>
                  <a:pt x="38100" y="59436"/>
                </a:lnTo>
                <a:lnTo>
                  <a:pt x="39624" y="60960"/>
                </a:lnTo>
                <a:lnTo>
                  <a:pt x="41148" y="60960"/>
                </a:lnTo>
                <a:lnTo>
                  <a:pt x="42672" y="60960"/>
                </a:lnTo>
                <a:lnTo>
                  <a:pt x="44196" y="62484"/>
                </a:lnTo>
                <a:lnTo>
                  <a:pt x="47244" y="62484"/>
                </a:lnTo>
                <a:lnTo>
                  <a:pt x="48767" y="62484"/>
                </a:lnTo>
                <a:lnTo>
                  <a:pt x="51815" y="62484"/>
                </a:lnTo>
                <a:lnTo>
                  <a:pt x="53339" y="62484"/>
                </a:lnTo>
                <a:lnTo>
                  <a:pt x="53339" y="65531"/>
                </a:lnTo>
                <a:lnTo>
                  <a:pt x="53339" y="68580"/>
                </a:lnTo>
                <a:lnTo>
                  <a:pt x="53339" y="71628"/>
                </a:lnTo>
                <a:lnTo>
                  <a:pt x="40495" y="71627"/>
                </a:lnTo>
                <a:lnTo>
                  <a:pt x="27921" y="71628"/>
                </a:lnTo>
                <a:lnTo>
                  <a:pt x="15373" y="71628"/>
                </a:lnTo>
                <a:lnTo>
                  <a:pt x="2602" y="71628"/>
                </a:lnTo>
                <a:lnTo>
                  <a:pt x="0" y="71628"/>
                </a:lnTo>
                <a:lnTo>
                  <a:pt x="0" y="68580"/>
                </a:lnTo>
                <a:lnTo>
                  <a:pt x="0" y="65531"/>
                </a:lnTo>
                <a:lnTo>
                  <a:pt x="0" y="62484"/>
                </a:lnTo>
                <a:lnTo>
                  <a:pt x="3048" y="62484"/>
                </a:lnTo>
                <a:lnTo>
                  <a:pt x="4572" y="62484"/>
                </a:lnTo>
                <a:lnTo>
                  <a:pt x="6096" y="62484"/>
                </a:lnTo>
                <a:lnTo>
                  <a:pt x="9144" y="62484"/>
                </a:lnTo>
                <a:lnTo>
                  <a:pt x="10667" y="60960"/>
                </a:lnTo>
                <a:lnTo>
                  <a:pt x="12191" y="60960"/>
                </a:lnTo>
                <a:lnTo>
                  <a:pt x="13715" y="60960"/>
                </a:lnTo>
                <a:lnTo>
                  <a:pt x="15239" y="59436"/>
                </a:lnTo>
                <a:lnTo>
                  <a:pt x="15239" y="57912"/>
                </a:lnTo>
                <a:lnTo>
                  <a:pt x="15239" y="56387"/>
                </a:lnTo>
                <a:lnTo>
                  <a:pt x="15239" y="43687"/>
                </a:lnTo>
                <a:lnTo>
                  <a:pt x="15239" y="30987"/>
                </a:lnTo>
                <a:lnTo>
                  <a:pt x="15239" y="18287"/>
                </a:lnTo>
                <a:lnTo>
                  <a:pt x="15239" y="15240"/>
                </a:lnTo>
                <a:lnTo>
                  <a:pt x="15239" y="13716"/>
                </a:lnTo>
                <a:lnTo>
                  <a:pt x="15239" y="12192"/>
                </a:lnTo>
                <a:lnTo>
                  <a:pt x="15239" y="10668"/>
                </a:lnTo>
                <a:lnTo>
                  <a:pt x="13715" y="10668"/>
                </a:lnTo>
                <a:lnTo>
                  <a:pt x="12191" y="9143"/>
                </a:lnTo>
                <a:lnTo>
                  <a:pt x="9144" y="9143"/>
                </a:lnTo>
                <a:lnTo>
                  <a:pt x="7620" y="9143"/>
                </a:lnTo>
                <a:lnTo>
                  <a:pt x="4572" y="9143"/>
                </a:lnTo>
                <a:lnTo>
                  <a:pt x="3048" y="9143"/>
                </a:lnTo>
                <a:lnTo>
                  <a:pt x="0" y="9143"/>
                </a:lnTo>
                <a:lnTo>
                  <a:pt x="0" y="6096"/>
                </a:lnTo>
                <a:lnTo>
                  <a:pt x="0" y="3048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6633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6798832" y="5332688"/>
            <a:ext cx="116989" cy="64545"/>
          </a:xfrm>
          <a:custGeom>
            <a:avLst/>
            <a:gdLst/>
            <a:ahLst/>
            <a:cxnLst/>
            <a:rect l="l" t="t" r="r" b="b"/>
            <a:pathLst>
              <a:path w="132587" h="73151">
                <a:moveTo>
                  <a:pt x="0" y="0"/>
                </a:moveTo>
                <a:lnTo>
                  <a:pt x="0" y="0"/>
                </a:lnTo>
                <a:lnTo>
                  <a:pt x="62484" y="0"/>
                </a:lnTo>
                <a:lnTo>
                  <a:pt x="62484" y="3048"/>
                </a:lnTo>
                <a:lnTo>
                  <a:pt x="62484" y="6096"/>
                </a:lnTo>
                <a:lnTo>
                  <a:pt x="62484" y="9143"/>
                </a:lnTo>
                <a:lnTo>
                  <a:pt x="60960" y="9143"/>
                </a:lnTo>
                <a:lnTo>
                  <a:pt x="50292" y="9143"/>
                </a:lnTo>
                <a:lnTo>
                  <a:pt x="48768" y="10668"/>
                </a:lnTo>
                <a:lnTo>
                  <a:pt x="47244" y="12192"/>
                </a:lnTo>
                <a:lnTo>
                  <a:pt x="47244" y="13716"/>
                </a:lnTo>
                <a:lnTo>
                  <a:pt x="47244" y="15240"/>
                </a:lnTo>
                <a:lnTo>
                  <a:pt x="47244" y="27940"/>
                </a:lnTo>
                <a:lnTo>
                  <a:pt x="47244" y="40640"/>
                </a:lnTo>
                <a:lnTo>
                  <a:pt x="47244" y="42672"/>
                </a:lnTo>
                <a:lnTo>
                  <a:pt x="47244" y="47243"/>
                </a:lnTo>
                <a:lnTo>
                  <a:pt x="47244" y="50292"/>
                </a:lnTo>
                <a:lnTo>
                  <a:pt x="50292" y="53340"/>
                </a:lnTo>
                <a:lnTo>
                  <a:pt x="51816" y="56387"/>
                </a:lnTo>
                <a:lnTo>
                  <a:pt x="53340" y="57912"/>
                </a:lnTo>
                <a:lnTo>
                  <a:pt x="57912" y="59436"/>
                </a:lnTo>
                <a:lnTo>
                  <a:pt x="60960" y="59436"/>
                </a:lnTo>
                <a:lnTo>
                  <a:pt x="65532" y="60960"/>
                </a:lnTo>
                <a:lnTo>
                  <a:pt x="70104" y="60960"/>
                </a:lnTo>
                <a:lnTo>
                  <a:pt x="74676" y="60960"/>
                </a:lnTo>
                <a:lnTo>
                  <a:pt x="79248" y="59436"/>
                </a:lnTo>
                <a:lnTo>
                  <a:pt x="83820" y="57912"/>
                </a:lnTo>
                <a:lnTo>
                  <a:pt x="86868" y="57912"/>
                </a:lnTo>
                <a:lnTo>
                  <a:pt x="89916" y="54863"/>
                </a:lnTo>
                <a:lnTo>
                  <a:pt x="91440" y="53340"/>
                </a:lnTo>
                <a:lnTo>
                  <a:pt x="92964" y="51816"/>
                </a:lnTo>
                <a:lnTo>
                  <a:pt x="94488" y="47243"/>
                </a:lnTo>
                <a:lnTo>
                  <a:pt x="94488" y="42672"/>
                </a:lnTo>
                <a:lnTo>
                  <a:pt x="94487" y="30018"/>
                </a:lnTo>
                <a:lnTo>
                  <a:pt x="94488" y="17148"/>
                </a:lnTo>
                <a:lnTo>
                  <a:pt x="94488" y="13716"/>
                </a:lnTo>
                <a:lnTo>
                  <a:pt x="94488" y="12192"/>
                </a:lnTo>
                <a:lnTo>
                  <a:pt x="92964" y="10668"/>
                </a:lnTo>
                <a:lnTo>
                  <a:pt x="91440" y="10668"/>
                </a:lnTo>
                <a:lnTo>
                  <a:pt x="91440" y="9143"/>
                </a:lnTo>
                <a:lnTo>
                  <a:pt x="79248" y="9143"/>
                </a:lnTo>
                <a:lnTo>
                  <a:pt x="79248" y="6096"/>
                </a:lnTo>
                <a:lnTo>
                  <a:pt x="79248" y="3048"/>
                </a:lnTo>
                <a:lnTo>
                  <a:pt x="79248" y="0"/>
                </a:lnTo>
                <a:lnTo>
                  <a:pt x="92092" y="0"/>
                </a:lnTo>
                <a:lnTo>
                  <a:pt x="104666" y="0"/>
                </a:lnTo>
                <a:lnTo>
                  <a:pt x="117214" y="0"/>
                </a:lnTo>
                <a:lnTo>
                  <a:pt x="129985" y="0"/>
                </a:lnTo>
                <a:lnTo>
                  <a:pt x="132587" y="0"/>
                </a:lnTo>
                <a:lnTo>
                  <a:pt x="132587" y="3048"/>
                </a:lnTo>
                <a:lnTo>
                  <a:pt x="132587" y="6096"/>
                </a:lnTo>
                <a:lnTo>
                  <a:pt x="132587" y="9143"/>
                </a:lnTo>
                <a:lnTo>
                  <a:pt x="131063" y="9143"/>
                </a:lnTo>
                <a:lnTo>
                  <a:pt x="129539" y="9143"/>
                </a:lnTo>
                <a:lnTo>
                  <a:pt x="128015" y="9143"/>
                </a:lnTo>
                <a:lnTo>
                  <a:pt x="123443" y="9143"/>
                </a:lnTo>
                <a:lnTo>
                  <a:pt x="120395" y="9143"/>
                </a:lnTo>
                <a:lnTo>
                  <a:pt x="118871" y="10668"/>
                </a:lnTo>
                <a:lnTo>
                  <a:pt x="117348" y="10668"/>
                </a:lnTo>
                <a:lnTo>
                  <a:pt x="117348" y="12192"/>
                </a:lnTo>
                <a:lnTo>
                  <a:pt x="115824" y="12192"/>
                </a:lnTo>
                <a:lnTo>
                  <a:pt x="115824" y="13716"/>
                </a:lnTo>
                <a:lnTo>
                  <a:pt x="115824" y="15240"/>
                </a:lnTo>
                <a:lnTo>
                  <a:pt x="115823" y="28525"/>
                </a:lnTo>
                <a:lnTo>
                  <a:pt x="115824" y="40824"/>
                </a:lnTo>
                <a:lnTo>
                  <a:pt x="115824" y="44196"/>
                </a:lnTo>
                <a:lnTo>
                  <a:pt x="115824" y="50292"/>
                </a:lnTo>
                <a:lnTo>
                  <a:pt x="114300" y="54863"/>
                </a:lnTo>
                <a:lnTo>
                  <a:pt x="112776" y="57912"/>
                </a:lnTo>
                <a:lnTo>
                  <a:pt x="108204" y="62484"/>
                </a:lnTo>
                <a:lnTo>
                  <a:pt x="102108" y="67056"/>
                </a:lnTo>
                <a:lnTo>
                  <a:pt x="94488" y="68580"/>
                </a:lnTo>
                <a:lnTo>
                  <a:pt x="83115" y="71683"/>
                </a:lnTo>
                <a:lnTo>
                  <a:pt x="69798" y="73070"/>
                </a:lnTo>
                <a:lnTo>
                  <a:pt x="65532" y="73151"/>
                </a:lnTo>
                <a:lnTo>
                  <a:pt x="57912" y="73151"/>
                </a:lnTo>
                <a:lnTo>
                  <a:pt x="50292" y="71628"/>
                </a:lnTo>
                <a:lnTo>
                  <a:pt x="44196" y="71628"/>
                </a:lnTo>
                <a:lnTo>
                  <a:pt x="38100" y="70104"/>
                </a:lnTo>
                <a:lnTo>
                  <a:pt x="33528" y="67056"/>
                </a:lnTo>
                <a:lnTo>
                  <a:pt x="28956" y="65531"/>
                </a:lnTo>
                <a:lnTo>
                  <a:pt x="24384" y="62484"/>
                </a:lnTo>
                <a:lnTo>
                  <a:pt x="19812" y="59436"/>
                </a:lnTo>
                <a:lnTo>
                  <a:pt x="18288" y="56387"/>
                </a:lnTo>
                <a:lnTo>
                  <a:pt x="16764" y="54863"/>
                </a:lnTo>
                <a:lnTo>
                  <a:pt x="15240" y="50292"/>
                </a:lnTo>
                <a:lnTo>
                  <a:pt x="15240" y="44196"/>
                </a:lnTo>
                <a:lnTo>
                  <a:pt x="15240" y="31495"/>
                </a:lnTo>
                <a:lnTo>
                  <a:pt x="15240" y="10668"/>
                </a:lnTo>
                <a:lnTo>
                  <a:pt x="13716" y="10668"/>
                </a:lnTo>
                <a:lnTo>
                  <a:pt x="12192" y="9143"/>
                </a:lnTo>
                <a:lnTo>
                  <a:pt x="9144" y="9143"/>
                </a:lnTo>
                <a:lnTo>
                  <a:pt x="6096" y="9143"/>
                </a:lnTo>
                <a:lnTo>
                  <a:pt x="4572" y="9143"/>
                </a:lnTo>
                <a:lnTo>
                  <a:pt x="3048" y="9143"/>
                </a:lnTo>
                <a:lnTo>
                  <a:pt x="0" y="9143"/>
                </a:lnTo>
                <a:lnTo>
                  <a:pt x="0" y="6096"/>
                </a:lnTo>
                <a:lnTo>
                  <a:pt x="0" y="3048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6633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7101391" y="5329998"/>
            <a:ext cx="115645" cy="65891"/>
          </a:xfrm>
          <a:custGeom>
            <a:avLst/>
            <a:gdLst/>
            <a:ahLst/>
            <a:cxnLst/>
            <a:rect l="l" t="t" r="r" b="b"/>
            <a:pathLst>
              <a:path w="131064" h="74676">
                <a:moveTo>
                  <a:pt x="16764" y="0"/>
                </a:moveTo>
                <a:lnTo>
                  <a:pt x="19812" y="0"/>
                </a:lnTo>
                <a:lnTo>
                  <a:pt x="24384" y="0"/>
                </a:lnTo>
                <a:lnTo>
                  <a:pt x="27432" y="0"/>
                </a:lnTo>
                <a:lnTo>
                  <a:pt x="28956" y="0"/>
                </a:lnTo>
                <a:lnTo>
                  <a:pt x="28956" y="1524"/>
                </a:lnTo>
                <a:lnTo>
                  <a:pt x="28956" y="3048"/>
                </a:lnTo>
                <a:lnTo>
                  <a:pt x="41917" y="3048"/>
                </a:lnTo>
                <a:lnTo>
                  <a:pt x="54828" y="3048"/>
                </a:lnTo>
                <a:lnTo>
                  <a:pt x="67637" y="3047"/>
                </a:lnTo>
                <a:lnTo>
                  <a:pt x="80293" y="3048"/>
                </a:lnTo>
                <a:lnTo>
                  <a:pt x="92745" y="3048"/>
                </a:lnTo>
                <a:lnTo>
                  <a:pt x="100584" y="3048"/>
                </a:lnTo>
                <a:lnTo>
                  <a:pt x="102108" y="1524"/>
                </a:lnTo>
                <a:lnTo>
                  <a:pt x="102108" y="0"/>
                </a:lnTo>
                <a:lnTo>
                  <a:pt x="106680" y="0"/>
                </a:lnTo>
                <a:lnTo>
                  <a:pt x="111252" y="0"/>
                </a:lnTo>
                <a:lnTo>
                  <a:pt x="114300" y="0"/>
                </a:lnTo>
                <a:lnTo>
                  <a:pt x="121264" y="10076"/>
                </a:lnTo>
                <a:lnTo>
                  <a:pt x="127955" y="21063"/>
                </a:lnTo>
                <a:lnTo>
                  <a:pt x="131064" y="25908"/>
                </a:lnTo>
                <a:lnTo>
                  <a:pt x="124968" y="25908"/>
                </a:lnTo>
                <a:lnTo>
                  <a:pt x="118872" y="27432"/>
                </a:lnTo>
                <a:lnTo>
                  <a:pt x="112775" y="28956"/>
                </a:lnTo>
                <a:lnTo>
                  <a:pt x="109728" y="24384"/>
                </a:lnTo>
                <a:lnTo>
                  <a:pt x="106680" y="21336"/>
                </a:lnTo>
                <a:lnTo>
                  <a:pt x="105156" y="19812"/>
                </a:lnTo>
                <a:lnTo>
                  <a:pt x="102108" y="18288"/>
                </a:lnTo>
                <a:lnTo>
                  <a:pt x="99060" y="15240"/>
                </a:lnTo>
                <a:lnTo>
                  <a:pt x="94488" y="13716"/>
                </a:lnTo>
                <a:lnTo>
                  <a:pt x="91440" y="13716"/>
                </a:lnTo>
                <a:lnTo>
                  <a:pt x="88392" y="12192"/>
                </a:lnTo>
                <a:lnTo>
                  <a:pt x="85344" y="12192"/>
                </a:lnTo>
                <a:lnTo>
                  <a:pt x="83820" y="12192"/>
                </a:lnTo>
                <a:lnTo>
                  <a:pt x="82296" y="13716"/>
                </a:lnTo>
                <a:lnTo>
                  <a:pt x="80772" y="13716"/>
                </a:lnTo>
                <a:lnTo>
                  <a:pt x="80772" y="15240"/>
                </a:lnTo>
                <a:lnTo>
                  <a:pt x="80772" y="16764"/>
                </a:lnTo>
                <a:lnTo>
                  <a:pt x="80772" y="29463"/>
                </a:lnTo>
                <a:lnTo>
                  <a:pt x="80772" y="42164"/>
                </a:lnTo>
                <a:lnTo>
                  <a:pt x="80772" y="54864"/>
                </a:lnTo>
                <a:lnTo>
                  <a:pt x="80772" y="57912"/>
                </a:lnTo>
                <a:lnTo>
                  <a:pt x="80772" y="60960"/>
                </a:lnTo>
                <a:lnTo>
                  <a:pt x="80772" y="62484"/>
                </a:lnTo>
                <a:lnTo>
                  <a:pt x="82296" y="62484"/>
                </a:lnTo>
                <a:lnTo>
                  <a:pt x="82296" y="64008"/>
                </a:lnTo>
                <a:lnTo>
                  <a:pt x="83820" y="64008"/>
                </a:lnTo>
                <a:lnTo>
                  <a:pt x="85344" y="64008"/>
                </a:lnTo>
                <a:lnTo>
                  <a:pt x="86868" y="64008"/>
                </a:lnTo>
                <a:lnTo>
                  <a:pt x="91440" y="65532"/>
                </a:lnTo>
                <a:lnTo>
                  <a:pt x="96012" y="65532"/>
                </a:lnTo>
                <a:lnTo>
                  <a:pt x="96012" y="68580"/>
                </a:lnTo>
                <a:lnTo>
                  <a:pt x="96012" y="71628"/>
                </a:lnTo>
                <a:lnTo>
                  <a:pt x="96012" y="74676"/>
                </a:lnTo>
                <a:lnTo>
                  <a:pt x="83755" y="74675"/>
                </a:lnTo>
                <a:lnTo>
                  <a:pt x="71197" y="74675"/>
                </a:lnTo>
                <a:lnTo>
                  <a:pt x="58416" y="74675"/>
                </a:lnTo>
                <a:lnTo>
                  <a:pt x="45487" y="74676"/>
                </a:lnTo>
                <a:lnTo>
                  <a:pt x="33528" y="74676"/>
                </a:lnTo>
                <a:lnTo>
                  <a:pt x="33528" y="71628"/>
                </a:lnTo>
                <a:lnTo>
                  <a:pt x="33528" y="68580"/>
                </a:lnTo>
                <a:lnTo>
                  <a:pt x="33528" y="65532"/>
                </a:lnTo>
                <a:lnTo>
                  <a:pt x="35052" y="65532"/>
                </a:lnTo>
                <a:lnTo>
                  <a:pt x="36575" y="65532"/>
                </a:lnTo>
                <a:lnTo>
                  <a:pt x="38100" y="65532"/>
                </a:lnTo>
                <a:lnTo>
                  <a:pt x="42672" y="65532"/>
                </a:lnTo>
                <a:lnTo>
                  <a:pt x="44196" y="64008"/>
                </a:lnTo>
                <a:lnTo>
                  <a:pt x="45720" y="64008"/>
                </a:lnTo>
                <a:lnTo>
                  <a:pt x="47244" y="64008"/>
                </a:lnTo>
                <a:lnTo>
                  <a:pt x="48768" y="64008"/>
                </a:lnTo>
                <a:lnTo>
                  <a:pt x="48768" y="62484"/>
                </a:lnTo>
                <a:lnTo>
                  <a:pt x="50292" y="60960"/>
                </a:lnTo>
                <a:lnTo>
                  <a:pt x="50292" y="57912"/>
                </a:lnTo>
                <a:lnTo>
                  <a:pt x="50291" y="45625"/>
                </a:lnTo>
                <a:lnTo>
                  <a:pt x="50292" y="33097"/>
                </a:lnTo>
                <a:lnTo>
                  <a:pt x="50292" y="20087"/>
                </a:lnTo>
                <a:lnTo>
                  <a:pt x="50292" y="15240"/>
                </a:lnTo>
                <a:lnTo>
                  <a:pt x="50292" y="13716"/>
                </a:lnTo>
                <a:lnTo>
                  <a:pt x="48768" y="13716"/>
                </a:lnTo>
                <a:lnTo>
                  <a:pt x="48768" y="12192"/>
                </a:lnTo>
                <a:lnTo>
                  <a:pt x="47244" y="12192"/>
                </a:lnTo>
                <a:lnTo>
                  <a:pt x="45720" y="12192"/>
                </a:lnTo>
                <a:lnTo>
                  <a:pt x="42672" y="12192"/>
                </a:lnTo>
                <a:lnTo>
                  <a:pt x="39624" y="13716"/>
                </a:lnTo>
                <a:lnTo>
                  <a:pt x="35052" y="15240"/>
                </a:lnTo>
                <a:lnTo>
                  <a:pt x="32004" y="16764"/>
                </a:lnTo>
                <a:lnTo>
                  <a:pt x="27432" y="18288"/>
                </a:lnTo>
                <a:lnTo>
                  <a:pt x="24384" y="19812"/>
                </a:lnTo>
                <a:lnTo>
                  <a:pt x="22860" y="21336"/>
                </a:lnTo>
                <a:lnTo>
                  <a:pt x="21336" y="24384"/>
                </a:lnTo>
                <a:lnTo>
                  <a:pt x="16764" y="28956"/>
                </a:lnTo>
                <a:lnTo>
                  <a:pt x="12192" y="27432"/>
                </a:lnTo>
                <a:lnTo>
                  <a:pt x="6096" y="25908"/>
                </a:lnTo>
                <a:lnTo>
                  <a:pt x="0" y="25908"/>
                </a:lnTo>
                <a:lnTo>
                  <a:pt x="6964" y="14724"/>
                </a:lnTo>
                <a:lnTo>
                  <a:pt x="13655" y="4178"/>
                </a:lnTo>
                <a:lnTo>
                  <a:pt x="16764" y="0"/>
                </a:lnTo>
                <a:close/>
              </a:path>
            </a:pathLst>
          </a:custGeom>
          <a:ln w="4572">
            <a:solidFill>
              <a:srgbClr val="6633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7826187" y="5386476"/>
            <a:ext cx="9413" cy="10757"/>
          </a:xfrm>
          <a:custGeom>
            <a:avLst/>
            <a:gdLst/>
            <a:ahLst/>
            <a:cxnLst/>
            <a:rect l="l" t="t" r="r" b="b"/>
            <a:pathLst>
              <a:path w="10668" h="12191">
                <a:moveTo>
                  <a:pt x="4572" y="0"/>
                </a:moveTo>
                <a:lnTo>
                  <a:pt x="0" y="0"/>
                </a:lnTo>
                <a:lnTo>
                  <a:pt x="4572" y="12191"/>
                </a:lnTo>
                <a:lnTo>
                  <a:pt x="7347" y="12163"/>
                </a:lnTo>
                <a:lnTo>
                  <a:pt x="10668" y="0"/>
                </a:lnTo>
                <a:lnTo>
                  <a:pt x="45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7831567" y="5354203"/>
            <a:ext cx="10757" cy="18825"/>
          </a:xfrm>
          <a:custGeom>
            <a:avLst/>
            <a:gdLst/>
            <a:ahLst/>
            <a:cxnLst/>
            <a:rect l="l" t="t" r="r" b="b"/>
            <a:pathLst>
              <a:path w="12191" h="21335">
                <a:moveTo>
                  <a:pt x="9143" y="0"/>
                </a:moveTo>
                <a:lnTo>
                  <a:pt x="9143" y="1523"/>
                </a:lnTo>
                <a:lnTo>
                  <a:pt x="6096" y="3047"/>
                </a:lnTo>
                <a:lnTo>
                  <a:pt x="3048" y="1523"/>
                </a:lnTo>
                <a:lnTo>
                  <a:pt x="0" y="1523"/>
                </a:lnTo>
                <a:lnTo>
                  <a:pt x="4572" y="19812"/>
                </a:lnTo>
                <a:lnTo>
                  <a:pt x="12191" y="21335"/>
                </a:lnTo>
                <a:lnTo>
                  <a:pt x="91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7453704" y="5331343"/>
            <a:ext cx="94129" cy="67235"/>
          </a:xfrm>
          <a:custGeom>
            <a:avLst/>
            <a:gdLst/>
            <a:ahLst/>
            <a:cxnLst/>
            <a:rect l="l" t="t" r="r" b="b"/>
            <a:pathLst>
              <a:path w="106679" h="76200">
                <a:moveTo>
                  <a:pt x="100583" y="48768"/>
                </a:moveTo>
                <a:lnTo>
                  <a:pt x="88392" y="48768"/>
                </a:lnTo>
                <a:lnTo>
                  <a:pt x="88392" y="51816"/>
                </a:lnTo>
                <a:lnTo>
                  <a:pt x="86868" y="54864"/>
                </a:lnTo>
                <a:lnTo>
                  <a:pt x="83820" y="57912"/>
                </a:lnTo>
                <a:lnTo>
                  <a:pt x="41148" y="57912"/>
                </a:lnTo>
                <a:lnTo>
                  <a:pt x="50859" y="54499"/>
                </a:lnTo>
                <a:lnTo>
                  <a:pt x="65485" y="49502"/>
                </a:lnTo>
                <a:lnTo>
                  <a:pt x="76606" y="45627"/>
                </a:lnTo>
                <a:lnTo>
                  <a:pt x="83820" y="42672"/>
                </a:lnTo>
                <a:lnTo>
                  <a:pt x="91440" y="38100"/>
                </a:lnTo>
                <a:lnTo>
                  <a:pt x="96011" y="35052"/>
                </a:lnTo>
                <a:lnTo>
                  <a:pt x="99059" y="32004"/>
                </a:lnTo>
                <a:lnTo>
                  <a:pt x="102107" y="28956"/>
                </a:lnTo>
                <a:lnTo>
                  <a:pt x="103631" y="24384"/>
                </a:lnTo>
                <a:lnTo>
                  <a:pt x="103631" y="18287"/>
                </a:lnTo>
                <a:lnTo>
                  <a:pt x="102107" y="13716"/>
                </a:lnTo>
                <a:lnTo>
                  <a:pt x="97535" y="10668"/>
                </a:lnTo>
                <a:lnTo>
                  <a:pt x="94487" y="7620"/>
                </a:lnTo>
                <a:lnTo>
                  <a:pt x="88392" y="4572"/>
                </a:lnTo>
                <a:lnTo>
                  <a:pt x="80772" y="3048"/>
                </a:lnTo>
                <a:lnTo>
                  <a:pt x="78611" y="2375"/>
                </a:lnTo>
                <a:lnTo>
                  <a:pt x="66575" y="296"/>
                </a:lnTo>
                <a:lnTo>
                  <a:pt x="53340" y="0"/>
                </a:lnTo>
                <a:lnTo>
                  <a:pt x="50817" y="28"/>
                </a:lnTo>
                <a:lnTo>
                  <a:pt x="37394" y="1092"/>
                </a:lnTo>
                <a:lnTo>
                  <a:pt x="25907" y="3048"/>
                </a:lnTo>
                <a:lnTo>
                  <a:pt x="16764" y="6096"/>
                </a:lnTo>
                <a:lnTo>
                  <a:pt x="10668" y="9143"/>
                </a:lnTo>
                <a:lnTo>
                  <a:pt x="6096" y="12192"/>
                </a:lnTo>
                <a:lnTo>
                  <a:pt x="1524" y="16764"/>
                </a:lnTo>
                <a:lnTo>
                  <a:pt x="0" y="19812"/>
                </a:lnTo>
                <a:lnTo>
                  <a:pt x="0" y="27431"/>
                </a:lnTo>
                <a:lnTo>
                  <a:pt x="1524" y="30480"/>
                </a:lnTo>
                <a:lnTo>
                  <a:pt x="13716" y="30480"/>
                </a:lnTo>
                <a:lnTo>
                  <a:pt x="19811" y="28956"/>
                </a:lnTo>
                <a:lnTo>
                  <a:pt x="18287" y="27431"/>
                </a:lnTo>
                <a:lnTo>
                  <a:pt x="18287" y="24384"/>
                </a:lnTo>
                <a:lnTo>
                  <a:pt x="19811" y="21336"/>
                </a:lnTo>
                <a:lnTo>
                  <a:pt x="22859" y="19812"/>
                </a:lnTo>
                <a:lnTo>
                  <a:pt x="24383" y="16764"/>
                </a:lnTo>
                <a:lnTo>
                  <a:pt x="27431" y="15240"/>
                </a:lnTo>
                <a:lnTo>
                  <a:pt x="32003" y="13716"/>
                </a:lnTo>
                <a:lnTo>
                  <a:pt x="36575" y="13716"/>
                </a:lnTo>
                <a:lnTo>
                  <a:pt x="41148" y="12192"/>
                </a:lnTo>
                <a:lnTo>
                  <a:pt x="53340" y="12192"/>
                </a:lnTo>
                <a:lnTo>
                  <a:pt x="59435" y="13716"/>
                </a:lnTo>
                <a:lnTo>
                  <a:pt x="64007" y="15240"/>
                </a:lnTo>
                <a:lnTo>
                  <a:pt x="68579" y="18287"/>
                </a:lnTo>
                <a:lnTo>
                  <a:pt x="70103" y="19812"/>
                </a:lnTo>
                <a:lnTo>
                  <a:pt x="70103" y="28956"/>
                </a:lnTo>
                <a:lnTo>
                  <a:pt x="67055" y="30480"/>
                </a:lnTo>
                <a:lnTo>
                  <a:pt x="64007" y="35052"/>
                </a:lnTo>
                <a:lnTo>
                  <a:pt x="57911" y="38100"/>
                </a:lnTo>
                <a:lnTo>
                  <a:pt x="47244" y="42672"/>
                </a:lnTo>
                <a:lnTo>
                  <a:pt x="34358" y="49092"/>
                </a:lnTo>
                <a:lnTo>
                  <a:pt x="22255" y="54979"/>
                </a:lnTo>
                <a:lnTo>
                  <a:pt x="11310" y="60000"/>
                </a:lnTo>
                <a:lnTo>
                  <a:pt x="1524" y="64008"/>
                </a:lnTo>
                <a:lnTo>
                  <a:pt x="1524" y="73152"/>
                </a:lnTo>
                <a:lnTo>
                  <a:pt x="85344" y="73152"/>
                </a:lnTo>
                <a:lnTo>
                  <a:pt x="85344" y="76200"/>
                </a:lnTo>
                <a:lnTo>
                  <a:pt x="97535" y="76200"/>
                </a:lnTo>
                <a:lnTo>
                  <a:pt x="98647" y="72864"/>
                </a:lnTo>
                <a:lnTo>
                  <a:pt x="102663" y="60816"/>
                </a:lnTo>
                <a:lnTo>
                  <a:pt x="106679" y="48768"/>
                </a:lnTo>
                <a:lnTo>
                  <a:pt x="100583" y="487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7305786" y="5331343"/>
            <a:ext cx="68580" cy="64546"/>
          </a:xfrm>
          <a:custGeom>
            <a:avLst/>
            <a:gdLst/>
            <a:ahLst/>
            <a:cxnLst/>
            <a:rect l="l" t="t" r="r" b="b"/>
            <a:pathLst>
              <a:path w="77724" h="73152">
                <a:moveTo>
                  <a:pt x="77724" y="62484"/>
                </a:moveTo>
                <a:lnTo>
                  <a:pt x="56388" y="62484"/>
                </a:lnTo>
                <a:lnTo>
                  <a:pt x="53340" y="59436"/>
                </a:lnTo>
                <a:lnTo>
                  <a:pt x="53340" y="0"/>
                </a:lnTo>
                <a:lnTo>
                  <a:pt x="42672" y="0"/>
                </a:lnTo>
                <a:lnTo>
                  <a:pt x="38100" y="1524"/>
                </a:lnTo>
                <a:lnTo>
                  <a:pt x="35051" y="1524"/>
                </a:lnTo>
                <a:lnTo>
                  <a:pt x="28956" y="3048"/>
                </a:lnTo>
                <a:lnTo>
                  <a:pt x="22860" y="4572"/>
                </a:lnTo>
                <a:lnTo>
                  <a:pt x="12192" y="4572"/>
                </a:lnTo>
                <a:lnTo>
                  <a:pt x="7620" y="6096"/>
                </a:lnTo>
                <a:lnTo>
                  <a:pt x="0" y="6096"/>
                </a:lnTo>
                <a:lnTo>
                  <a:pt x="0" y="15240"/>
                </a:lnTo>
                <a:lnTo>
                  <a:pt x="24384" y="15240"/>
                </a:lnTo>
                <a:lnTo>
                  <a:pt x="24384" y="59436"/>
                </a:lnTo>
                <a:lnTo>
                  <a:pt x="22860" y="62484"/>
                </a:lnTo>
                <a:lnTo>
                  <a:pt x="0" y="62484"/>
                </a:lnTo>
                <a:lnTo>
                  <a:pt x="0" y="73152"/>
                </a:lnTo>
                <a:lnTo>
                  <a:pt x="77724" y="73152"/>
                </a:lnTo>
                <a:lnTo>
                  <a:pt x="77724" y="624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7617758" y="5329998"/>
            <a:ext cx="98163" cy="65891"/>
          </a:xfrm>
          <a:custGeom>
            <a:avLst/>
            <a:gdLst/>
            <a:ahLst/>
            <a:cxnLst/>
            <a:rect l="l" t="t" r="r" b="b"/>
            <a:pathLst>
              <a:path w="111251" h="74676">
                <a:moveTo>
                  <a:pt x="6096" y="27432"/>
                </a:moveTo>
                <a:lnTo>
                  <a:pt x="12192" y="28956"/>
                </a:lnTo>
                <a:lnTo>
                  <a:pt x="16764" y="28956"/>
                </a:lnTo>
                <a:lnTo>
                  <a:pt x="19812" y="25908"/>
                </a:lnTo>
                <a:lnTo>
                  <a:pt x="19812" y="22860"/>
                </a:lnTo>
                <a:lnTo>
                  <a:pt x="21336" y="21336"/>
                </a:lnTo>
                <a:lnTo>
                  <a:pt x="24383" y="18288"/>
                </a:lnTo>
                <a:lnTo>
                  <a:pt x="77724" y="18288"/>
                </a:lnTo>
                <a:lnTo>
                  <a:pt x="75346" y="19762"/>
                </a:lnTo>
                <a:lnTo>
                  <a:pt x="65105" y="26995"/>
                </a:lnTo>
                <a:lnTo>
                  <a:pt x="54864" y="35052"/>
                </a:lnTo>
                <a:lnTo>
                  <a:pt x="45720" y="41148"/>
                </a:lnTo>
                <a:lnTo>
                  <a:pt x="41148" y="47244"/>
                </a:lnTo>
                <a:lnTo>
                  <a:pt x="38100" y="53340"/>
                </a:lnTo>
                <a:lnTo>
                  <a:pt x="33527" y="59436"/>
                </a:lnTo>
                <a:lnTo>
                  <a:pt x="32003" y="65532"/>
                </a:lnTo>
                <a:lnTo>
                  <a:pt x="30479" y="74676"/>
                </a:lnTo>
                <a:lnTo>
                  <a:pt x="62483" y="74676"/>
                </a:lnTo>
                <a:lnTo>
                  <a:pt x="64007" y="65532"/>
                </a:lnTo>
                <a:lnTo>
                  <a:pt x="65531" y="57912"/>
                </a:lnTo>
                <a:lnTo>
                  <a:pt x="68579" y="53340"/>
                </a:lnTo>
                <a:lnTo>
                  <a:pt x="70103" y="48768"/>
                </a:lnTo>
                <a:lnTo>
                  <a:pt x="73151" y="44196"/>
                </a:lnTo>
                <a:lnTo>
                  <a:pt x="77724" y="38100"/>
                </a:lnTo>
                <a:lnTo>
                  <a:pt x="82296" y="33528"/>
                </a:lnTo>
                <a:lnTo>
                  <a:pt x="86868" y="28956"/>
                </a:lnTo>
                <a:lnTo>
                  <a:pt x="91440" y="24384"/>
                </a:lnTo>
                <a:lnTo>
                  <a:pt x="96012" y="21336"/>
                </a:lnTo>
                <a:lnTo>
                  <a:pt x="103631" y="16764"/>
                </a:lnTo>
                <a:lnTo>
                  <a:pt x="111251" y="12192"/>
                </a:lnTo>
                <a:lnTo>
                  <a:pt x="111251" y="3048"/>
                </a:lnTo>
                <a:lnTo>
                  <a:pt x="25907" y="3048"/>
                </a:lnTo>
                <a:lnTo>
                  <a:pt x="24383" y="0"/>
                </a:lnTo>
                <a:lnTo>
                  <a:pt x="12192" y="0"/>
                </a:lnTo>
                <a:lnTo>
                  <a:pt x="10682" y="4221"/>
                </a:lnTo>
                <a:lnTo>
                  <a:pt x="5687" y="15826"/>
                </a:lnTo>
                <a:lnTo>
                  <a:pt x="0" y="27432"/>
                </a:lnTo>
                <a:lnTo>
                  <a:pt x="6096" y="274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7732058" y="5379752"/>
            <a:ext cx="33618" cy="33618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33527" y="4572"/>
                </a:moveTo>
                <a:lnTo>
                  <a:pt x="30479" y="3048"/>
                </a:lnTo>
                <a:lnTo>
                  <a:pt x="27431" y="1524"/>
                </a:lnTo>
                <a:lnTo>
                  <a:pt x="24383" y="0"/>
                </a:lnTo>
                <a:lnTo>
                  <a:pt x="12191" y="0"/>
                </a:lnTo>
                <a:lnTo>
                  <a:pt x="9143" y="1524"/>
                </a:lnTo>
                <a:lnTo>
                  <a:pt x="4572" y="3048"/>
                </a:lnTo>
                <a:lnTo>
                  <a:pt x="1524" y="4572"/>
                </a:lnTo>
                <a:lnTo>
                  <a:pt x="0" y="7620"/>
                </a:lnTo>
                <a:lnTo>
                  <a:pt x="0" y="10668"/>
                </a:lnTo>
                <a:lnTo>
                  <a:pt x="1524" y="13716"/>
                </a:lnTo>
                <a:lnTo>
                  <a:pt x="4572" y="15240"/>
                </a:lnTo>
                <a:lnTo>
                  <a:pt x="6096" y="18288"/>
                </a:lnTo>
                <a:lnTo>
                  <a:pt x="16763" y="18288"/>
                </a:lnTo>
                <a:lnTo>
                  <a:pt x="19811" y="16764"/>
                </a:lnTo>
                <a:lnTo>
                  <a:pt x="19811" y="19812"/>
                </a:lnTo>
                <a:lnTo>
                  <a:pt x="16763" y="21336"/>
                </a:lnTo>
                <a:lnTo>
                  <a:pt x="13715" y="24384"/>
                </a:lnTo>
                <a:lnTo>
                  <a:pt x="7619" y="27432"/>
                </a:lnTo>
                <a:lnTo>
                  <a:pt x="0" y="32004"/>
                </a:lnTo>
                <a:lnTo>
                  <a:pt x="3048" y="33528"/>
                </a:lnTo>
                <a:lnTo>
                  <a:pt x="7619" y="36576"/>
                </a:lnTo>
                <a:lnTo>
                  <a:pt x="10667" y="38100"/>
                </a:lnTo>
                <a:lnTo>
                  <a:pt x="18287" y="35052"/>
                </a:lnTo>
                <a:lnTo>
                  <a:pt x="25907" y="30480"/>
                </a:lnTo>
                <a:lnTo>
                  <a:pt x="30479" y="25908"/>
                </a:lnTo>
                <a:lnTo>
                  <a:pt x="35051" y="22860"/>
                </a:lnTo>
                <a:lnTo>
                  <a:pt x="38100" y="18288"/>
                </a:lnTo>
                <a:lnTo>
                  <a:pt x="38100" y="9144"/>
                </a:lnTo>
                <a:lnTo>
                  <a:pt x="35051" y="6096"/>
                </a:lnTo>
                <a:lnTo>
                  <a:pt x="33527" y="45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7568004" y="5379752"/>
            <a:ext cx="33618" cy="33618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3047" y="33528"/>
                </a:moveTo>
                <a:lnTo>
                  <a:pt x="6095" y="36576"/>
                </a:lnTo>
                <a:lnTo>
                  <a:pt x="9143" y="38100"/>
                </a:lnTo>
                <a:lnTo>
                  <a:pt x="18287" y="35052"/>
                </a:lnTo>
                <a:lnTo>
                  <a:pt x="24383" y="30480"/>
                </a:lnTo>
                <a:lnTo>
                  <a:pt x="30479" y="25908"/>
                </a:lnTo>
                <a:lnTo>
                  <a:pt x="35051" y="22860"/>
                </a:lnTo>
                <a:lnTo>
                  <a:pt x="38100" y="18288"/>
                </a:lnTo>
                <a:lnTo>
                  <a:pt x="38100" y="10668"/>
                </a:lnTo>
                <a:lnTo>
                  <a:pt x="36575" y="9144"/>
                </a:lnTo>
                <a:lnTo>
                  <a:pt x="35051" y="6096"/>
                </a:lnTo>
                <a:lnTo>
                  <a:pt x="33527" y="4572"/>
                </a:lnTo>
                <a:lnTo>
                  <a:pt x="30479" y="3048"/>
                </a:lnTo>
                <a:lnTo>
                  <a:pt x="27431" y="1524"/>
                </a:lnTo>
                <a:lnTo>
                  <a:pt x="24383" y="0"/>
                </a:lnTo>
                <a:lnTo>
                  <a:pt x="12191" y="0"/>
                </a:lnTo>
                <a:lnTo>
                  <a:pt x="7619" y="1524"/>
                </a:lnTo>
                <a:lnTo>
                  <a:pt x="4571" y="3048"/>
                </a:lnTo>
                <a:lnTo>
                  <a:pt x="1524" y="4572"/>
                </a:lnTo>
                <a:lnTo>
                  <a:pt x="0" y="7620"/>
                </a:lnTo>
                <a:lnTo>
                  <a:pt x="0" y="12192"/>
                </a:lnTo>
                <a:lnTo>
                  <a:pt x="3047" y="15240"/>
                </a:lnTo>
                <a:lnTo>
                  <a:pt x="6095" y="18288"/>
                </a:lnTo>
                <a:lnTo>
                  <a:pt x="16763" y="18288"/>
                </a:lnTo>
                <a:lnTo>
                  <a:pt x="19811" y="16764"/>
                </a:lnTo>
                <a:lnTo>
                  <a:pt x="18287" y="19812"/>
                </a:lnTo>
                <a:lnTo>
                  <a:pt x="15239" y="22860"/>
                </a:lnTo>
                <a:lnTo>
                  <a:pt x="12191" y="24384"/>
                </a:lnTo>
                <a:lnTo>
                  <a:pt x="7619" y="27432"/>
                </a:lnTo>
                <a:lnTo>
                  <a:pt x="0" y="32004"/>
                </a:lnTo>
                <a:lnTo>
                  <a:pt x="3047" y="335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7402605" y="5379752"/>
            <a:ext cx="33617" cy="33618"/>
          </a:xfrm>
          <a:custGeom>
            <a:avLst/>
            <a:gdLst/>
            <a:ahLst/>
            <a:cxnLst/>
            <a:rect l="l" t="t" r="r" b="b"/>
            <a:pathLst>
              <a:path w="38099" h="38100">
                <a:moveTo>
                  <a:pt x="33527" y="4572"/>
                </a:moveTo>
                <a:lnTo>
                  <a:pt x="32003" y="3048"/>
                </a:lnTo>
                <a:lnTo>
                  <a:pt x="27431" y="1524"/>
                </a:lnTo>
                <a:lnTo>
                  <a:pt x="24383" y="0"/>
                </a:lnTo>
                <a:lnTo>
                  <a:pt x="12191" y="0"/>
                </a:lnTo>
                <a:lnTo>
                  <a:pt x="9143" y="1524"/>
                </a:lnTo>
                <a:lnTo>
                  <a:pt x="6095" y="3048"/>
                </a:lnTo>
                <a:lnTo>
                  <a:pt x="1523" y="4572"/>
                </a:lnTo>
                <a:lnTo>
                  <a:pt x="0" y="7620"/>
                </a:lnTo>
                <a:lnTo>
                  <a:pt x="0" y="10668"/>
                </a:lnTo>
                <a:lnTo>
                  <a:pt x="1523" y="13716"/>
                </a:lnTo>
                <a:lnTo>
                  <a:pt x="4571" y="15240"/>
                </a:lnTo>
                <a:lnTo>
                  <a:pt x="7619" y="18288"/>
                </a:lnTo>
                <a:lnTo>
                  <a:pt x="18287" y="18288"/>
                </a:lnTo>
                <a:lnTo>
                  <a:pt x="21335" y="16764"/>
                </a:lnTo>
                <a:lnTo>
                  <a:pt x="19811" y="19812"/>
                </a:lnTo>
                <a:lnTo>
                  <a:pt x="18287" y="21336"/>
                </a:lnTo>
                <a:lnTo>
                  <a:pt x="15239" y="22860"/>
                </a:lnTo>
                <a:lnTo>
                  <a:pt x="13715" y="24384"/>
                </a:lnTo>
                <a:lnTo>
                  <a:pt x="9143" y="27432"/>
                </a:lnTo>
                <a:lnTo>
                  <a:pt x="0" y="32004"/>
                </a:lnTo>
                <a:lnTo>
                  <a:pt x="4571" y="33528"/>
                </a:lnTo>
                <a:lnTo>
                  <a:pt x="7619" y="36576"/>
                </a:lnTo>
                <a:lnTo>
                  <a:pt x="10667" y="38100"/>
                </a:lnTo>
                <a:lnTo>
                  <a:pt x="19811" y="35052"/>
                </a:lnTo>
                <a:lnTo>
                  <a:pt x="25907" y="30480"/>
                </a:lnTo>
                <a:lnTo>
                  <a:pt x="30479" y="25908"/>
                </a:lnTo>
                <a:lnTo>
                  <a:pt x="36575" y="22860"/>
                </a:lnTo>
                <a:lnTo>
                  <a:pt x="38099" y="18288"/>
                </a:lnTo>
                <a:lnTo>
                  <a:pt x="38099" y="9144"/>
                </a:lnTo>
                <a:lnTo>
                  <a:pt x="36575" y="6096"/>
                </a:lnTo>
                <a:lnTo>
                  <a:pt x="33527" y="45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7784502" y="5331343"/>
            <a:ext cx="92784" cy="65890"/>
          </a:xfrm>
          <a:custGeom>
            <a:avLst/>
            <a:gdLst/>
            <a:ahLst/>
            <a:cxnLst/>
            <a:rect l="l" t="t" r="r" b="b"/>
            <a:pathLst>
              <a:path w="105155" h="74675">
                <a:moveTo>
                  <a:pt x="89916" y="27431"/>
                </a:moveTo>
                <a:lnTo>
                  <a:pt x="92964" y="25908"/>
                </a:lnTo>
                <a:lnTo>
                  <a:pt x="96012" y="22860"/>
                </a:lnTo>
                <a:lnTo>
                  <a:pt x="97536" y="19812"/>
                </a:lnTo>
                <a:lnTo>
                  <a:pt x="97536" y="12192"/>
                </a:lnTo>
                <a:lnTo>
                  <a:pt x="92964" y="7620"/>
                </a:lnTo>
                <a:lnTo>
                  <a:pt x="83820" y="4572"/>
                </a:lnTo>
                <a:lnTo>
                  <a:pt x="77730" y="2822"/>
                </a:lnTo>
                <a:lnTo>
                  <a:pt x="65478" y="705"/>
                </a:lnTo>
                <a:lnTo>
                  <a:pt x="51816" y="0"/>
                </a:lnTo>
                <a:lnTo>
                  <a:pt x="51093" y="0"/>
                </a:lnTo>
                <a:lnTo>
                  <a:pt x="37944" y="411"/>
                </a:lnTo>
                <a:lnTo>
                  <a:pt x="25907" y="3048"/>
                </a:lnTo>
                <a:lnTo>
                  <a:pt x="18288" y="4572"/>
                </a:lnTo>
                <a:lnTo>
                  <a:pt x="12192" y="6096"/>
                </a:lnTo>
                <a:lnTo>
                  <a:pt x="9144" y="9143"/>
                </a:lnTo>
                <a:lnTo>
                  <a:pt x="6096" y="12192"/>
                </a:lnTo>
                <a:lnTo>
                  <a:pt x="3048" y="16764"/>
                </a:lnTo>
                <a:lnTo>
                  <a:pt x="3048" y="24384"/>
                </a:lnTo>
                <a:lnTo>
                  <a:pt x="6096" y="27431"/>
                </a:lnTo>
                <a:lnTo>
                  <a:pt x="9144" y="30480"/>
                </a:lnTo>
                <a:lnTo>
                  <a:pt x="13716" y="33528"/>
                </a:lnTo>
                <a:lnTo>
                  <a:pt x="18288" y="36575"/>
                </a:lnTo>
                <a:lnTo>
                  <a:pt x="27431" y="38100"/>
                </a:lnTo>
                <a:lnTo>
                  <a:pt x="16764" y="39624"/>
                </a:lnTo>
                <a:lnTo>
                  <a:pt x="10668" y="42672"/>
                </a:lnTo>
                <a:lnTo>
                  <a:pt x="6096" y="45720"/>
                </a:lnTo>
                <a:lnTo>
                  <a:pt x="1524" y="48768"/>
                </a:lnTo>
                <a:lnTo>
                  <a:pt x="0" y="51816"/>
                </a:lnTo>
                <a:lnTo>
                  <a:pt x="0" y="57912"/>
                </a:lnTo>
                <a:lnTo>
                  <a:pt x="1524" y="60960"/>
                </a:lnTo>
                <a:lnTo>
                  <a:pt x="6096" y="64008"/>
                </a:lnTo>
                <a:lnTo>
                  <a:pt x="9144" y="67056"/>
                </a:lnTo>
                <a:lnTo>
                  <a:pt x="15240" y="70104"/>
                </a:lnTo>
                <a:lnTo>
                  <a:pt x="24383" y="71628"/>
                </a:lnTo>
                <a:lnTo>
                  <a:pt x="26235" y="71991"/>
                </a:lnTo>
                <a:lnTo>
                  <a:pt x="38057" y="73856"/>
                </a:lnTo>
                <a:lnTo>
                  <a:pt x="51816" y="74675"/>
                </a:lnTo>
                <a:lnTo>
                  <a:pt x="47244" y="62484"/>
                </a:lnTo>
                <a:lnTo>
                  <a:pt x="38100" y="62484"/>
                </a:lnTo>
                <a:lnTo>
                  <a:pt x="35051" y="60960"/>
                </a:lnTo>
                <a:lnTo>
                  <a:pt x="32003" y="59436"/>
                </a:lnTo>
                <a:lnTo>
                  <a:pt x="28955" y="56387"/>
                </a:lnTo>
                <a:lnTo>
                  <a:pt x="27431" y="53340"/>
                </a:lnTo>
                <a:lnTo>
                  <a:pt x="28955" y="50292"/>
                </a:lnTo>
                <a:lnTo>
                  <a:pt x="32003" y="48768"/>
                </a:lnTo>
                <a:lnTo>
                  <a:pt x="33527" y="45720"/>
                </a:lnTo>
                <a:lnTo>
                  <a:pt x="38100" y="44196"/>
                </a:lnTo>
                <a:lnTo>
                  <a:pt x="44196" y="42672"/>
                </a:lnTo>
                <a:lnTo>
                  <a:pt x="48768" y="44196"/>
                </a:lnTo>
                <a:lnTo>
                  <a:pt x="53340" y="44196"/>
                </a:lnTo>
                <a:lnTo>
                  <a:pt x="57912" y="45720"/>
                </a:lnTo>
                <a:lnTo>
                  <a:pt x="53340" y="27431"/>
                </a:lnTo>
                <a:lnTo>
                  <a:pt x="48768" y="25908"/>
                </a:lnTo>
                <a:lnTo>
                  <a:pt x="42672" y="24384"/>
                </a:lnTo>
                <a:lnTo>
                  <a:pt x="38100" y="22860"/>
                </a:lnTo>
                <a:lnTo>
                  <a:pt x="35051" y="21336"/>
                </a:lnTo>
                <a:lnTo>
                  <a:pt x="32003" y="18287"/>
                </a:lnTo>
                <a:lnTo>
                  <a:pt x="32003" y="15240"/>
                </a:lnTo>
                <a:lnTo>
                  <a:pt x="33527" y="13716"/>
                </a:lnTo>
                <a:lnTo>
                  <a:pt x="36575" y="13716"/>
                </a:lnTo>
                <a:lnTo>
                  <a:pt x="41148" y="12192"/>
                </a:lnTo>
                <a:lnTo>
                  <a:pt x="45720" y="10668"/>
                </a:lnTo>
                <a:lnTo>
                  <a:pt x="56388" y="10668"/>
                </a:lnTo>
                <a:lnTo>
                  <a:pt x="62483" y="12192"/>
                </a:lnTo>
                <a:lnTo>
                  <a:pt x="65531" y="13716"/>
                </a:lnTo>
                <a:lnTo>
                  <a:pt x="68579" y="15240"/>
                </a:lnTo>
                <a:lnTo>
                  <a:pt x="70103" y="18287"/>
                </a:lnTo>
                <a:lnTo>
                  <a:pt x="70103" y="21336"/>
                </a:lnTo>
                <a:lnTo>
                  <a:pt x="67055" y="22860"/>
                </a:lnTo>
                <a:lnTo>
                  <a:pt x="65531" y="25908"/>
                </a:lnTo>
                <a:lnTo>
                  <a:pt x="62483" y="25908"/>
                </a:lnTo>
                <a:lnTo>
                  <a:pt x="65531" y="47243"/>
                </a:lnTo>
                <a:lnTo>
                  <a:pt x="70103" y="48768"/>
                </a:lnTo>
                <a:lnTo>
                  <a:pt x="73151" y="50292"/>
                </a:lnTo>
                <a:lnTo>
                  <a:pt x="76200" y="51816"/>
                </a:lnTo>
                <a:lnTo>
                  <a:pt x="76200" y="56387"/>
                </a:lnTo>
                <a:lnTo>
                  <a:pt x="74675" y="59436"/>
                </a:lnTo>
                <a:lnTo>
                  <a:pt x="71627" y="59436"/>
                </a:lnTo>
                <a:lnTo>
                  <a:pt x="70103" y="60960"/>
                </a:lnTo>
                <a:lnTo>
                  <a:pt x="65531" y="62484"/>
                </a:lnTo>
                <a:lnTo>
                  <a:pt x="57912" y="62484"/>
                </a:lnTo>
                <a:lnTo>
                  <a:pt x="54591" y="74647"/>
                </a:lnTo>
                <a:lnTo>
                  <a:pt x="69116" y="73498"/>
                </a:lnTo>
                <a:lnTo>
                  <a:pt x="81494" y="70872"/>
                </a:lnTo>
                <a:lnTo>
                  <a:pt x="91440" y="67056"/>
                </a:lnTo>
                <a:lnTo>
                  <a:pt x="100583" y="64008"/>
                </a:lnTo>
                <a:lnTo>
                  <a:pt x="105155" y="57912"/>
                </a:lnTo>
                <a:lnTo>
                  <a:pt x="105155" y="47243"/>
                </a:lnTo>
                <a:lnTo>
                  <a:pt x="102107" y="44196"/>
                </a:lnTo>
                <a:lnTo>
                  <a:pt x="99060" y="41148"/>
                </a:lnTo>
                <a:lnTo>
                  <a:pt x="92964" y="38100"/>
                </a:lnTo>
                <a:lnTo>
                  <a:pt x="86868" y="35052"/>
                </a:lnTo>
                <a:lnTo>
                  <a:pt x="76200" y="33528"/>
                </a:lnTo>
                <a:lnTo>
                  <a:pt x="85344" y="30480"/>
                </a:lnTo>
                <a:lnTo>
                  <a:pt x="89916" y="274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7732058" y="5379752"/>
            <a:ext cx="33618" cy="33618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6763" y="0"/>
                </a:moveTo>
                <a:lnTo>
                  <a:pt x="21335" y="0"/>
                </a:lnTo>
                <a:lnTo>
                  <a:pt x="24383" y="0"/>
                </a:lnTo>
                <a:lnTo>
                  <a:pt x="27431" y="1524"/>
                </a:lnTo>
                <a:lnTo>
                  <a:pt x="30479" y="3048"/>
                </a:lnTo>
                <a:lnTo>
                  <a:pt x="33527" y="4572"/>
                </a:lnTo>
                <a:lnTo>
                  <a:pt x="35051" y="6096"/>
                </a:lnTo>
                <a:lnTo>
                  <a:pt x="38100" y="9144"/>
                </a:lnTo>
                <a:lnTo>
                  <a:pt x="38100" y="10668"/>
                </a:lnTo>
                <a:lnTo>
                  <a:pt x="38100" y="13716"/>
                </a:lnTo>
                <a:lnTo>
                  <a:pt x="38100" y="18288"/>
                </a:lnTo>
                <a:lnTo>
                  <a:pt x="35051" y="22860"/>
                </a:lnTo>
                <a:lnTo>
                  <a:pt x="30479" y="25908"/>
                </a:lnTo>
                <a:lnTo>
                  <a:pt x="25907" y="30480"/>
                </a:lnTo>
                <a:lnTo>
                  <a:pt x="18287" y="35052"/>
                </a:lnTo>
                <a:lnTo>
                  <a:pt x="10667" y="38100"/>
                </a:lnTo>
                <a:lnTo>
                  <a:pt x="7619" y="36576"/>
                </a:lnTo>
                <a:lnTo>
                  <a:pt x="3048" y="33528"/>
                </a:lnTo>
                <a:lnTo>
                  <a:pt x="0" y="32004"/>
                </a:lnTo>
                <a:lnTo>
                  <a:pt x="7619" y="27432"/>
                </a:lnTo>
                <a:lnTo>
                  <a:pt x="13715" y="24384"/>
                </a:lnTo>
                <a:lnTo>
                  <a:pt x="15239" y="22860"/>
                </a:lnTo>
                <a:lnTo>
                  <a:pt x="16763" y="21336"/>
                </a:lnTo>
                <a:lnTo>
                  <a:pt x="19811" y="19812"/>
                </a:lnTo>
                <a:lnTo>
                  <a:pt x="19811" y="16764"/>
                </a:lnTo>
                <a:lnTo>
                  <a:pt x="18287" y="18288"/>
                </a:lnTo>
                <a:lnTo>
                  <a:pt x="16763" y="18288"/>
                </a:lnTo>
                <a:lnTo>
                  <a:pt x="6096" y="18288"/>
                </a:lnTo>
                <a:lnTo>
                  <a:pt x="4572" y="15240"/>
                </a:lnTo>
                <a:lnTo>
                  <a:pt x="1524" y="13716"/>
                </a:lnTo>
                <a:lnTo>
                  <a:pt x="0" y="12192"/>
                </a:lnTo>
                <a:lnTo>
                  <a:pt x="0" y="10668"/>
                </a:lnTo>
                <a:lnTo>
                  <a:pt x="0" y="7620"/>
                </a:lnTo>
                <a:lnTo>
                  <a:pt x="1524" y="4572"/>
                </a:lnTo>
                <a:lnTo>
                  <a:pt x="4572" y="3048"/>
                </a:lnTo>
                <a:lnTo>
                  <a:pt x="9143" y="1524"/>
                </a:lnTo>
                <a:lnTo>
                  <a:pt x="12191" y="0"/>
                </a:lnTo>
                <a:lnTo>
                  <a:pt x="16763" y="0"/>
                </a:lnTo>
                <a:close/>
              </a:path>
            </a:pathLst>
          </a:custGeom>
          <a:ln w="4572">
            <a:solidFill>
              <a:srgbClr val="6633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7568004" y="5379752"/>
            <a:ext cx="33618" cy="33618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6763" y="0"/>
                </a:moveTo>
                <a:lnTo>
                  <a:pt x="19811" y="0"/>
                </a:lnTo>
                <a:lnTo>
                  <a:pt x="24383" y="0"/>
                </a:lnTo>
                <a:lnTo>
                  <a:pt x="27431" y="1524"/>
                </a:lnTo>
                <a:lnTo>
                  <a:pt x="30479" y="3048"/>
                </a:lnTo>
                <a:lnTo>
                  <a:pt x="33527" y="4572"/>
                </a:lnTo>
                <a:lnTo>
                  <a:pt x="35051" y="6096"/>
                </a:lnTo>
                <a:lnTo>
                  <a:pt x="36575" y="9144"/>
                </a:lnTo>
                <a:lnTo>
                  <a:pt x="38100" y="10668"/>
                </a:lnTo>
                <a:lnTo>
                  <a:pt x="38100" y="13716"/>
                </a:lnTo>
                <a:lnTo>
                  <a:pt x="38100" y="18288"/>
                </a:lnTo>
                <a:lnTo>
                  <a:pt x="35051" y="22860"/>
                </a:lnTo>
                <a:lnTo>
                  <a:pt x="30479" y="25908"/>
                </a:lnTo>
                <a:lnTo>
                  <a:pt x="24383" y="30480"/>
                </a:lnTo>
                <a:lnTo>
                  <a:pt x="18287" y="35052"/>
                </a:lnTo>
                <a:lnTo>
                  <a:pt x="9143" y="38100"/>
                </a:lnTo>
                <a:lnTo>
                  <a:pt x="6095" y="36576"/>
                </a:lnTo>
                <a:lnTo>
                  <a:pt x="3047" y="33528"/>
                </a:lnTo>
                <a:lnTo>
                  <a:pt x="0" y="32004"/>
                </a:lnTo>
                <a:lnTo>
                  <a:pt x="7619" y="27432"/>
                </a:lnTo>
                <a:lnTo>
                  <a:pt x="12191" y="24384"/>
                </a:lnTo>
                <a:lnTo>
                  <a:pt x="15239" y="22860"/>
                </a:lnTo>
                <a:lnTo>
                  <a:pt x="16763" y="21336"/>
                </a:lnTo>
                <a:lnTo>
                  <a:pt x="18287" y="19812"/>
                </a:lnTo>
                <a:lnTo>
                  <a:pt x="19811" y="16764"/>
                </a:lnTo>
                <a:lnTo>
                  <a:pt x="18287" y="16764"/>
                </a:lnTo>
                <a:lnTo>
                  <a:pt x="16763" y="18288"/>
                </a:lnTo>
                <a:lnTo>
                  <a:pt x="16763" y="18288"/>
                </a:lnTo>
                <a:lnTo>
                  <a:pt x="6095" y="18288"/>
                </a:lnTo>
                <a:lnTo>
                  <a:pt x="3047" y="15240"/>
                </a:lnTo>
                <a:lnTo>
                  <a:pt x="1524" y="13716"/>
                </a:lnTo>
                <a:lnTo>
                  <a:pt x="0" y="12192"/>
                </a:lnTo>
                <a:lnTo>
                  <a:pt x="0" y="10668"/>
                </a:lnTo>
                <a:lnTo>
                  <a:pt x="0" y="7620"/>
                </a:lnTo>
                <a:lnTo>
                  <a:pt x="1524" y="4572"/>
                </a:lnTo>
                <a:lnTo>
                  <a:pt x="4571" y="3048"/>
                </a:lnTo>
                <a:lnTo>
                  <a:pt x="7619" y="1524"/>
                </a:lnTo>
                <a:lnTo>
                  <a:pt x="12191" y="0"/>
                </a:lnTo>
                <a:lnTo>
                  <a:pt x="16763" y="0"/>
                </a:lnTo>
                <a:close/>
              </a:path>
            </a:pathLst>
          </a:custGeom>
          <a:ln w="4572">
            <a:solidFill>
              <a:srgbClr val="6633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7402605" y="5379752"/>
            <a:ext cx="33617" cy="33618"/>
          </a:xfrm>
          <a:custGeom>
            <a:avLst/>
            <a:gdLst/>
            <a:ahLst/>
            <a:cxnLst/>
            <a:rect l="l" t="t" r="r" b="b"/>
            <a:pathLst>
              <a:path w="38099" h="38100">
                <a:moveTo>
                  <a:pt x="18287" y="0"/>
                </a:moveTo>
                <a:lnTo>
                  <a:pt x="21335" y="0"/>
                </a:lnTo>
                <a:lnTo>
                  <a:pt x="24383" y="0"/>
                </a:lnTo>
                <a:lnTo>
                  <a:pt x="27431" y="1524"/>
                </a:lnTo>
                <a:lnTo>
                  <a:pt x="32003" y="3048"/>
                </a:lnTo>
                <a:lnTo>
                  <a:pt x="33527" y="4572"/>
                </a:lnTo>
                <a:lnTo>
                  <a:pt x="36575" y="6096"/>
                </a:lnTo>
                <a:lnTo>
                  <a:pt x="38099" y="9144"/>
                </a:lnTo>
                <a:lnTo>
                  <a:pt x="38099" y="10668"/>
                </a:lnTo>
                <a:lnTo>
                  <a:pt x="38099" y="13716"/>
                </a:lnTo>
                <a:lnTo>
                  <a:pt x="38099" y="18288"/>
                </a:lnTo>
                <a:lnTo>
                  <a:pt x="36575" y="22860"/>
                </a:lnTo>
                <a:lnTo>
                  <a:pt x="30479" y="25908"/>
                </a:lnTo>
                <a:lnTo>
                  <a:pt x="25907" y="30480"/>
                </a:lnTo>
                <a:lnTo>
                  <a:pt x="19811" y="35052"/>
                </a:lnTo>
                <a:lnTo>
                  <a:pt x="10667" y="38100"/>
                </a:lnTo>
                <a:lnTo>
                  <a:pt x="7619" y="36576"/>
                </a:lnTo>
                <a:lnTo>
                  <a:pt x="4571" y="33528"/>
                </a:lnTo>
                <a:lnTo>
                  <a:pt x="0" y="32004"/>
                </a:lnTo>
                <a:lnTo>
                  <a:pt x="9143" y="27432"/>
                </a:lnTo>
                <a:lnTo>
                  <a:pt x="13715" y="24384"/>
                </a:lnTo>
                <a:lnTo>
                  <a:pt x="15239" y="22860"/>
                </a:lnTo>
                <a:lnTo>
                  <a:pt x="18287" y="21336"/>
                </a:lnTo>
                <a:lnTo>
                  <a:pt x="19811" y="19812"/>
                </a:lnTo>
                <a:lnTo>
                  <a:pt x="21335" y="16764"/>
                </a:lnTo>
                <a:lnTo>
                  <a:pt x="19811" y="16764"/>
                </a:lnTo>
                <a:lnTo>
                  <a:pt x="18287" y="18288"/>
                </a:lnTo>
                <a:lnTo>
                  <a:pt x="16763" y="18288"/>
                </a:lnTo>
                <a:lnTo>
                  <a:pt x="7619" y="18288"/>
                </a:lnTo>
                <a:lnTo>
                  <a:pt x="4571" y="15240"/>
                </a:lnTo>
                <a:lnTo>
                  <a:pt x="1523" y="13716"/>
                </a:lnTo>
                <a:lnTo>
                  <a:pt x="0" y="12192"/>
                </a:lnTo>
                <a:lnTo>
                  <a:pt x="0" y="10668"/>
                </a:lnTo>
                <a:lnTo>
                  <a:pt x="0" y="7620"/>
                </a:lnTo>
                <a:lnTo>
                  <a:pt x="1523" y="4572"/>
                </a:lnTo>
                <a:lnTo>
                  <a:pt x="6095" y="3048"/>
                </a:lnTo>
                <a:lnTo>
                  <a:pt x="9143" y="1524"/>
                </a:lnTo>
                <a:lnTo>
                  <a:pt x="12191" y="0"/>
                </a:lnTo>
                <a:lnTo>
                  <a:pt x="18287" y="0"/>
                </a:lnTo>
                <a:close/>
              </a:path>
            </a:pathLst>
          </a:custGeom>
          <a:ln w="4572">
            <a:solidFill>
              <a:srgbClr val="6633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7808706" y="5368995"/>
            <a:ext cx="43031" cy="17481"/>
          </a:xfrm>
          <a:custGeom>
            <a:avLst/>
            <a:gdLst/>
            <a:ahLst/>
            <a:cxnLst/>
            <a:rect l="l" t="t" r="r" b="b"/>
            <a:pathLst>
              <a:path w="48768" h="19812">
                <a:moveTo>
                  <a:pt x="16764" y="0"/>
                </a:moveTo>
                <a:lnTo>
                  <a:pt x="10668" y="1524"/>
                </a:lnTo>
                <a:lnTo>
                  <a:pt x="6096" y="3048"/>
                </a:lnTo>
                <a:lnTo>
                  <a:pt x="4572" y="6095"/>
                </a:lnTo>
                <a:lnTo>
                  <a:pt x="1524" y="7619"/>
                </a:lnTo>
                <a:lnTo>
                  <a:pt x="0" y="9143"/>
                </a:lnTo>
                <a:lnTo>
                  <a:pt x="0" y="10668"/>
                </a:lnTo>
                <a:lnTo>
                  <a:pt x="0" y="12192"/>
                </a:lnTo>
                <a:lnTo>
                  <a:pt x="1524" y="13715"/>
                </a:lnTo>
                <a:lnTo>
                  <a:pt x="3048" y="15239"/>
                </a:lnTo>
                <a:lnTo>
                  <a:pt x="4572" y="16763"/>
                </a:lnTo>
                <a:lnTo>
                  <a:pt x="7620" y="18287"/>
                </a:lnTo>
                <a:lnTo>
                  <a:pt x="10668" y="19812"/>
                </a:lnTo>
                <a:lnTo>
                  <a:pt x="15240" y="19812"/>
                </a:lnTo>
                <a:lnTo>
                  <a:pt x="38100" y="19812"/>
                </a:lnTo>
                <a:lnTo>
                  <a:pt x="42672" y="18287"/>
                </a:lnTo>
                <a:lnTo>
                  <a:pt x="44196" y="16763"/>
                </a:lnTo>
                <a:lnTo>
                  <a:pt x="47244" y="16763"/>
                </a:lnTo>
                <a:lnTo>
                  <a:pt x="48768" y="15239"/>
                </a:lnTo>
                <a:lnTo>
                  <a:pt x="48768" y="13715"/>
                </a:lnTo>
                <a:lnTo>
                  <a:pt x="48768" y="12192"/>
                </a:lnTo>
                <a:lnTo>
                  <a:pt x="48768" y="10668"/>
                </a:lnTo>
                <a:lnTo>
                  <a:pt x="48768" y="9143"/>
                </a:lnTo>
                <a:lnTo>
                  <a:pt x="45720" y="7619"/>
                </a:lnTo>
                <a:lnTo>
                  <a:pt x="42672" y="6095"/>
                </a:lnTo>
                <a:lnTo>
                  <a:pt x="38100" y="4571"/>
                </a:lnTo>
                <a:lnTo>
                  <a:pt x="30480" y="3048"/>
                </a:lnTo>
                <a:lnTo>
                  <a:pt x="25908" y="1524"/>
                </a:lnTo>
                <a:lnTo>
                  <a:pt x="21336" y="1524"/>
                </a:lnTo>
                <a:lnTo>
                  <a:pt x="16764" y="0"/>
                </a:lnTo>
                <a:close/>
              </a:path>
            </a:pathLst>
          </a:custGeom>
          <a:ln w="4572">
            <a:solidFill>
              <a:srgbClr val="6633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7812740" y="5340756"/>
            <a:ext cx="33618" cy="16136"/>
          </a:xfrm>
          <a:custGeom>
            <a:avLst/>
            <a:gdLst/>
            <a:ahLst/>
            <a:cxnLst/>
            <a:rect l="l" t="t" r="r" b="b"/>
            <a:pathLst>
              <a:path w="38100" h="18287">
                <a:moveTo>
                  <a:pt x="18288" y="0"/>
                </a:moveTo>
                <a:lnTo>
                  <a:pt x="13716" y="0"/>
                </a:lnTo>
                <a:lnTo>
                  <a:pt x="9144" y="1524"/>
                </a:lnTo>
                <a:lnTo>
                  <a:pt x="4572" y="3048"/>
                </a:lnTo>
                <a:lnTo>
                  <a:pt x="1524" y="3048"/>
                </a:lnTo>
                <a:lnTo>
                  <a:pt x="0" y="4572"/>
                </a:lnTo>
                <a:lnTo>
                  <a:pt x="0" y="7620"/>
                </a:lnTo>
                <a:lnTo>
                  <a:pt x="0" y="9144"/>
                </a:lnTo>
                <a:lnTo>
                  <a:pt x="1524" y="9144"/>
                </a:lnTo>
                <a:lnTo>
                  <a:pt x="3048" y="10668"/>
                </a:lnTo>
                <a:lnTo>
                  <a:pt x="6096" y="12192"/>
                </a:lnTo>
                <a:lnTo>
                  <a:pt x="10668" y="13716"/>
                </a:lnTo>
                <a:lnTo>
                  <a:pt x="16764" y="15240"/>
                </a:lnTo>
                <a:lnTo>
                  <a:pt x="21336" y="16764"/>
                </a:lnTo>
                <a:lnTo>
                  <a:pt x="24384" y="16764"/>
                </a:lnTo>
                <a:lnTo>
                  <a:pt x="27432" y="18288"/>
                </a:lnTo>
                <a:lnTo>
                  <a:pt x="28956" y="16764"/>
                </a:lnTo>
                <a:lnTo>
                  <a:pt x="30479" y="16764"/>
                </a:lnTo>
                <a:lnTo>
                  <a:pt x="30479" y="15240"/>
                </a:lnTo>
                <a:lnTo>
                  <a:pt x="33527" y="15240"/>
                </a:lnTo>
                <a:lnTo>
                  <a:pt x="35051" y="13716"/>
                </a:lnTo>
                <a:lnTo>
                  <a:pt x="35051" y="12192"/>
                </a:lnTo>
                <a:lnTo>
                  <a:pt x="36575" y="12192"/>
                </a:lnTo>
                <a:lnTo>
                  <a:pt x="36575" y="10668"/>
                </a:lnTo>
                <a:lnTo>
                  <a:pt x="38100" y="10668"/>
                </a:lnTo>
                <a:lnTo>
                  <a:pt x="38100" y="9144"/>
                </a:lnTo>
                <a:lnTo>
                  <a:pt x="38100" y="7620"/>
                </a:lnTo>
                <a:lnTo>
                  <a:pt x="38100" y="6096"/>
                </a:lnTo>
                <a:lnTo>
                  <a:pt x="36575" y="4572"/>
                </a:lnTo>
                <a:lnTo>
                  <a:pt x="33527" y="3048"/>
                </a:lnTo>
                <a:lnTo>
                  <a:pt x="30479" y="1524"/>
                </a:lnTo>
                <a:lnTo>
                  <a:pt x="24384" y="0"/>
                </a:lnTo>
                <a:lnTo>
                  <a:pt x="18288" y="0"/>
                </a:lnTo>
                <a:close/>
              </a:path>
            </a:pathLst>
          </a:custGeom>
          <a:ln w="4572">
            <a:solidFill>
              <a:srgbClr val="6633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7784502" y="5331343"/>
            <a:ext cx="92784" cy="65890"/>
          </a:xfrm>
          <a:custGeom>
            <a:avLst/>
            <a:gdLst/>
            <a:ahLst/>
            <a:cxnLst/>
            <a:rect l="l" t="t" r="r" b="b"/>
            <a:pathLst>
              <a:path w="105155" h="74675">
                <a:moveTo>
                  <a:pt x="51816" y="0"/>
                </a:moveTo>
                <a:lnTo>
                  <a:pt x="65478" y="705"/>
                </a:lnTo>
                <a:lnTo>
                  <a:pt x="77730" y="2822"/>
                </a:lnTo>
                <a:lnTo>
                  <a:pt x="83820" y="4572"/>
                </a:lnTo>
                <a:lnTo>
                  <a:pt x="92964" y="7620"/>
                </a:lnTo>
                <a:lnTo>
                  <a:pt x="97536" y="12192"/>
                </a:lnTo>
                <a:lnTo>
                  <a:pt x="97536" y="16764"/>
                </a:lnTo>
                <a:lnTo>
                  <a:pt x="97536" y="19812"/>
                </a:lnTo>
                <a:lnTo>
                  <a:pt x="96012" y="22860"/>
                </a:lnTo>
                <a:lnTo>
                  <a:pt x="92964" y="25908"/>
                </a:lnTo>
                <a:lnTo>
                  <a:pt x="89916" y="27431"/>
                </a:lnTo>
                <a:lnTo>
                  <a:pt x="85344" y="30480"/>
                </a:lnTo>
                <a:lnTo>
                  <a:pt x="76200" y="33528"/>
                </a:lnTo>
                <a:lnTo>
                  <a:pt x="86868" y="35052"/>
                </a:lnTo>
                <a:lnTo>
                  <a:pt x="92964" y="38100"/>
                </a:lnTo>
                <a:lnTo>
                  <a:pt x="99060" y="41148"/>
                </a:lnTo>
                <a:lnTo>
                  <a:pt x="102107" y="44196"/>
                </a:lnTo>
                <a:lnTo>
                  <a:pt x="105155" y="47243"/>
                </a:lnTo>
                <a:lnTo>
                  <a:pt x="105155" y="51816"/>
                </a:lnTo>
                <a:lnTo>
                  <a:pt x="105155" y="57912"/>
                </a:lnTo>
                <a:lnTo>
                  <a:pt x="100583" y="64008"/>
                </a:lnTo>
                <a:lnTo>
                  <a:pt x="91440" y="67056"/>
                </a:lnTo>
                <a:lnTo>
                  <a:pt x="81494" y="70872"/>
                </a:lnTo>
                <a:lnTo>
                  <a:pt x="69116" y="73498"/>
                </a:lnTo>
                <a:lnTo>
                  <a:pt x="54591" y="74647"/>
                </a:lnTo>
                <a:lnTo>
                  <a:pt x="51816" y="74675"/>
                </a:lnTo>
                <a:lnTo>
                  <a:pt x="38057" y="73856"/>
                </a:lnTo>
                <a:lnTo>
                  <a:pt x="26235" y="71991"/>
                </a:lnTo>
                <a:lnTo>
                  <a:pt x="24383" y="71628"/>
                </a:lnTo>
                <a:lnTo>
                  <a:pt x="15240" y="70104"/>
                </a:lnTo>
                <a:lnTo>
                  <a:pt x="9144" y="67056"/>
                </a:lnTo>
                <a:lnTo>
                  <a:pt x="6096" y="64008"/>
                </a:lnTo>
                <a:lnTo>
                  <a:pt x="1524" y="60960"/>
                </a:lnTo>
                <a:lnTo>
                  <a:pt x="0" y="57912"/>
                </a:lnTo>
                <a:lnTo>
                  <a:pt x="0" y="54864"/>
                </a:lnTo>
                <a:lnTo>
                  <a:pt x="0" y="51816"/>
                </a:lnTo>
                <a:lnTo>
                  <a:pt x="1524" y="48768"/>
                </a:lnTo>
                <a:lnTo>
                  <a:pt x="6096" y="45720"/>
                </a:lnTo>
                <a:lnTo>
                  <a:pt x="10668" y="42672"/>
                </a:lnTo>
                <a:lnTo>
                  <a:pt x="16764" y="39624"/>
                </a:lnTo>
                <a:lnTo>
                  <a:pt x="27431" y="38100"/>
                </a:lnTo>
                <a:lnTo>
                  <a:pt x="18288" y="36575"/>
                </a:lnTo>
                <a:lnTo>
                  <a:pt x="13716" y="33528"/>
                </a:lnTo>
                <a:lnTo>
                  <a:pt x="9144" y="30480"/>
                </a:lnTo>
                <a:lnTo>
                  <a:pt x="6096" y="27431"/>
                </a:lnTo>
                <a:lnTo>
                  <a:pt x="3048" y="24384"/>
                </a:lnTo>
                <a:lnTo>
                  <a:pt x="3048" y="19812"/>
                </a:lnTo>
                <a:lnTo>
                  <a:pt x="3048" y="16764"/>
                </a:lnTo>
                <a:lnTo>
                  <a:pt x="6096" y="12192"/>
                </a:lnTo>
                <a:lnTo>
                  <a:pt x="9144" y="9143"/>
                </a:lnTo>
                <a:lnTo>
                  <a:pt x="12192" y="6096"/>
                </a:lnTo>
                <a:lnTo>
                  <a:pt x="18288" y="4572"/>
                </a:lnTo>
                <a:lnTo>
                  <a:pt x="25907" y="3048"/>
                </a:lnTo>
                <a:lnTo>
                  <a:pt x="37944" y="411"/>
                </a:lnTo>
                <a:lnTo>
                  <a:pt x="51093" y="0"/>
                </a:lnTo>
                <a:lnTo>
                  <a:pt x="51816" y="0"/>
                </a:lnTo>
                <a:close/>
              </a:path>
            </a:pathLst>
          </a:custGeom>
          <a:ln w="4572">
            <a:solidFill>
              <a:srgbClr val="6633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7453704" y="5331343"/>
            <a:ext cx="94129" cy="67235"/>
          </a:xfrm>
          <a:custGeom>
            <a:avLst/>
            <a:gdLst/>
            <a:ahLst/>
            <a:cxnLst/>
            <a:rect l="l" t="t" r="r" b="b"/>
            <a:pathLst>
              <a:path w="106679" h="76200">
                <a:moveTo>
                  <a:pt x="53340" y="0"/>
                </a:moveTo>
                <a:lnTo>
                  <a:pt x="66575" y="296"/>
                </a:lnTo>
                <a:lnTo>
                  <a:pt x="78611" y="2375"/>
                </a:lnTo>
                <a:lnTo>
                  <a:pt x="80772" y="3048"/>
                </a:lnTo>
                <a:lnTo>
                  <a:pt x="88392" y="4572"/>
                </a:lnTo>
                <a:lnTo>
                  <a:pt x="94487" y="7620"/>
                </a:lnTo>
                <a:lnTo>
                  <a:pt x="97535" y="10668"/>
                </a:lnTo>
                <a:lnTo>
                  <a:pt x="102107" y="13716"/>
                </a:lnTo>
                <a:lnTo>
                  <a:pt x="103631" y="18287"/>
                </a:lnTo>
                <a:lnTo>
                  <a:pt x="103631" y="21336"/>
                </a:lnTo>
                <a:lnTo>
                  <a:pt x="103631" y="24384"/>
                </a:lnTo>
                <a:lnTo>
                  <a:pt x="102107" y="28956"/>
                </a:lnTo>
                <a:lnTo>
                  <a:pt x="99059" y="32004"/>
                </a:lnTo>
                <a:lnTo>
                  <a:pt x="96011" y="35052"/>
                </a:lnTo>
                <a:lnTo>
                  <a:pt x="91440" y="38100"/>
                </a:lnTo>
                <a:lnTo>
                  <a:pt x="83820" y="42672"/>
                </a:lnTo>
                <a:lnTo>
                  <a:pt x="76606" y="45627"/>
                </a:lnTo>
                <a:lnTo>
                  <a:pt x="65485" y="49502"/>
                </a:lnTo>
                <a:lnTo>
                  <a:pt x="50859" y="54499"/>
                </a:lnTo>
                <a:lnTo>
                  <a:pt x="41148" y="57912"/>
                </a:lnTo>
                <a:lnTo>
                  <a:pt x="53848" y="57911"/>
                </a:lnTo>
                <a:lnTo>
                  <a:pt x="66548" y="57912"/>
                </a:lnTo>
                <a:lnTo>
                  <a:pt x="73151" y="57912"/>
                </a:lnTo>
                <a:lnTo>
                  <a:pt x="77724" y="57912"/>
                </a:lnTo>
                <a:lnTo>
                  <a:pt x="80772" y="57912"/>
                </a:lnTo>
                <a:lnTo>
                  <a:pt x="82296" y="57912"/>
                </a:lnTo>
                <a:lnTo>
                  <a:pt x="83820" y="57912"/>
                </a:lnTo>
                <a:lnTo>
                  <a:pt x="83820" y="56387"/>
                </a:lnTo>
                <a:lnTo>
                  <a:pt x="85344" y="56387"/>
                </a:lnTo>
                <a:lnTo>
                  <a:pt x="86868" y="54864"/>
                </a:lnTo>
                <a:lnTo>
                  <a:pt x="86868" y="53340"/>
                </a:lnTo>
                <a:lnTo>
                  <a:pt x="88392" y="51816"/>
                </a:lnTo>
                <a:lnTo>
                  <a:pt x="88392" y="50292"/>
                </a:lnTo>
                <a:lnTo>
                  <a:pt x="88392" y="48768"/>
                </a:lnTo>
                <a:lnTo>
                  <a:pt x="94487" y="48768"/>
                </a:lnTo>
                <a:lnTo>
                  <a:pt x="100583" y="48768"/>
                </a:lnTo>
                <a:lnTo>
                  <a:pt x="106679" y="48768"/>
                </a:lnTo>
                <a:lnTo>
                  <a:pt x="102663" y="60816"/>
                </a:lnTo>
                <a:lnTo>
                  <a:pt x="98647" y="72864"/>
                </a:lnTo>
                <a:lnTo>
                  <a:pt x="97535" y="76200"/>
                </a:lnTo>
                <a:lnTo>
                  <a:pt x="94487" y="76200"/>
                </a:lnTo>
                <a:lnTo>
                  <a:pt x="89916" y="76200"/>
                </a:lnTo>
                <a:lnTo>
                  <a:pt x="85344" y="76200"/>
                </a:lnTo>
                <a:lnTo>
                  <a:pt x="85344" y="74675"/>
                </a:lnTo>
                <a:lnTo>
                  <a:pt x="85344" y="73152"/>
                </a:lnTo>
                <a:lnTo>
                  <a:pt x="72281" y="73151"/>
                </a:lnTo>
                <a:lnTo>
                  <a:pt x="59397" y="73151"/>
                </a:lnTo>
                <a:lnTo>
                  <a:pt x="46660" y="73152"/>
                </a:lnTo>
                <a:lnTo>
                  <a:pt x="34036" y="73152"/>
                </a:lnTo>
                <a:lnTo>
                  <a:pt x="21496" y="73152"/>
                </a:lnTo>
                <a:lnTo>
                  <a:pt x="9006" y="73152"/>
                </a:lnTo>
                <a:lnTo>
                  <a:pt x="1524" y="73152"/>
                </a:lnTo>
                <a:lnTo>
                  <a:pt x="1524" y="70104"/>
                </a:lnTo>
                <a:lnTo>
                  <a:pt x="1524" y="67056"/>
                </a:lnTo>
                <a:lnTo>
                  <a:pt x="1524" y="64008"/>
                </a:lnTo>
                <a:lnTo>
                  <a:pt x="11310" y="60000"/>
                </a:lnTo>
                <a:lnTo>
                  <a:pt x="22255" y="54979"/>
                </a:lnTo>
                <a:lnTo>
                  <a:pt x="34358" y="49092"/>
                </a:lnTo>
                <a:lnTo>
                  <a:pt x="47244" y="42672"/>
                </a:lnTo>
                <a:lnTo>
                  <a:pt x="57911" y="38100"/>
                </a:lnTo>
                <a:lnTo>
                  <a:pt x="64007" y="35052"/>
                </a:lnTo>
                <a:lnTo>
                  <a:pt x="67055" y="30480"/>
                </a:lnTo>
                <a:lnTo>
                  <a:pt x="70103" y="28956"/>
                </a:lnTo>
                <a:lnTo>
                  <a:pt x="70103" y="25908"/>
                </a:lnTo>
                <a:lnTo>
                  <a:pt x="70103" y="22860"/>
                </a:lnTo>
                <a:lnTo>
                  <a:pt x="70103" y="19812"/>
                </a:lnTo>
                <a:lnTo>
                  <a:pt x="68579" y="18287"/>
                </a:lnTo>
                <a:lnTo>
                  <a:pt x="64007" y="15240"/>
                </a:lnTo>
                <a:lnTo>
                  <a:pt x="59435" y="13716"/>
                </a:lnTo>
                <a:lnTo>
                  <a:pt x="53340" y="12192"/>
                </a:lnTo>
                <a:lnTo>
                  <a:pt x="45720" y="12192"/>
                </a:lnTo>
                <a:lnTo>
                  <a:pt x="41148" y="12192"/>
                </a:lnTo>
                <a:lnTo>
                  <a:pt x="36575" y="13716"/>
                </a:lnTo>
                <a:lnTo>
                  <a:pt x="32003" y="13716"/>
                </a:lnTo>
                <a:lnTo>
                  <a:pt x="27431" y="15240"/>
                </a:lnTo>
                <a:lnTo>
                  <a:pt x="24383" y="16764"/>
                </a:lnTo>
                <a:lnTo>
                  <a:pt x="22859" y="19812"/>
                </a:lnTo>
                <a:lnTo>
                  <a:pt x="19811" y="21336"/>
                </a:lnTo>
                <a:lnTo>
                  <a:pt x="18287" y="24384"/>
                </a:lnTo>
                <a:lnTo>
                  <a:pt x="18287" y="25908"/>
                </a:lnTo>
                <a:lnTo>
                  <a:pt x="18287" y="27431"/>
                </a:lnTo>
                <a:lnTo>
                  <a:pt x="19811" y="28956"/>
                </a:lnTo>
                <a:lnTo>
                  <a:pt x="13716" y="30480"/>
                </a:lnTo>
                <a:lnTo>
                  <a:pt x="7620" y="30480"/>
                </a:lnTo>
                <a:lnTo>
                  <a:pt x="1524" y="30480"/>
                </a:lnTo>
                <a:lnTo>
                  <a:pt x="0" y="28956"/>
                </a:lnTo>
                <a:lnTo>
                  <a:pt x="0" y="27431"/>
                </a:lnTo>
                <a:lnTo>
                  <a:pt x="0" y="25908"/>
                </a:lnTo>
                <a:lnTo>
                  <a:pt x="0" y="19812"/>
                </a:lnTo>
                <a:lnTo>
                  <a:pt x="1524" y="16764"/>
                </a:lnTo>
                <a:lnTo>
                  <a:pt x="6096" y="12192"/>
                </a:lnTo>
                <a:lnTo>
                  <a:pt x="10668" y="9143"/>
                </a:lnTo>
                <a:lnTo>
                  <a:pt x="16764" y="6096"/>
                </a:lnTo>
                <a:lnTo>
                  <a:pt x="25907" y="3048"/>
                </a:lnTo>
                <a:lnTo>
                  <a:pt x="37394" y="1092"/>
                </a:lnTo>
                <a:lnTo>
                  <a:pt x="50817" y="28"/>
                </a:lnTo>
                <a:lnTo>
                  <a:pt x="53340" y="0"/>
                </a:lnTo>
                <a:close/>
              </a:path>
            </a:pathLst>
          </a:custGeom>
          <a:ln w="4572">
            <a:solidFill>
              <a:srgbClr val="6633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7305786" y="5331343"/>
            <a:ext cx="68580" cy="64546"/>
          </a:xfrm>
          <a:custGeom>
            <a:avLst/>
            <a:gdLst/>
            <a:ahLst/>
            <a:cxnLst/>
            <a:rect l="l" t="t" r="r" b="b"/>
            <a:pathLst>
              <a:path w="77724" h="73152">
                <a:moveTo>
                  <a:pt x="45720" y="0"/>
                </a:moveTo>
                <a:lnTo>
                  <a:pt x="48768" y="0"/>
                </a:lnTo>
                <a:lnTo>
                  <a:pt x="51816" y="0"/>
                </a:lnTo>
                <a:lnTo>
                  <a:pt x="53340" y="0"/>
                </a:lnTo>
                <a:lnTo>
                  <a:pt x="53339" y="12553"/>
                </a:lnTo>
                <a:lnTo>
                  <a:pt x="53339" y="25362"/>
                </a:lnTo>
                <a:lnTo>
                  <a:pt x="53340" y="38217"/>
                </a:lnTo>
                <a:lnTo>
                  <a:pt x="53340" y="50909"/>
                </a:lnTo>
                <a:lnTo>
                  <a:pt x="53340" y="56387"/>
                </a:lnTo>
                <a:lnTo>
                  <a:pt x="53340" y="59436"/>
                </a:lnTo>
                <a:lnTo>
                  <a:pt x="54864" y="60960"/>
                </a:lnTo>
                <a:lnTo>
                  <a:pt x="56388" y="62484"/>
                </a:lnTo>
                <a:lnTo>
                  <a:pt x="57912" y="62484"/>
                </a:lnTo>
                <a:lnTo>
                  <a:pt x="77724" y="62484"/>
                </a:lnTo>
                <a:lnTo>
                  <a:pt x="77724" y="67056"/>
                </a:lnTo>
                <a:lnTo>
                  <a:pt x="77724" y="70104"/>
                </a:lnTo>
                <a:lnTo>
                  <a:pt x="77724" y="73152"/>
                </a:lnTo>
                <a:lnTo>
                  <a:pt x="65024" y="73151"/>
                </a:lnTo>
                <a:lnTo>
                  <a:pt x="52324" y="73151"/>
                </a:lnTo>
                <a:lnTo>
                  <a:pt x="39624" y="73151"/>
                </a:lnTo>
                <a:lnTo>
                  <a:pt x="26924" y="73151"/>
                </a:lnTo>
                <a:lnTo>
                  <a:pt x="14224" y="73152"/>
                </a:lnTo>
                <a:lnTo>
                  <a:pt x="1524" y="73152"/>
                </a:lnTo>
                <a:lnTo>
                  <a:pt x="0" y="73152"/>
                </a:lnTo>
                <a:lnTo>
                  <a:pt x="0" y="70104"/>
                </a:lnTo>
                <a:lnTo>
                  <a:pt x="0" y="67056"/>
                </a:lnTo>
                <a:lnTo>
                  <a:pt x="0" y="62484"/>
                </a:lnTo>
                <a:lnTo>
                  <a:pt x="4572" y="62484"/>
                </a:lnTo>
                <a:lnTo>
                  <a:pt x="7620" y="62484"/>
                </a:lnTo>
                <a:lnTo>
                  <a:pt x="12192" y="62484"/>
                </a:lnTo>
                <a:lnTo>
                  <a:pt x="16764" y="62484"/>
                </a:lnTo>
                <a:lnTo>
                  <a:pt x="19812" y="62484"/>
                </a:lnTo>
                <a:lnTo>
                  <a:pt x="21336" y="62484"/>
                </a:lnTo>
                <a:lnTo>
                  <a:pt x="22860" y="62484"/>
                </a:lnTo>
                <a:lnTo>
                  <a:pt x="24384" y="60960"/>
                </a:lnTo>
                <a:lnTo>
                  <a:pt x="24384" y="59436"/>
                </a:lnTo>
                <a:lnTo>
                  <a:pt x="24384" y="56387"/>
                </a:lnTo>
                <a:lnTo>
                  <a:pt x="24384" y="43687"/>
                </a:lnTo>
                <a:lnTo>
                  <a:pt x="24384" y="30987"/>
                </a:lnTo>
                <a:lnTo>
                  <a:pt x="24384" y="18287"/>
                </a:lnTo>
                <a:lnTo>
                  <a:pt x="24384" y="15240"/>
                </a:lnTo>
                <a:lnTo>
                  <a:pt x="16764" y="15240"/>
                </a:lnTo>
                <a:lnTo>
                  <a:pt x="7620" y="15240"/>
                </a:lnTo>
                <a:lnTo>
                  <a:pt x="0" y="15240"/>
                </a:lnTo>
                <a:lnTo>
                  <a:pt x="0" y="12192"/>
                </a:lnTo>
                <a:lnTo>
                  <a:pt x="0" y="9143"/>
                </a:lnTo>
                <a:lnTo>
                  <a:pt x="0" y="6096"/>
                </a:lnTo>
                <a:lnTo>
                  <a:pt x="7620" y="6096"/>
                </a:lnTo>
                <a:lnTo>
                  <a:pt x="12192" y="4572"/>
                </a:lnTo>
                <a:lnTo>
                  <a:pt x="16764" y="4572"/>
                </a:lnTo>
                <a:lnTo>
                  <a:pt x="22860" y="4572"/>
                </a:lnTo>
                <a:lnTo>
                  <a:pt x="28956" y="3048"/>
                </a:lnTo>
                <a:lnTo>
                  <a:pt x="35051" y="1524"/>
                </a:lnTo>
                <a:lnTo>
                  <a:pt x="38100" y="1524"/>
                </a:lnTo>
                <a:lnTo>
                  <a:pt x="42672" y="0"/>
                </a:lnTo>
                <a:lnTo>
                  <a:pt x="45720" y="0"/>
                </a:lnTo>
                <a:close/>
              </a:path>
            </a:pathLst>
          </a:custGeom>
          <a:ln w="4572">
            <a:solidFill>
              <a:srgbClr val="6633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7617758" y="5329998"/>
            <a:ext cx="98163" cy="65891"/>
          </a:xfrm>
          <a:custGeom>
            <a:avLst/>
            <a:gdLst/>
            <a:ahLst/>
            <a:cxnLst/>
            <a:rect l="l" t="t" r="r" b="b"/>
            <a:pathLst>
              <a:path w="111251" h="74676">
                <a:moveTo>
                  <a:pt x="12192" y="0"/>
                </a:moveTo>
                <a:lnTo>
                  <a:pt x="16764" y="0"/>
                </a:lnTo>
                <a:lnTo>
                  <a:pt x="21336" y="0"/>
                </a:lnTo>
                <a:lnTo>
                  <a:pt x="24383" y="0"/>
                </a:lnTo>
                <a:lnTo>
                  <a:pt x="25907" y="1524"/>
                </a:lnTo>
                <a:lnTo>
                  <a:pt x="25907" y="3048"/>
                </a:lnTo>
                <a:lnTo>
                  <a:pt x="38743" y="3047"/>
                </a:lnTo>
                <a:lnTo>
                  <a:pt x="51436" y="3047"/>
                </a:lnTo>
                <a:lnTo>
                  <a:pt x="64048" y="3048"/>
                </a:lnTo>
                <a:lnTo>
                  <a:pt x="76638" y="3048"/>
                </a:lnTo>
                <a:lnTo>
                  <a:pt x="89266" y="3048"/>
                </a:lnTo>
                <a:lnTo>
                  <a:pt x="101993" y="3048"/>
                </a:lnTo>
                <a:lnTo>
                  <a:pt x="111251" y="3048"/>
                </a:lnTo>
                <a:lnTo>
                  <a:pt x="111251" y="6096"/>
                </a:lnTo>
                <a:lnTo>
                  <a:pt x="111251" y="9144"/>
                </a:lnTo>
                <a:lnTo>
                  <a:pt x="111251" y="12192"/>
                </a:lnTo>
                <a:lnTo>
                  <a:pt x="103631" y="16764"/>
                </a:lnTo>
                <a:lnTo>
                  <a:pt x="96012" y="21336"/>
                </a:lnTo>
                <a:lnTo>
                  <a:pt x="91440" y="24384"/>
                </a:lnTo>
                <a:lnTo>
                  <a:pt x="86868" y="28956"/>
                </a:lnTo>
                <a:lnTo>
                  <a:pt x="82296" y="33528"/>
                </a:lnTo>
                <a:lnTo>
                  <a:pt x="77724" y="38100"/>
                </a:lnTo>
                <a:lnTo>
                  <a:pt x="73151" y="44196"/>
                </a:lnTo>
                <a:lnTo>
                  <a:pt x="70103" y="48768"/>
                </a:lnTo>
                <a:lnTo>
                  <a:pt x="68579" y="53340"/>
                </a:lnTo>
                <a:lnTo>
                  <a:pt x="65531" y="57912"/>
                </a:lnTo>
                <a:lnTo>
                  <a:pt x="64007" y="65532"/>
                </a:lnTo>
                <a:lnTo>
                  <a:pt x="62483" y="74676"/>
                </a:lnTo>
                <a:lnTo>
                  <a:pt x="49784" y="74675"/>
                </a:lnTo>
                <a:lnTo>
                  <a:pt x="37084" y="74675"/>
                </a:lnTo>
                <a:lnTo>
                  <a:pt x="30479" y="74676"/>
                </a:lnTo>
                <a:lnTo>
                  <a:pt x="32003" y="65532"/>
                </a:lnTo>
                <a:lnTo>
                  <a:pt x="33527" y="59436"/>
                </a:lnTo>
                <a:lnTo>
                  <a:pt x="38100" y="53340"/>
                </a:lnTo>
                <a:lnTo>
                  <a:pt x="41148" y="47244"/>
                </a:lnTo>
                <a:lnTo>
                  <a:pt x="45720" y="41148"/>
                </a:lnTo>
                <a:lnTo>
                  <a:pt x="54864" y="35052"/>
                </a:lnTo>
                <a:lnTo>
                  <a:pt x="65105" y="26995"/>
                </a:lnTo>
                <a:lnTo>
                  <a:pt x="75346" y="19762"/>
                </a:lnTo>
                <a:lnTo>
                  <a:pt x="77724" y="18288"/>
                </a:lnTo>
                <a:lnTo>
                  <a:pt x="65024" y="18288"/>
                </a:lnTo>
                <a:lnTo>
                  <a:pt x="24383" y="18288"/>
                </a:lnTo>
                <a:lnTo>
                  <a:pt x="22859" y="19812"/>
                </a:lnTo>
                <a:lnTo>
                  <a:pt x="21336" y="21336"/>
                </a:lnTo>
                <a:lnTo>
                  <a:pt x="19812" y="22860"/>
                </a:lnTo>
                <a:lnTo>
                  <a:pt x="19812" y="25908"/>
                </a:lnTo>
                <a:lnTo>
                  <a:pt x="18288" y="27432"/>
                </a:lnTo>
                <a:lnTo>
                  <a:pt x="16764" y="28956"/>
                </a:lnTo>
                <a:lnTo>
                  <a:pt x="12192" y="28956"/>
                </a:lnTo>
                <a:lnTo>
                  <a:pt x="6096" y="27432"/>
                </a:lnTo>
                <a:lnTo>
                  <a:pt x="0" y="27432"/>
                </a:lnTo>
                <a:lnTo>
                  <a:pt x="5687" y="15826"/>
                </a:lnTo>
                <a:lnTo>
                  <a:pt x="10682" y="4221"/>
                </a:lnTo>
                <a:lnTo>
                  <a:pt x="12192" y="0"/>
                </a:lnTo>
                <a:close/>
              </a:path>
            </a:pathLst>
          </a:custGeom>
          <a:ln w="4572">
            <a:solidFill>
              <a:srgbClr val="6633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6668396" y="5427489"/>
            <a:ext cx="4034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180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6668396" y="5403284"/>
            <a:ext cx="4034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180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6668396" y="5379080"/>
            <a:ext cx="4034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180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6668396" y="5354203"/>
            <a:ext cx="4034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6668396" y="5329998"/>
            <a:ext cx="4034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6668396" y="5305793"/>
            <a:ext cx="4034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6668396" y="5281589"/>
            <a:ext cx="4034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6668396" y="5257384"/>
            <a:ext cx="4034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6668396" y="5233179"/>
            <a:ext cx="4034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6668396" y="5208974"/>
            <a:ext cx="4034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6668396" y="5184770"/>
            <a:ext cx="4034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6668396" y="5159893"/>
            <a:ext cx="4034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180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6668396" y="5135688"/>
            <a:ext cx="4034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1803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6668396" y="5111483"/>
            <a:ext cx="4034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1803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6668396" y="5087279"/>
            <a:ext cx="4034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180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6668396" y="5062401"/>
            <a:ext cx="4034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6671085" y="5045593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6695290" y="5045593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6719495" y="5045593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6743699" y="5045593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6767904" y="5045593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6792109" y="5045593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6816313" y="5045593"/>
            <a:ext cx="14792" cy="0"/>
          </a:xfrm>
          <a:custGeom>
            <a:avLst/>
            <a:gdLst/>
            <a:ahLst/>
            <a:cxnLst/>
            <a:rect l="l" t="t" r="r" b="b"/>
            <a:pathLst>
              <a:path w="16764">
                <a:moveTo>
                  <a:pt x="0" y="0"/>
                </a:moveTo>
                <a:lnTo>
                  <a:pt x="16764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6840518" y="5045593"/>
            <a:ext cx="14792" cy="0"/>
          </a:xfrm>
          <a:custGeom>
            <a:avLst/>
            <a:gdLst/>
            <a:ahLst/>
            <a:cxnLst/>
            <a:rect l="l" t="t" r="r" b="b"/>
            <a:pathLst>
              <a:path w="16764">
                <a:moveTo>
                  <a:pt x="0" y="0"/>
                </a:moveTo>
                <a:lnTo>
                  <a:pt x="16764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6864723" y="5045593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6890273" y="5045593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6914477" y="5045593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6938682" y="5045593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6962887" y="5045593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6987091" y="5045593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7011296" y="5045593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7035500" y="5045593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7059706" y="5045593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7083910" y="5045593"/>
            <a:ext cx="14792" cy="0"/>
          </a:xfrm>
          <a:custGeom>
            <a:avLst/>
            <a:gdLst/>
            <a:ahLst/>
            <a:cxnLst/>
            <a:rect l="l" t="t" r="r" b="b"/>
            <a:pathLst>
              <a:path w="16764">
                <a:moveTo>
                  <a:pt x="0" y="0"/>
                </a:moveTo>
                <a:lnTo>
                  <a:pt x="16764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7108114" y="5045593"/>
            <a:ext cx="14792" cy="0"/>
          </a:xfrm>
          <a:custGeom>
            <a:avLst/>
            <a:gdLst/>
            <a:ahLst/>
            <a:cxnLst/>
            <a:rect l="l" t="t" r="r" b="b"/>
            <a:pathLst>
              <a:path w="16764">
                <a:moveTo>
                  <a:pt x="0" y="0"/>
                </a:moveTo>
                <a:lnTo>
                  <a:pt x="16764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7132320" y="5045593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7156524" y="5045593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7182073" y="5045593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7206278" y="5045593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7230483" y="5045593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7254688" y="5045593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7278892" y="5045593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7303097" y="5045593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7327302" y="5045593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7351506" y="5045593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7375711" y="5045593"/>
            <a:ext cx="14792" cy="0"/>
          </a:xfrm>
          <a:custGeom>
            <a:avLst/>
            <a:gdLst/>
            <a:ahLst/>
            <a:cxnLst/>
            <a:rect l="l" t="t" r="r" b="b"/>
            <a:pathLst>
              <a:path w="16764">
                <a:moveTo>
                  <a:pt x="0" y="0"/>
                </a:moveTo>
                <a:lnTo>
                  <a:pt x="16764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7399916" y="5045593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7424121" y="5045593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7449670" y="5045593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7473874" y="5045593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7498080" y="5045593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7522284" y="5045593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7546489" y="5045593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7570693" y="5045593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7594898" y="5045593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7619103" y="5045593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7643307" y="5045593"/>
            <a:ext cx="14792" cy="0"/>
          </a:xfrm>
          <a:custGeom>
            <a:avLst/>
            <a:gdLst/>
            <a:ahLst/>
            <a:cxnLst/>
            <a:rect l="l" t="t" r="r" b="b"/>
            <a:pathLst>
              <a:path w="16764">
                <a:moveTo>
                  <a:pt x="0" y="0"/>
                </a:moveTo>
                <a:lnTo>
                  <a:pt x="16764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7667512" y="5045593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7691717" y="5045593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7715921" y="5045593"/>
            <a:ext cx="14792" cy="0"/>
          </a:xfrm>
          <a:custGeom>
            <a:avLst/>
            <a:gdLst/>
            <a:ahLst/>
            <a:cxnLst/>
            <a:rect l="l" t="t" r="r" b="b"/>
            <a:pathLst>
              <a:path w="16764">
                <a:moveTo>
                  <a:pt x="0" y="0"/>
                </a:moveTo>
                <a:lnTo>
                  <a:pt x="16764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7741471" y="5045593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7765676" y="5045593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7789880" y="5045593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7814085" y="5045593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7838290" y="5045593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7862495" y="5045593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7886699" y="5045593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7910904" y="5045593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7935109" y="5045593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7959314" y="5045593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7983518" y="5045593"/>
            <a:ext cx="14792" cy="0"/>
          </a:xfrm>
          <a:custGeom>
            <a:avLst/>
            <a:gdLst/>
            <a:ahLst/>
            <a:cxnLst/>
            <a:rect l="l" t="t" r="r" b="b"/>
            <a:pathLst>
              <a:path w="16764">
                <a:moveTo>
                  <a:pt x="0" y="0"/>
                </a:moveTo>
                <a:lnTo>
                  <a:pt x="16764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8007723" y="5045593"/>
            <a:ext cx="14792" cy="0"/>
          </a:xfrm>
          <a:custGeom>
            <a:avLst/>
            <a:gdLst/>
            <a:ahLst/>
            <a:cxnLst/>
            <a:rect l="l" t="t" r="r" b="b"/>
            <a:pathLst>
              <a:path w="16764">
                <a:moveTo>
                  <a:pt x="0" y="0"/>
                </a:moveTo>
                <a:lnTo>
                  <a:pt x="16764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8029238" y="5054333"/>
            <a:ext cx="4034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8029238" y="5078538"/>
            <a:ext cx="4034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8029238" y="5102743"/>
            <a:ext cx="4034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8029238" y="5126947"/>
            <a:ext cx="4034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8029238" y="5151152"/>
            <a:ext cx="4034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8029238" y="5175357"/>
            <a:ext cx="4034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8029238" y="5199561"/>
            <a:ext cx="4034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8029238" y="5224439"/>
            <a:ext cx="4034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180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8029238" y="5248643"/>
            <a:ext cx="4034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180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8029238" y="5272848"/>
            <a:ext cx="4034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180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8029238" y="5297725"/>
            <a:ext cx="4034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8029238" y="5321930"/>
            <a:ext cx="4034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8029238" y="5346134"/>
            <a:ext cx="4034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8029238" y="5370339"/>
            <a:ext cx="4034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8029238" y="5394544"/>
            <a:ext cx="4034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8029238" y="5418749"/>
            <a:ext cx="4034" cy="0"/>
          </a:xfrm>
          <a:custGeom>
            <a:avLst/>
            <a:gdLst/>
            <a:ahLst/>
            <a:cxnLst/>
            <a:rect l="l" t="t" r="r" b="b"/>
            <a:pathLst>
              <a:path w="4572">
                <a:moveTo>
                  <a:pt x="0" y="0"/>
                </a:moveTo>
                <a:lnTo>
                  <a:pt x="4572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8015791" y="5434213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7991586" y="5434213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7966037" y="5434213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7941832" y="5434213"/>
            <a:ext cx="14792" cy="0"/>
          </a:xfrm>
          <a:custGeom>
            <a:avLst/>
            <a:gdLst/>
            <a:ahLst/>
            <a:cxnLst/>
            <a:rect l="l" t="t" r="r" b="b"/>
            <a:pathLst>
              <a:path w="16764">
                <a:moveTo>
                  <a:pt x="0" y="0"/>
                </a:moveTo>
                <a:lnTo>
                  <a:pt x="16764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7917627" y="5434213"/>
            <a:ext cx="14792" cy="0"/>
          </a:xfrm>
          <a:custGeom>
            <a:avLst/>
            <a:gdLst/>
            <a:ahLst/>
            <a:cxnLst/>
            <a:rect l="l" t="t" r="r" b="b"/>
            <a:pathLst>
              <a:path w="16764">
                <a:moveTo>
                  <a:pt x="0" y="0"/>
                </a:moveTo>
                <a:lnTo>
                  <a:pt x="16764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7893423" y="5434213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7869218" y="5434213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7845013" y="5434213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7820809" y="5434213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7796604" y="5434213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7772399" y="5434213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7748194" y="5434213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7723990" y="5434213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7699786" y="5434213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7674235" y="5434213"/>
            <a:ext cx="14792" cy="0"/>
          </a:xfrm>
          <a:custGeom>
            <a:avLst/>
            <a:gdLst/>
            <a:ahLst/>
            <a:cxnLst/>
            <a:rect l="l" t="t" r="r" b="b"/>
            <a:pathLst>
              <a:path w="16764">
                <a:moveTo>
                  <a:pt x="0" y="0"/>
                </a:moveTo>
                <a:lnTo>
                  <a:pt x="16764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7650031" y="5434213"/>
            <a:ext cx="14792" cy="0"/>
          </a:xfrm>
          <a:custGeom>
            <a:avLst/>
            <a:gdLst/>
            <a:ahLst/>
            <a:cxnLst/>
            <a:rect l="l" t="t" r="r" b="b"/>
            <a:pathLst>
              <a:path w="16764">
                <a:moveTo>
                  <a:pt x="0" y="0"/>
                </a:moveTo>
                <a:lnTo>
                  <a:pt x="16764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7625827" y="5434213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7601622" y="5434213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7577417" y="5434213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7553212" y="5434213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7529008" y="5434213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7504803" y="5434213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7480598" y="5434213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7456394" y="5434213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7432189" y="5434213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7406639" y="5434213"/>
            <a:ext cx="14792" cy="0"/>
          </a:xfrm>
          <a:custGeom>
            <a:avLst/>
            <a:gdLst/>
            <a:ahLst/>
            <a:cxnLst/>
            <a:rect l="l" t="t" r="r" b="b"/>
            <a:pathLst>
              <a:path w="16764">
                <a:moveTo>
                  <a:pt x="0" y="0"/>
                </a:moveTo>
                <a:lnTo>
                  <a:pt x="16764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7382434" y="5434213"/>
            <a:ext cx="14792" cy="0"/>
          </a:xfrm>
          <a:custGeom>
            <a:avLst/>
            <a:gdLst/>
            <a:ahLst/>
            <a:cxnLst/>
            <a:rect l="l" t="t" r="r" b="b"/>
            <a:pathLst>
              <a:path w="16764">
                <a:moveTo>
                  <a:pt x="0" y="0"/>
                </a:moveTo>
                <a:lnTo>
                  <a:pt x="16764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7358230" y="5434213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7334025" y="5434213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7309820" y="5434213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7285616" y="5434213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7261411" y="5434213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7237206" y="5434213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7213002" y="5434213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7188797" y="5434213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7164593" y="5434213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7140387" y="5434213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7114838" y="5434213"/>
            <a:ext cx="14792" cy="0"/>
          </a:xfrm>
          <a:custGeom>
            <a:avLst/>
            <a:gdLst/>
            <a:ahLst/>
            <a:cxnLst/>
            <a:rect l="l" t="t" r="r" b="b"/>
            <a:pathLst>
              <a:path w="16764">
                <a:moveTo>
                  <a:pt x="0" y="0"/>
                </a:moveTo>
                <a:lnTo>
                  <a:pt x="16764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7090634" y="5434213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7066428" y="5434213"/>
            <a:ext cx="14792" cy="0"/>
          </a:xfrm>
          <a:custGeom>
            <a:avLst/>
            <a:gdLst/>
            <a:ahLst/>
            <a:cxnLst/>
            <a:rect l="l" t="t" r="r" b="b"/>
            <a:pathLst>
              <a:path w="16764">
                <a:moveTo>
                  <a:pt x="0" y="0"/>
                </a:moveTo>
                <a:lnTo>
                  <a:pt x="16764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7042224" y="5434213"/>
            <a:ext cx="14792" cy="0"/>
          </a:xfrm>
          <a:custGeom>
            <a:avLst/>
            <a:gdLst/>
            <a:ahLst/>
            <a:cxnLst/>
            <a:rect l="l" t="t" r="r" b="b"/>
            <a:pathLst>
              <a:path w="16764">
                <a:moveTo>
                  <a:pt x="0" y="0"/>
                </a:moveTo>
                <a:lnTo>
                  <a:pt x="16764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7018019" y="5434213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6993815" y="5434213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6969610" y="5434213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6945405" y="5434213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6921201" y="5434213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6896996" y="5434213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6872791" y="5434213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6848586" y="5434213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6823037" y="5434213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6798832" y="5434213"/>
            <a:ext cx="14792" cy="0"/>
          </a:xfrm>
          <a:custGeom>
            <a:avLst/>
            <a:gdLst/>
            <a:ahLst/>
            <a:cxnLst/>
            <a:rect l="l" t="t" r="r" b="b"/>
            <a:pathLst>
              <a:path w="16764">
                <a:moveTo>
                  <a:pt x="0" y="0"/>
                </a:moveTo>
                <a:lnTo>
                  <a:pt x="16764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6774627" y="5434213"/>
            <a:ext cx="14792" cy="0"/>
          </a:xfrm>
          <a:custGeom>
            <a:avLst/>
            <a:gdLst/>
            <a:ahLst/>
            <a:cxnLst/>
            <a:rect l="l" t="t" r="r" b="b"/>
            <a:pathLst>
              <a:path w="16764">
                <a:moveTo>
                  <a:pt x="0" y="0"/>
                </a:moveTo>
                <a:lnTo>
                  <a:pt x="16764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6750423" y="5434213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6726218" y="5434213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6702013" y="5434213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6677809" y="5434213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4900107" y="5110811"/>
            <a:ext cx="1752152" cy="11282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4900108" y="3849477"/>
            <a:ext cx="3334870" cy="250114"/>
          </a:xfrm>
          <a:custGeom>
            <a:avLst/>
            <a:gdLst/>
            <a:ahLst/>
            <a:cxnLst/>
            <a:rect l="l" t="t" r="r" b="b"/>
            <a:pathLst>
              <a:path w="3779519" h="283463">
                <a:moveTo>
                  <a:pt x="3779519" y="0"/>
                </a:moveTo>
                <a:lnTo>
                  <a:pt x="0" y="0"/>
                </a:lnTo>
                <a:lnTo>
                  <a:pt x="0" y="283463"/>
                </a:lnTo>
                <a:lnTo>
                  <a:pt x="3779519" y="283463"/>
                </a:lnTo>
                <a:lnTo>
                  <a:pt x="3779519" y="0"/>
                </a:lnTo>
                <a:close/>
              </a:path>
            </a:pathLst>
          </a:custGeom>
          <a:solidFill>
            <a:srgbClr val="1F49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4978101" y="3877717"/>
            <a:ext cx="178845" cy="1936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7563970" y="3904610"/>
            <a:ext cx="86060" cy="116989"/>
          </a:xfrm>
          <a:custGeom>
            <a:avLst/>
            <a:gdLst/>
            <a:ahLst/>
            <a:cxnLst/>
            <a:rect l="l" t="t" r="r" b="b"/>
            <a:pathLst>
              <a:path w="97535" h="132587">
                <a:moveTo>
                  <a:pt x="1524" y="129539"/>
                </a:moveTo>
                <a:lnTo>
                  <a:pt x="1524" y="3048"/>
                </a:lnTo>
                <a:lnTo>
                  <a:pt x="3048" y="1524"/>
                </a:lnTo>
                <a:lnTo>
                  <a:pt x="94487" y="1524"/>
                </a:lnTo>
                <a:lnTo>
                  <a:pt x="97535" y="0"/>
                </a:lnTo>
                <a:lnTo>
                  <a:pt x="0" y="0"/>
                </a:lnTo>
                <a:lnTo>
                  <a:pt x="1524" y="129539"/>
                </a:lnTo>
                <a:close/>
              </a:path>
              <a:path w="97535" h="132587">
                <a:moveTo>
                  <a:pt x="97535" y="132587"/>
                </a:moveTo>
                <a:lnTo>
                  <a:pt x="97535" y="0"/>
                </a:lnTo>
                <a:lnTo>
                  <a:pt x="94487" y="1524"/>
                </a:lnTo>
                <a:lnTo>
                  <a:pt x="3048" y="1524"/>
                </a:lnTo>
                <a:lnTo>
                  <a:pt x="1524" y="3048"/>
                </a:lnTo>
                <a:lnTo>
                  <a:pt x="1524" y="129539"/>
                </a:lnTo>
                <a:lnTo>
                  <a:pt x="0" y="0"/>
                </a:lnTo>
                <a:lnTo>
                  <a:pt x="0" y="132587"/>
                </a:lnTo>
                <a:lnTo>
                  <a:pt x="97535" y="132587"/>
                </a:lnTo>
                <a:lnTo>
                  <a:pt x="3048" y="131063"/>
                </a:lnTo>
                <a:lnTo>
                  <a:pt x="3048" y="3047"/>
                </a:lnTo>
                <a:lnTo>
                  <a:pt x="96011" y="3048"/>
                </a:lnTo>
                <a:lnTo>
                  <a:pt x="96011" y="129539"/>
                </a:lnTo>
                <a:lnTo>
                  <a:pt x="94487" y="131063"/>
                </a:lnTo>
                <a:lnTo>
                  <a:pt x="97535" y="132587"/>
                </a:lnTo>
                <a:close/>
              </a:path>
              <a:path w="97535" h="132587">
                <a:moveTo>
                  <a:pt x="96011" y="3048"/>
                </a:moveTo>
                <a:lnTo>
                  <a:pt x="94488" y="3047"/>
                </a:lnTo>
                <a:lnTo>
                  <a:pt x="94488" y="129539"/>
                </a:lnTo>
                <a:lnTo>
                  <a:pt x="3048" y="129539"/>
                </a:lnTo>
                <a:lnTo>
                  <a:pt x="3048" y="131063"/>
                </a:lnTo>
                <a:lnTo>
                  <a:pt x="97535" y="132587"/>
                </a:lnTo>
                <a:lnTo>
                  <a:pt x="94487" y="131063"/>
                </a:lnTo>
                <a:lnTo>
                  <a:pt x="96011" y="129539"/>
                </a:lnTo>
                <a:lnTo>
                  <a:pt x="96011" y="30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7662134" y="3904610"/>
            <a:ext cx="154640" cy="116989"/>
          </a:xfrm>
          <a:custGeom>
            <a:avLst/>
            <a:gdLst/>
            <a:ahLst/>
            <a:cxnLst/>
            <a:rect l="l" t="t" r="r" b="b"/>
            <a:pathLst>
              <a:path w="175259" h="132587">
                <a:moveTo>
                  <a:pt x="3048" y="129539"/>
                </a:moveTo>
                <a:lnTo>
                  <a:pt x="3048" y="3048"/>
                </a:lnTo>
                <a:lnTo>
                  <a:pt x="4572" y="1524"/>
                </a:lnTo>
                <a:lnTo>
                  <a:pt x="172211" y="1524"/>
                </a:lnTo>
                <a:lnTo>
                  <a:pt x="175259" y="0"/>
                </a:lnTo>
                <a:lnTo>
                  <a:pt x="0" y="0"/>
                </a:lnTo>
                <a:lnTo>
                  <a:pt x="3048" y="129539"/>
                </a:lnTo>
                <a:close/>
              </a:path>
              <a:path w="175259" h="132587">
                <a:moveTo>
                  <a:pt x="175259" y="132587"/>
                </a:moveTo>
                <a:lnTo>
                  <a:pt x="175259" y="0"/>
                </a:lnTo>
                <a:lnTo>
                  <a:pt x="172211" y="1524"/>
                </a:lnTo>
                <a:lnTo>
                  <a:pt x="4572" y="1524"/>
                </a:lnTo>
                <a:lnTo>
                  <a:pt x="3048" y="3048"/>
                </a:lnTo>
                <a:lnTo>
                  <a:pt x="3048" y="129539"/>
                </a:lnTo>
                <a:lnTo>
                  <a:pt x="0" y="0"/>
                </a:lnTo>
                <a:lnTo>
                  <a:pt x="0" y="132587"/>
                </a:lnTo>
                <a:lnTo>
                  <a:pt x="175259" y="132587"/>
                </a:lnTo>
                <a:lnTo>
                  <a:pt x="4572" y="131063"/>
                </a:lnTo>
                <a:lnTo>
                  <a:pt x="4571" y="3048"/>
                </a:lnTo>
                <a:lnTo>
                  <a:pt x="173735" y="3048"/>
                </a:lnTo>
                <a:lnTo>
                  <a:pt x="173735" y="129539"/>
                </a:lnTo>
                <a:lnTo>
                  <a:pt x="172211" y="131063"/>
                </a:lnTo>
                <a:lnTo>
                  <a:pt x="175259" y="132587"/>
                </a:lnTo>
                <a:close/>
              </a:path>
              <a:path w="175259" h="132587">
                <a:moveTo>
                  <a:pt x="173735" y="3048"/>
                </a:moveTo>
                <a:lnTo>
                  <a:pt x="172211" y="3048"/>
                </a:lnTo>
                <a:lnTo>
                  <a:pt x="172212" y="129539"/>
                </a:lnTo>
                <a:lnTo>
                  <a:pt x="4571" y="129540"/>
                </a:lnTo>
                <a:lnTo>
                  <a:pt x="4572" y="131063"/>
                </a:lnTo>
                <a:lnTo>
                  <a:pt x="175259" y="132587"/>
                </a:lnTo>
                <a:lnTo>
                  <a:pt x="172211" y="131063"/>
                </a:lnTo>
                <a:lnTo>
                  <a:pt x="173735" y="129539"/>
                </a:lnTo>
                <a:lnTo>
                  <a:pt x="173735" y="30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7461773" y="3904610"/>
            <a:ext cx="86060" cy="116989"/>
          </a:xfrm>
          <a:custGeom>
            <a:avLst/>
            <a:gdLst/>
            <a:ahLst/>
            <a:cxnLst/>
            <a:rect l="l" t="t" r="r" b="b"/>
            <a:pathLst>
              <a:path w="97535" h="132587">
                <a:moveTo>
                  <a:pt x="1524" y="129539"/>
                </a:moveTo>
                <a:lnTo>
                  <a:pt x="1524" y="3048"/>
                </a:lnTo>
                <a:lnTo>
                  <a:pt x="3048" y="1524"/>
                </a:lnTo>
                <a:lnTo>
                  <a:pt x="94487" y="1524"/>
                </a:lnTo>
                <a:lnTo>
                  <a:pt x="97535" y="0"/>
                </a:lnTo>
                <a:lnTo>
                  <a:pt x="0" y="0"/>
                </a:lnTo>
                <a:lnTo>
                  <a:pt x="1524" y="129539"/>
                </a:lnTo>
                <a:close/>
              </a:path>
              <a:path w="97535" h="132587">
                <a:moveTo>
                  <a:pt x="97535" y="132587"/>
                </a:moveTo>
                <a:lnTo>
                  <a:pt x="97535" y="0"/>
                </a:lnTo>
                <a:lnTo>
                  <a:pt x="94487" y="1524"/>
                </a:lnTo>
                <a:lnTo>
                  <a:pt x="3048" y="1524"/>
                </a:lnTo>
                <a:lnTo>
                  <a:pt x="1524" y="3048"/>
                </a:lnTo>
                <a:lnTo>
                  <a:pt x="1524" y="129539"/>
                </a:lnTo>
                <a:lnTo>
                  <a:pt x="0" y="0"/>
                </a:lnTo>
                <a:lnTo>
                  <a:pt x="0" y="132587"/>
                </a:lnTo>
                <a:lnTo>
                  <a:pt x="97535" y="132587"/>
                </a:lnTo>
                <a:lnTo>
                  <a:pt x="3048" y="131063"/>
                </a:lnTo>
                <a:lnTo>
                  <a:pt x="3048" y="3047"/>
                </a:lnTo>
                <a:lnTo>
                  <a:pt x="96011" y="3048"/>
                </a:lnTo>
                <a:lnTo>
                  <a:pt x="96011" y="129539"/>
                </a:lnTo>
                <a:lnTo>
                  <a:pt x="94487" y="131063"/>
                </a:lnTo>
                <a:lnTo>
                  <a:pt x="97535" y="132587"/>
                </a:lnTo>
                <a:close/>
              </a:path>
              <a:path w="97535" h="132587">
                <a:moveTo>
                  <a:pt x="96011" y="3048"/>
                </a:moveTo>
                <a:lnTo>
                  <a:pt x="94488" y="3047"/>
                </a:lnTo>
                <a:lnTo>
                  <a:pt x="94488" y="129539"/>
                </a:lnTo>
                <a:lnTo>
                  <a:pt x="3048" y="129539"/>
                </a:lnTo>
                <a:lnTo>
                  <a:pt x="3048" y="131063"/>
                </a:lnTo>
                <a:lnTo>
                  <a:pt x="97535" y="132587"/>
                </a:lnTo>
                <a:lnTo>
                  <a:pt x="94487" y="131063"/>
                </a:lnTo>
                <a:lnTo>
                  <a:pt x="96011" y="129539"/>
                </a:lnTo>
                <a:lnTo>
                  <a:pt x="96011" y="30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7831567" y="3904610"/>
            <a:ext cx="149261" cy="116989"/>
          </a:xfrm>
          <a:custGeom>
            <a:avLst/>
            <a:gdLst/>
            <a:ahLst/>
            <a:cxnLst/>
            <a:rect l="l" t="t" r="r" b="b"/>
            <a:pathLst>
              <a:path w="169163" h="132587">
                <a:moveTo>
                  <a:pt x="1524" y="129539"/>
                </a:moveTo>
                <a:lnTo>
                  <a:pt x="1524" y="3048"/>
                </a:lnTo>
                <a:lnTo>
                  <a:pt x="4572" y="1524"/>
                </a:lnTo>
                <a:lnTo>
                  <a:pt x="166115" y="1524"/>
                </a:lnTo>
                <a:lnTo>
                  <a:pt x="169163" y="0"/>
                </a:lnTo>
                <a:lnTo>
                  <a:pt x="0" y="0"/>
                </a:lnTo>
                <a:lnTo>
                  <a:pt x="1524" y="129539"/>
                </a:lnTo>
                <a:close/>
              </a:path>
              <a:path w="169163" h="132587">
                <a:moveTo>
                  <a:pt x="169163" y="132587"/>
                </a:moveTo>
                <a:lnTo>
                  <a:pt x="169163" y="0"/>
                </a:lnTo>
                <a:lnTo>
                  <a:pt x="166115" y="1524"/>
                </a:lnTo>
                <a:lnTo>
                  <a:pt x="4572" y="1524"/>
                </a:lnTo>
                <a:lnTo>
                  <a:pt x="1524" y="3048"/>
                </a:lnTo>
                <a:lnTo>
                  <a:pt x="1524" y="129539"/>
                </a:lnTo>
                <a:lnTo>
                  <a:pt x="0" y="0"/>
                </a:lnTo>
                <a:lnTo>
                  <a:pt x="0" y="132587"/>
                </a:lnTo>
                <a:lnTo>
                  <a:pt x="169163" y="132587"/>
                </a:lnTo>
                <a:lnTo>
                  <a:pt x="4572" y="131063"/>
                </a:lnTo>
                <a:lnTo>
                  <a:pt x="4571" y="3048"/>
                </a:lnTo>
                <a:lnTo>
                  <a:pt x="167639" y="3048"/>
                </a:lnTo>
                <a:lnTo>
                  <a:pt x="167639" y="129539"/>
                </a:lnTo>
                <a:lnTo>
                  <a:pt x="166115" y="131063"/>
                </a:lnTo>
                <a:lnTo>
                  <a:pt x="169163" y="132587"/>
                </a:lnTo>
                <a:close/>
              </a:path>
              <a:path w="169163" h="132587">
                <a:moveTo>
                  <a:pt x="167639" y="3048"/>
                </a:moveTo>
                <a:lnTo>
                  <a:pt x="166116" y="3047"/>
                </a:lnTo>
                <a:lnTo>
                  <a:pt x="166116" y="129539"/>
                </a:lnTo>
                <a:lnTo>
                  <a:pt x="4571" y="129540"/>
                </a:lnTo>
                <a:lnTo>
                  <a:pt x="4572" y="131063"/>
                </a:lnTo>
                <a:lnTo>
                  <a:pt x="169163" y="132587"/>
                </a:lnTo>
                <a:lnTo>
                  <a:pt x="166115" y="131063"/>
                </a:lnTo>
                <a:lnTo>
                  <a:pt x="167639" y="129539"/>
                </a:lnTo>
                <a:lnTo>
                  <a:pt x="167639" y="30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8011757" y="3905955"/>
            <a:ext cx="212463" cy="1183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4900108" y="3849477"/>
            <a:ext cx="3333525" cy="2501152"/>
          </a:xfrm>
          <a:custGeom>
            <a:avLst/>
            <a:gdLst/>
            <a:ahLst/>
            <a:cxnLst/>
            <a:rect l="l" t="t" r="r" b="b"/>
            <a:pathLst>
              <a:path w="3777995" h="2834639">
                <a:moveTo>
                  <a:pt x="0" y="2834639"/>
                </a:moveTo>
                <a:lnTo>
                  <a:pt x="3777995" y="2834639"/>
                </a:lnTo>
                <a:lnTo>
                  <a:pt x="3777995" y="0"/>
                </a:lnTo>
                <a:lnTo>
                  <a:pt x="0" y="0"/>
                </a:lnTo>
                <a:lnTo>
                  <a:pt x="0" y="2834639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673208" y="5748128"/>
            <a:ext cx="816670" cy="883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558"/>
              </a:lnSpc>
              <a:spcBef>
                <a:spcPts val="53"/>
              </a:spcBef>
            </a:pPr>
            <a:r>
              <a:rPr sz="485" b="1" spc="4" dirty="0">
                <a:solidFill>
                  <a:srgbClr val="663300"/>
                </a:solidFill>
                <a:latin typeface="Arial"/>
                <a:cs typeface="Arial"/>
              </a:rPr>
              <a:t>D</a:t>
            </a:r>
            <a:r>
              <a:rPr sz="485" b="1" dirty="0">
                <a:solidFill>
                  <a:srgbClr val="663300"/>
                </a:solidFill>
                <a:latin typeface="Arial"/>
                <a:cs typeface="Arial"/>
              </a:rPr>
              <a:t>T</a:t>
            </a:r>
            <a:r>
              <a:rPr sz="485" b="1" spc="34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485" b="1" dirty="0">
                <a:solidFill>
                  <a:srgbClr val="663300"/>
                </a:solidFill>
                <a:latin typeface="Arial"/>
                <a:cs typeface="Arial"/>
              </a:rPr>
              <a:t>(SS</a:t>
            </a:r>
            <a:r>
              <a:rPr sz="485" b="1" spc="-4" dirty="0">
                <a:solidFill>
                  <a:srgbClr val="663300"/>
                </a:solidFill>
                <a:latin typeface="Arial"/>
                <a:cs typeface="Arial"/>
              </a:rPr>
              <a:t>/</a:t>
            </a:r>
            <a:r>
              <a:rPr sz="485" b="1" spc="8" dirty="0">
                <a:solidFill>
                  <a:srgbClr val="663300"/>
                </a:solidFill>
                <a:latin typeface="Arial"/>
                <a:cs typeface="Arial"/>
              </a:rPr>
              <a:t>T</a:t>
            </a:r>
            <a:r>
              <a:rPr sz="485" b="1" dirty="0">
                <a:solidFill>
                  <a:srgbClr val="663300"/>
                </a:solidFill>
                <a:latin typeface="Arial"/>
                <a:cs typeface="Arial"/>
              </a:rPr>
              <a:t>S)    </a:t>
            </a:r>
            <a:r>
              <a:rPr sz="485" b="1" spc="103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485" b="1" dirty="0">
                <a:solidFill>
                  <a:srgbClr val="663300"/>
                </a:solidFill>
                <a:latin typeface="Arial"/>
                <a:cs typeface="Arial"/>
              </a:rPr>
              <a:t>:</a:t>
            </a:r>
            <a:r>
              <a:rPr sz="485" b="1" spc="11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485" b="1" spc="4" dirty="0">
                <a:solidFill>
                  <a:srgbClr val="663300"/>
                </a:solidFill>
                <a:latin typeface="Arial"/>
                <a:cs typeface="Arial"/>
              </a:rPr>
              <a:t>272</a:t>
            </a:r>
            <a:r>
              <a:rPr sz="485" b="1" spc="-4" dirty="0">
                <a:solidFill>
                  <a:srgbClr val="663300"/>
                </a:solidFill>
                <a:latin typeface="Arial"/>
                <a:cs typeface="Arial"/>
              </a:rPr>
              <a:t>/</a:t>
            </a:r>
            <a:r>
              <a:rPr sz="485" b="1" spc="4" dirty="0">
                <a:solidFill>
                  <a:srgbClr val="663300"/>
                </a:solidFill>
                <a:latin typeface="Arial"/>
                <a:cs typeface="Arial"/>
              </a:rPr>
              <a:t>27</a:t>
            </a:r>
            <a:r>
              <a:rPr sz="485" b="1" dirty="0">
                <a:solidFill>
                  <a:srgbClr val="663300"/>
                </a:solidFill>
                <a:latin typeface="Arial"/>
                <a:cs typeface="Arial"/>
              </a:rPr>
              <a:t>2</a:t>
            </a:r>
            <a:r>
              <a:rPr sz="485" b="1" spc="70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463" b="1" spc="-8" baseline="24846" dirty="0">
                <a:solidFill>
                  <a:srgbClr val="663300"/>
                </a:solidFill>
                <a:latin typeface="Arial"/>
                <a:cs typeface="Arial"/>
              </a:rPr>
              <a:t>O</a:t>
            </a:r>
            <a:r>
              <a:rPr sz="485" b="1" dirty="0">
                <a:solidFill>
                  <a:srgbClr val="663300"/>
                </a:solidFill>
                <a:latin typeface="Arial"/>
                <a:cs typeface="Arial"/>
              </a:rPr>
              <a:t>C</a:t>
            </a:r>
            <a:endParaRPr sz="485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73209" y="5928391"/>
            <a:ext cx="902817" cy="86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ct val="95825"/>
              </a:lnSpc>
              <a:spcBef>
                <a:spcPts val="44"/>
              </a:spcBef>
            </a:pPr>
            <a:r>
              <a:rPr sz="485" b="1" dirty="0">
                <a:solidFill>
                  <a:srgbClr val="663300"/>
                </a:solidFill>
                <a:latin typeface="Arial"/>
                <a:cs typeface="Arial"/>
              </a:rPr>
              <a:t>S</a:t>
            </a:r>
            <a:r>
              <a:rPr sz="485" b="1" spc="4" dirty="0">
                <a:solidFill>
                  <a:srgbClr val="663300"/>
                </a:solidFill>
                <a:latin typeface="Arial"/>
                <a:cs typeface="Arial"/>
              </a:rPr>
              <a:t>U</a:t>
            </a:r>
            <a:r>
              <a:rPr sz="485" b="1" dirty="0">
                <a:solidFill>
                  <a:srgbClr val="663300"/>
                </a:solidFill>
                <a:latin typeface="Arial"/>
                <a:cs typeface="Arial"/>
              </a:rPr>
              <a:t>PE</a:t>
            </a:r>
            <a:r>
              <a:rPr sz="485" b="1" spc="-4" dirty="0">
                <a:solidFill>
                  <a:srgbClr val="663300"/>
                </a:solidFill>
                <a:latin typeface="Arial"/>
                <a:cs typeface="Arial"/>
              </a:rPr>
              <a:t>R</a:t>
            </a:r>
            <a:r>
              <a:rPr sz="485" b="1" dirty="0">
                <a:solidFill>
                  <a:srgbClr val="663300"/>
                </a:solidFill>
                <a:latin typeface="Arial"/>
                <a:cs typeface="Arial"/>
              </a:rPr>
              <a:t>V</a:t>
            </a:r>
            <a:r>
              <a:rPr sz="485" b="1" spc="-4" dirty="0">
                <a:solidFill>
                  <a:srgbClr val="663300"/>
                </a:solidFill>
                <a:latin typeface="Arial"/>
                <a:cs typeface="Arial"/>
              </a:rPr>
              <a:t>I</a:t>
            </a:r>
            <a:r>
              <a:rPr sz="485" b="1" dirty="0">
                <a:solidFill>
                  <a:srgbClr val="663300"/>
                </a:solidFill>
                <a:latin typeface="Arial"/>
                <a:cs typeface="Arial"/>
              </a:rPr>
              <a:t>SED </a:t>
            </a:r>
            <a:r>
              <a:rPr sz="485" b="1" spc="17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485" b="1" dirty="0">
                <a:solidFill>
                  <a:srgbClr val="663300"/>
                </a:solidFill>
                <a:latin typeface="Arial"/>
                <a:cs typeface="Arial"/>
              </a:rPr>
              <a:t>:</a:t>
            </a:r>
            <a:r>
              <a:rPr sz="485" b="1" spc="11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485" b="1" spc="-4" dirty="0">
                <a:solidFill>
                  <a:srgbClr val="663300"/>
                </a:solidFill>
                <a:latin typeface="Arial"/>
                <a:cs typeface="Arial"/>
              </a:rPr>
              <a:t>TO</a:t>
            </a:r>
            <a:r>
              <a:rPr sz="485" b="1" dirty="0">
                <a:solidFill>
                  <a:srgbClr val="663300"/>
                </a:solidFill>
                <a:latin typeface="Arial"/>
                <a:cs typeface="Arial"/>
              </a:rPr>
              <a:t>S</a:t>
            </a:r>
            <a:r>
              <a:rPr sz="485" b="1" spc="4" dirty="0">
                <a:solidFill>
                  <a:srgbClr val="663300"/>
                </a:solidFill>
                <a:latin typeface="Arial"/>
                <a:cs typeface="Arial"/>
              </a:rPr>
              <a:t>H</a:t>
            </a:r>
            <a:r>
              <a:rPr sz="485" b="1" spc="-4" dirty="0">
                <a:solidFill>
                  <a:srgbClr val="663300"/>
                </a:solidFill>
                <a:latin typeface="Arial"/>
                <a:cs typeface="Arial"/>
              </a:rPr>
              <a:t>I</a:t>
            </a:r>
            <a:r>
              <a:rPr sz="485" b="1" spc="4" dirty="0">
                <a:solidFill>
                  <a:srgbClr val="663300"/>
                </a:solidFill>
                <a:latin typeface="Arial"/>
                <a:cs typeface="Arial"/>
              </a:rPr>
              <a:t>B</a:t>
            </a:r>
            <a:r>
              <a:rPr sz="485" b="1" dirty="0">
                <a:solidFill>
                  <a:srgbClr val="663300"/>
                </a:solidFill>
                <a:latin typeface="Arial"/>
                <a:cs typeface="Arial"/>
              </a:rPr>
              <a:t>A</a:t>
            </a:r>
            <a:r>
              <a:rPr sz="485" b="1" spc="82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485" b="1" spc="-4" dirty="0">
                <a:solidFill>
                  <a:srgbClr val="663300"/>
                </a:solidFill>
                <a:latin typeface="Arial"/>
                <a:cs typeface="Arial"/>
              </a:rPr>
              <a:t>L</a:t>
            </a:r>
            <a:r>
              <a:rPr sz="485" b="1" dirty="0">
                <a:solidFill>
                  <a:srgbClr val="663300"/>
                </a:solidFill>
                <a:latin typeface="Arial"/>
                <a:cs typeface="Arial"/>
              </a:rPr>
              <a:t>td</a:t>
            </a:r>
            <a:endParaRPr sz="485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38670" y="6753663"/>
            <a:ext cx="124196" cy="1793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346"/>
              </a:lnSpc>
              <a:spcBef>
                <a:spcPts val="67"/>
              </a:spcBef>
            </a:pPr>
            <a:r>
              <a:rPr sz="1853" baseline="1950" dirty="0">
                <a:latin typeface="Calibri"/>
                <a:cs typeface="Calibri"/>
              </a:rPr>
              <a:t>1</a:t>
            </a:r>
            <a:endParaRPr sz="1235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00108" y="3849477"/>
            <a:ext cx="3333525" cy="2501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74"/>
              </a:lnSpc>
              <a:spcBef>
                <a:spcPts val="38"/>
              </a:spcBef>
            </a:pPr>
            <a:endParaRPr sz="574"/>
          </a:p>
          <a:p>
            <a:pPr marL="304927">
              <a:lnSpc>
                <a:spcPct val="95825"/>
              </a:lnSpc>
            </a:pPr>
            <a:r>
              <a:rPr sz="485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485" spc="12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48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485" spc="9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85" spc="4" dirty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48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485" spc="11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485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485" spc="4" dirty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485" spc="-4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485" spc="16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485" spc="11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48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485" spc="2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85" spc="-12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48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485" spc="4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485" dirty="0">
                <a:solidFill>
                  <a:srgbClr val="FFFFFF"/>
                </a:solidFill>
                <a:latin typeface="Times New Roman"/>
                <a:cs typeface="Times New Roman"/>
              </a:rPr>
              <a:t>ra</a:t>
            </a:r>
            <a:r>
              <a:rPr sz="485" spc="5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85" dirty="0">
                <a:solidFill>
                  <a:srgbClr val="FFFFFF"/>
                </a:solidFill>
                <a:latin typeface="Times New Roman"/>
                <a:cs typeface="Times New Roman"/>
              </a:rPr>
              <a:t>(Per</a:t>
            </a:r>
            <a:r>
              <a:rPr sz="485" spc="12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485" dirty="0">
                <a:solidFill>
                  <a:srgbClr val="FFFFFF"/>
                </a:solidFill>
                <a:latin typeface="Times New Roman"/>
                <a:cs typeface="Times New Roman"/>
              </a:rPr>
              <a:t>ero)                                      </a:t>
            </a:r>
            <a:r>
              <a:rPr sz="485" spc="1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85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485" spc="-8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48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85" spc="7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485" spc="-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485" spc="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85" dirty="0">
                <a:solidFill>
                  <a:srgbClr val="FFFFFF"/>
                </a:solidFill>
                <a:latin typeface="Arial"/>
                <a:cs typeface="Arial"/>
              </a:rPr>
              <a:t>mp</a:t>
            </a:r>
            <a:r>
              <a:rPr sz="485" spc="7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5" spc="4" dirty="0">
                <a:solidFill>
                  <a:srgbClr val="FFFFFF"/>
                </a:solidFill>
                <a:latin typeface="Arial"/>
                <a:cs typeface="Arial"/>
              </a:rPr>
              <a:t>Ho</a:t>
            </a:r>
            <a:r>
              <a:rPr sz="485" spc="-4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485" spc="4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485" dirty="0">
                <a:solidFill>
                  <a:srgbClr val="FFFFFF"/>
                </a:solidFill>
                <a:latin typeface="Arial"/>
                <a:cs typeface="Arial"/>
              </a:rPr>
              <a:t>r    </a:t>
            </a:r>
            <a:r>
              <a:rPr sz="485" spc="8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5" dirty="0">
                <a:solidFill>
                  <a:srgbClr val="FFFF66"/>
                </a:solidFill>
                <a:latin typeface="Arial"/>
                <a:cs typeface="Arial"/>
              </a:rPr>
              <a:t>S  </a:t>
            </a:r>
            <a:r>
              <a:rPr sz="485" spc="65" dirty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sz="485" dirty="0">
                <a:solidFill>
                  <a:srgbClr val="FFFF66"/>
                </a:solidFill>
                <a:latin typeface="Arial"/>
                <a:cs typeface="Arial"/>
              </a:rPr>
              <a:t>U   </a:t>
            </a:r>
            <a:r>
              <a:rPr sz="485" spc="31" dirty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sz="485" spc="4" dirty="0">
                <a:solidFill>
                  <a:srgbClr val="FFFF66"/>
                </a:solidFill>
                <a:latin typeface="Arial"/>
                <a:cs typeface="Arial"/>
              </a:rPr>
              <a:t>U</a:t>
            </a:r>
            <a:r>
              <a:rPr sz="441" dirty="0">
                <a:solidFill>
                  <a:srgbClr val="FFFF66"/>
                </a:solidFill>
                <a:latin typeface="Arial"/>
                <a:cs typeface="Arial"/>
              </a:rPr>
              <a:t>2    </a:t>
            </a:r>
            <a:r>
              <a:rPr sz="441" spc="117" dirty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sz="485" dirty="0">
                <a:solidFill>
                  <a:srgbClr val="FFFF66"/>
                </a:solidFill>
                <a:latin typeface="Arial"/>
                <a:cs typeface="Arial"/>
              </a:rPr>
              <a:t>P</a:t>
            </a:r>
            <a:r>
              <a:rPr sz="441" dirty="0">
                <a:solidFill>
                  <a:srgbClr val="FFFF66"/>
                </a:solidFill>
                <a:latin typeface="Arial"/>
                <a:cs typeface="Arial"/>
              </a:rPr>
              <a:t>p</a:t>
            </a:r>
            <a:endParaRPr sz="441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00108" y="4099592"/>
            <a:ext cx="3333525" cy="22510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24825">
              <a:lnSpc>
                <a:spcPts val="1429"/>
              </a:lnSpc>
              <a:spcBef>
                <a:spcPts val="71"/>
              </a:spcBef>
            </a:pPr>
            <a:r>
              <a:rPr sz="2382" spc="-26" baseline="4551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382" spc="-12" baseline="455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382" spc="-4" baseline="4551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382" spc="4" baseline="455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382" baseline="455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382" spc="32" baseline="455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82" spc="4" baseline="4551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382" baseline="4551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2382" spc="-8" baseline="455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382" baseline="455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382" spc="15" baseline="455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82" baseline="4551" dirty="0">
                <a:solidFill>
                  <a:srgbClr val="FFFFFF"/>
                </a:solidFill>
                <a:latin typeface="Calibri"/>
                <a:cs typeface="Calibri"/>
              </a:rPr>
              <a:t>HP</a:t>
            </a:r>
            <a:r>
              <a:rPr sz="2382" spc="18" baseline="455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82" baseline="4551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382" spc="4" baseline="455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382" spc="-9" baseline="455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382" spc="-18" baseline="455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382" spc="4" baseline="455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382" baseline="455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588">
              <a:latin typeface="Calibri"/>
              <a:cs typeface="Calibri"/>
            </a:endParaRPr>
          </a:p>
          <a:p>
            <a:pPr marL="1784401">
              <a:lnSpc>
                <a:spcPct val="95825"/>
              </a:lnSpc>
              <a:spcBef>
                <a:spcPts val="9419"/>
              </a:spcBef>
            </a:pPr>
            <a:r>
              <a:rPr sz="485" b="1" dirty="0">
                <a:solidFill>
                  <a:srgbClr val="663300"/>
                </a:solidFill>
                <a:latin typeface="Arial"/>
                <a:cs typeface="Arial"/>
              </a:rPr>
              <a:t>S</a:t>
            </a:r>
            <a:r>
              <a:rPr sz="485" b="1" spc="-4" dirty="0">
                <a:solidFill>
                  <a:srgbClr val="663300"/>
                </a:solidFill>
                <a:latin typeface="Arial"/>
                <a:cs typeface="Arial"/>
              </a:rPr>
              <a:t>IZ</a:t>
            </a:r>
            <a:r>
              <a:rPr sz="485" b="1" dirty="0">
                <a:solidFill>
                  <a:srgbClr val="663300"/>
                </a:solidFill>
                <a:latin typeface="Arial"/>
                <a:cs typeface="Arial"/>
              </a:rPr>
              <a:t>E</a:t>
            </a:r>
            <a:r>
              <a:rPr sz="485" b="1" spc="64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485" b="1" dirty="0">
                <a:solidFill>
                  <a:srgbClr val="663300"/>
                </a:solidFill>
                <a:latin typeface="Arial"/>
                <a:cs typeface="Arial"/>
              </a:rPr>
              <a:t>(</a:t>
            </a:r>
            <a:r>
              <a:rPr sz="485" b="1" spc="8" dirty="0">
                <a:solidFill>
                  <a:srgbClr val="663300"/>
                </a:solidFill>
                <a:latin typeface="Arial"/>
                <a:cs typeface="Arial"/>
              </a:rPr>
              <a:t>MM</a:t>
            </a:r>
            <a:r>
              <a:rPr sz="485" b="1" dirty="0">
                <a:solidFill>
                  <a:srgbClr val="663300"/>
                </a:solidFill>
                <a:latin typeface="Arial"/>
                <a:cs typeface="Arial"/>
              </a:rPr>
              <a:t>)    </a:t>
            </a:r>
            <a:r>
              <a:rPr sz="485" b="1" spc="49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485" b="1" dirty="0">
                <a:solidFill>
                  <a:srgbClr val="663300"/>
                </a:solidFill>
                <a:latin typeface="Arial"/>
                <a:cs typeface="Arial"/>
              </a:rPr>
              <a:t>:</a:t>
            </a:r>
            <a:r>
              <a:rPr sz="485" b="1" spc="19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485" b="1" spc="-4" dirty="0">
                <a:solidFill>
                  <a:srgbClr val="663300"/>
                </a:solidFill>
                <a:latin typeface="Arial"/>
                <a:cs typeface="Arial"/>
              </a:rPr>
              <a:t>I</a:t>
            </a:r>
            <a:r>
              <a:rPr sz="485" b="1" dirty="0">
                <a:solidFill>
                  <a:srgbClr val="663300"/>
                </a:solidFill>
                <a:latin typeface="Arial"/>
                <a:cs typeface="Arial"/>
              </a:rPr>
              <a:t>D</a:t>
            </a:r>
            <a:r>
              <a:rPr sz="485" b="1" spc="23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485" b="1" spc="4" dirty="0">
                <a:solidFill>
                  <a:srgbClr val="663300"/>
                </a:solidFill>
                <a:latin typeface="Arial"/>
                <a:cs typeface="Arial"/>
              </a:rPr>
              <a:t>145</a:t>
            </a:r>
            <a:r>
              <a:rPr sz="485" b="1" dirty="0">
                <a:solidFill>
                  <a:srgbClr val="663300"/>
                </a:solidFill>
                <a:latin typeface="Arial"/>
                <a:cs typeface="Arial"/>
              </a:rPr>
              <a:t>0</a:t>
            </a:r>
            <a:r>
              <a:rPr sz="485" b="1" spc="38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485" b="1" dirty="0">
                <a:solidFill>
                  <a:srgbClr val="663300"/>
                </a:solidFill>
                <a:latin typeface="Arial"/>
                <a:cs typeface="Arial"/>
              </a:rPr>
              <a:t>X</a:t>
            </a:r>
            <a:r>
              <a:rPr sz="485" b="1" spc="26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485" b="1" dirty="0">
                <a:solidFill>
                  <a:srgbClr val="663300"/>
                </a:solidFill>
                <a:latin typeface="Arial"/>
                <a:cs typeface="Arial"/>
              </a:rPr>
              <a:t>L</a:t>
            </a:r>
            <a:r>
              <a:rPr sz="485" b="1" spc="11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485" b="1" spc="4" dirty="0">
                <a:solidFill>
                  <a:srgbClr val="663300"/>
                </a:solidFill>
                <a:latin typeface="Arial"/>
                <a:cs typeface="Arial"/>
              </a:rPr>
              <a:t>1353</a:t>
            </a:r>
            <a:r>
              <a:rPr sz="485" b="1" dirty="0">
                <a:solidFill>
                  <a:srgbClr val="663300"/>
                </a:solidFill>
                <a:latin typeface="Arial"/>
                <a:cs typeface="Arial"/>
              </a:rPr>
              <a:t>5</a:t>
            </a:r>
            <a:endParaRPr sz="485">
              <a:latin typeface="Arial"/>
              <a:cs typeface="Arial"/>
            </a:endParaRPr>
          </a:p>
          <a:p>
            <a:pPr marL="1784401">
              <a:lnSpc>
                <a:spcPct val="95825"/>
              </a:lnSpc>
              <a:spcBef>
                <a:spcPts val="150"/>
              </a:spcBef>
            </a:pPr>
            <a:r>
              <a:rPr sz="485" b="1" spc="-4" dirty="0">
                <a:solidFill>
                  <a:srgbClr val="663300"/>
                </a:solidFill>
                <a:latin typeface="Arial"/>
                <a:cs typeface="Arial"/>
              </a:rPr>
              <a:t>W</a:t>
            </a:r>
            <a:r>
              <a:rPr sz="485" b="1" dirty="0">
                <a:solidFill>
                  <a:srgbClr val="663300"/>
                </a:solidFill>
                <a:latin typeface="Arial"/>
                <a:cs typeface="Arial"/>
              </a:rPr>
              <a:t>E</a:t>
            </a:r>
            <a:r>
              <a:rPr sz="485" b="1" spc="-4" dirty="0">
                <a:solidFill>
                  <a:srgbClr val="663300"/>
                </a:solidFill>
                <a:latin typeface="Arial"/>
                <a:cs typeface="Arial"/>
              </a:rPr>
              <a:t>IG</a:t>
            </a:r>
            <a:r>
              <a:rPr sz="485" b="1" spc="4" dirty="0">
                <a:solidFill>
                  <a:srgbClr val="663300"/>
                </a:solidFill>
                <a:latin typeface="Arial"/>
                <a:cs typeface="Arial"/>
              </a:rPr>
              <a:t>H</a:t>
            </a:r>
            <a:r>
              <a:rPr sz="485" b="1" dirty="0">
                <a:solidFill>
                  <a:srgbClr val="663300"/>
                </a:solidFill>
                <a:latin typeface="Arial"/>
                <a:cs typeface="Arial"/>
              </a:rPr>
              <a:t>T          </a:t>
            </a:r>
            <a:r>
              <a:rPr sz="485" b="1" spc="46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485" b="1" dirty="0">
                <a:solidFill>
                  <a:srgbClr val="663300"/>
                </a:solidFill>
                <a:latin typeface="Arial"/>
                <a:cs typeface="Arial"/>
              </a:rPr>
              <a:t>:</a:t>
            </a:r>
            <a:r>
              <a:rPr sz="485" b="1" spc="11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485" b="1" spc="4" dirty="0">
                <a:solidFill>
                  <a:srgbClr val="663300"/>
                </a:solidFill>
                <a:latin typeface="Arial"/>
                <a:cs typeface="Arial"/>
              </a:rPr>
              <a:t>53</a:t>
            </a:r>
            <a:r>
              <a:rPr sz="485" b="1" spc="-4" dirty="0">
                <a:solidFill>
                  <a:srgbClr val="663300"/>
                </a:solidFill>
                <a:latin typeface="Arial"/>
                <a:cs typeface="Arial"/>
              </a:rPr>
              <a:t>.</a:t>
            </a:r>
            <a:r>
              <a:rPr sz="485" b="1" dirty="0">
                <a:solidFill>
                  <a:srgbClr val="663300"/>
                </a:solidFill>
                <a:latin typeface="Arial"/>
                <a:cs typeface="Arial"/>
              </a:rPr>
              <a:t>5</a:t>
            </a:r>
            <a:r>
              <a:rPr sz="485" b="1" spc="41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485" b="1" spc="-4" dirty="0">
                <a:solidFill>
                  <a:srgbClr val="663300"/>
                </a:solidFill>
                <a:latin typeface="Arial"/>
                <a:cs typeface="Arial"/>
              </a:rPr>
              <a:t>TO</a:t>
            </a:r>
            <a:r>
              <a:rPr sz="485" b="1" dirty="0">
                <a:solidFill>
                  <a:srgbClr val="663300"/>
                </a:solidFill>
                <a:latin typeface="Arial"/>
                <a:cs typeface="Arial"/>
              </a:rPr>
              <a:t>N</a:t>
            </a:r>
            <a:endParaRPr sz="485">
              <a:latin typeface="Arial"/>
              <a:cs typeface="Arial"/>
            </a:endParaRPr>
          </a:p>
          <a:p>
            <a:pPr marL="1784401" marR="563989">
              <a:lnSpc>
                <a:spcPts val="558"/>
              </a:lnSpc>
              <a:spcBef>
                <a:spcPts val="141"/>
              </a:spcBef>
            </a:pPr>
            <a:r>
              <a:rPr sz="485" b="1" spc="4" dirty="0">
                <a:solidFill>
                  <a:srgbClr val="663300"/>
                </a:solidFill>
                <a:latin typeface="Arial"/>
                <a:cs typeface="Arial"/>
              </a:rPr>
              <a:t>D</a:t>
            </a:r>
            <a:r>
              <a:rPr sz="485" b="1" dirty="0">
                <a:solidFill>
                  <a:srgbClr val="663300"/>
                </a:solidFill>
                <a:latin typeface="Arial"/>
                <a:cs typeface="Arial"/>
              </a:rPr>
              <a:t>P</a:t>
            </a:r>
            <a:r>
              <a:rPr sz="485" b="1" spc="31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485" b="1" dirty="0">
                <a:solidFill>
                  <a:srgbClr val="663300"/>
                </a:solidFill>
                <a:latin typeface="Arial"/>
                <a:cs typeface="Arial"/>
              </a:rPr>
              <a:t>(SS</a:t>
            </a:r>
            <a:r>
              <a:rPr sz="485" b="1" spc="-4" dirty="0">
                <a:solidFill>
                  <a:srgbClr val="663300"/>
                </a:solidFill>
                <a:latin typeface="Arial"/>
                <a:cs typeface="Arial"/>
              </a:rPr>
              <a:t>/</a:t>
            </a:r>
            <a:r>
              <a:rPr sz="485" b="1" spc="8" dirty="0">
                <a:solidFill>
                  <a:srgbClr val="663300"/>
                </a:solidFill>
                <a:latin typeface="Arial"/>
                <a:cs typeface="Arial"/>
              </a:rPr>
              <a:t>T</a:t>
            </a:r>
            <a:r>
              <a:rPr sz="485" b="1" dirty="0">
                <a:solidFill>
                  <a:srgbClr val="663300"/>
                </a:solidFill>
                <a:latin typeface="Arial"/>
                <a:cs typeface="Arial"/>
              </a:rPr>
              <a:t>S)   </a:t>
            </a:r>
            <a:r>
              <a:rPr sz="485" b="1" spc="91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485" b="1" dirty="0">
                <a:solidFill>
                  <a:srgbClr val="663300"/>
                </a:solidFill>
                <a:latin typeface="Arial"/>
                <a:cs typeface="Arial"/>
              </a:rPr>
              <a:t>:</a:t>
            </a:r>
            <a:r>
              <a:rPr sz="485" b="1" spc="19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485" b="1" spc="4" dirty="0">
                <a:solidFill>
                  <a:srgbClr val="663300"/>
                </a:solidFill>
                <a:latin typeface="Arial"/>
                <a:cs typeface="Arial"/>
              </a:rPr>
              <a:t>56</a:t>
            </a:r>
            <a:r>
              <a:rPr sz="485" b="1" spc="-4" dirty="0">
                <a:solidFill>
                  <a:srgbClr val="663300"/>
                </a:solidFill>
                <a:latin typeface="Arial"/>
                <a:cs typeface="Arial"/>
              </a:rPr>
              <a:t>/</a:t>
            </a:r>
            <a:r>
              <a:rPr sz="485" b="1" spc="4" dirty="0">
                <a:solidFill>
                  <a:srgbClr val="663300"/>
                </a:solidFill>
                <a:latin typeface="Arial"/>
                <a:cs typeface="Arial"/>
              </a:rPr>
              <a:t>23</a:t>
            </a:r>
            <a:r>
              <a:rPr sz="485" b="1" dirty="0">
                <a:solidFill>
                  <a:srgbClr val="663300"/>
                </a:solidFill>
                <a:latin typeface="Arial"/>
                <a:cs typeface="Arial"/>
              </a:rPr>
              <a:t>3</a:t>
            </a:r>
            <a:r>
              <a:rPr sz="485" b="1" spc="55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485" b="1" spc="4" dirty="0">
                <a:solidFill>
                  <a:srgbClr val="663300"/>
                </a:solidFill>
                <a:latin typeface="Arial"/>
                <a:cs typeface="Arial"/>
              </a:rPr>
              <a:t>K</a:t>
            </a:r>
            <a:r>
              <a:rPr sz="485" b="1" spc="-4" dirty="0">
                <a:solidFill>
                  <a:srgbClr val="663300"/>
                </a:solidFill>
                <a:latin typeface="Arial"/>
                <a:cs typeface="Arial"/>
              </a:rPr>
              <a:t>G/</a:t>
            </a:r>
            <a:r>
              <a:rPr sz="485" b="1" spc="4" dirty="0">
                <a:solidFill>
                  <a:srgbClr val="663300"/>
                </a:solidFill>
                <a:latin typeface="Arial"/>
                <a:cs typeface="Arial"/>
              </a:rPr>
              <a:t>C</a:t>
            </a:r>
            <a:r>
              <a:rPr sz="485" b="1" spc="17" dirty="0">
                <a:solidFill>
                  <a:srgbClr val="663300"/>
                </a:solidFill>
                <a:latin typeface="Arial"/>
                <a:cs typeface="Arial"/>
              </a:rPr>
              <a:t>M</a:t>
            </a:r>
            <a:r>
              <a:rPr sz="463" b="1" baseline="24846" dirty="0">
                <a:solidFill>
                  <a:srgbClr val="663300"/>
                </a:solidFill>
                <a:latin typeface="Arial"/>
                <a:cs typeface="Arial"/>
              </a:rPr>
              <a:t>2 </a:t>
            </a:r>
            <a:r>
              <a:rPr sz="463" b="1" spc="49" baseline="24846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485" b="1" dirty="0">
                <a:solidFill>
                  <a:srgbClr val="663300"/>
                </a:solidFill>
                <a:latin typeface="Arial"/>
                <a:cs typeface="Arial"/>
              </a:rPr>
              <a:t>G </a:t>
            </a:r>
            <a:endParaRPr sz="485">
              <a:latin typeface="Arial"/>
              <a:cs typeface="Arial"/>
            </a:endParaRPr>
          </a:p>
          <a:p>
            <a:pPr marL="1784401" marR="563989">
              <a:lnSpc>
                <a:spcPts val="558"/>
              </a:lnSpc>
              <a:spcBef>
                <a:spcPts val="850"/>
              </a:spcBef>
            </a:pPr>
            <a:r>
              <a:rPr sz="485" b="1" spc="4" dirty="0">
                <a:solidFill>
                  <a:srgbClr val="663300"/>
                </a:solidFill>
                <a:latin typeface="Arial"/>
                <a:cs typeface="Arial"/>
              </a:rPr>
              <a:t>CU</a:t>
            </a:r>
            <a:r>
              <a:rPr sz="485" b="1" dirty="0">
                <a:solidFill>
                  <a:srgbClr val="663300"/>
                </a:solidFill>
                <a:latin typeface="Arial"/>
                <a:cs typeface="Arial"/>
              </a:rPr>
              <a:t>S</a:t>
            </a:r>
            <a:r>
              <a:rPr sz="485" b="1" spc="-4" dirty="0">
                <a:solidFill>
                  <a:srgbClr val="663300"/>
                </a:solidFill>
                <a:latin typeface="Arial"/>
                <a:cs typeface="Arial"/>
              </a:rPr>
              <a:t>TO</a:t>
            </a:r>
            <a:r>
              <a:rPr sz="485" b="1" spc="8" dirty="0">
                <a:solidFill>
                  <a:srgbClr val="663300"/>
                </a:solidFill>
                <a:latin typeface="Arial"/>
                <a:cs typeface="Arial"/>
              </a:rPr>
              <a:t>M</a:t>
            </a:r>
            <a:r>
              <a:rPr sz="485" b="1" dirty="0">
                <a:solidFill>
                  <a:srgbClr val="663300"/>
                </a:solidFill>
                <a:latin typeface="Arial"/>
                <a:cs typeface="Arial"/>
              </a:rPr>
              <a:t>ER  </a:t>
            </a:r>
            <a:r>
              <a:rPr sz="485" b="1" spc="124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485" b="1" dirty="0">
                <a:solidFill>
                  <a:srgbClr val="663300"/>
                </a:solidFill>
                <a:latin typeface="Arial"/>
                <a:cs typeface="Arial"/>
              </a:rPr>
              <a:t>:</a:t>
            </a:r>
            <a:r>
              <a:rPr sz="485" b="1" spc="11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485" b="1" dirty="0">
                <a:solidFill>
                  <a:srgbClr val="663300"/>
                </a:solidFill>
                <a:latin typeface="Arial"/>
                <a:cs typeface="Arial"/>
              </a:rPr>
              <a:t>S</a:t>
            </a:r>
            <a:r>
              <a:rPr sz="485" b="1" spc="4" dirty="0">
                <a:solidFill>
                  <a:srgbClr val="663300"/>
                </a:solidFill>
                <a:latin typeface="Arial"/>
                <a:cs typeface="Arial"/>
              </a:rPr>
              <a:t>U</a:t>
            </a:r>
            <a:r>
              <a:rPr sz="485" b="1" spc="8" dirty="0">
                <a:solidFill>
                  <a:srgbClr val="663300"/>
                </a:solidFill>
                <a:latin typeface="Arial"/>
                <a:cs typeface="Arial"/>
              </a:rPr>
              <a:t>M</a:t>
            </a:r>
            <a:r>
              <a:rPr sz="485" b="1" spc="-4" dirty="0">
                <a:solidFill>
                  <a:srgbClr val="663300"/>
                </a:solidFill>
                <a:latin typeface="Arial"/>
                <a:cs typeface="Arial"/>
              </a:rPr>
              <a:t>ITO</a:t>
            </a:r>
            <a:r>
              <a:rPr sz="485" b="1" spc="8" dirty="0">
                <a:solidFill>
                  <a:srgbClr val="663300"/>
                </a:solidFill>
                <a:latin typeface="Arial"/>
                <a:cs typeface="Arial"/>
              </a:rPr>
              <a:t>M</a:t>
            </a:r>
            <a:r>
              <a:rPr sz="485" b="1" dirty="0">
                <a:solidFill>
                  <a:srgbClr val="663300"/>
                </a:solidFill>
                <a:latin typeface="Arial"/>
                <a:cs typeface="Arial"/>
              </a:rPr>
              <a:t>O </a:t>
            </a:r>
            <a:endParaRPr sz="485">
              <a:latin typeface="Arial"/>
              <a:cs typeface="Arial"/>
            </a:endParaRPr>
          </a:p>
          <a:p>
            <a:pPr marL="1784401" marR="563989">
              <a:lnSpc>
                <a:spcPts val="558"/>
              </a:lnSpc>
              <a:spcBef>
                <a:spcPts val="850"/>
              </a:spcBef>
            </a:pPr>
            <a:r>
              <a:rPr sz="485" b="1" spc="9" dirty="0">
                <a:solidFill>
                  <a:srgbClr val="663300"/>
                </a:solidFill>
                <a:latin typeface="Arial"/>
                <a:cs typeface="Arial"/>
              </a:rPr>
              <a:t>Y</a:t>
            </a:r>
            <a:r>
              <a:rPr sz="485" b="1" dirty="0">
                <a:solidFill>
                  <a:srgbClr val="663300"/>
                </a:solidFill>
                <a:latin typeface="Arial"/>
                <a:cs typeface="Arial"/>
              </a:rPr>
              <a:t>E</a:t>
            </a:r>
            <a:r>
              <a:rPr sz="485" b="1" spc="-18" dirty="0">
                <a:solidFill>
                  <a:srgbClr val="663300"/>
                </a:solidFill>
                <a:latin typeface="Arial"/>
                <a:cs typeface="Arial"/>
              </a:rPr>
              <a:t>A</a:t>
            </a:r>
            <a:r>
              <a:rPr sz="485" b="1" dirty="0">
                <a:solidFill>
                  <a:srgbClr val="663300"/>
                </a:solidFill>
                <a:latin typeface="Arial"/>
                <a:cs typeface="Arial"/>
              </a:rPr>
              <a:t>R              </a:t>
            </a:r>
            <a:r>
              <a:rPr sz="485" b="1" spc="111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485" b="1" dirty="0">
                <a:solidFill>
                  <a:srgbClr val="663300"/>
                </a:solidFill>
                <a:latin typeface="Arial"/>
                <a:cs typeface="Arial"/>
              </a:rPr>
              <a:t>:</a:t>
            </a:r>
            <a:r>
              <a:rPr sz="485" b="1" spc="19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485" b="1" spc="4" dirty="0">
                <a:solidFill>
                  <a:srgbClr val="663300"/>
                </a:solidFill>
                <a:latin typeface="Arial"/>
                <a:cs typeface="Arial"/>
              </a:rPr>
              <a:t>199</a:t>
            </a:r>
            <a:r>
              <a:rPr sz="485" b="1" dirty="0">
                <a:solidFill>
                  <a:srgbClr val="663300"/>
                </a:solidFill>
                <a:latin typeface="Arial"/>
                <a:cs typeface="Arial"/>
              </a:rPr>
              <a:t>4</a:t>
            </a:r>
            <a:endParaRPr sz="485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7676" y="3849477"/>
            <a:ext cx="3333525" cy="2501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74"/>
              </a:lnSpc>
              <a:spcBef>
                <a:spcPts val="38"/>
              </a:spcBef>
            </a:pPr>
            <a:endParaRPr sz="574"/>
          </a:p>
          <a:p>
            <a:pPr marL="304927">
              <a:lnSpc>
                <a:spcPct val="95825"/>
              </a:lnSpc>
            </a:pPr>
            <a:r>
              <a:rPr sz="485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485" spc="12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48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485" spc="9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85" spc="4" dirty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48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485" spc="11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485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485" spc="4" dirty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485" spc="-4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485" spc="16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485" spc="11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48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485" spc="2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85" spc="-12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48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485" spc="4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485" dirty="0">
                <a:solidFill>
                  <a:srgbClr val="FFFFFF"/>
                </a:solidFill>
                <a:latin typeface="Times New Roman"/>
                <a:cs typeface="Times New Roman"/>
              </a:rPr>
              <a:t>ra</a:t>
            </a:r>
            <a:r>
              <a:rPr sz="485" spc="5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85" dirty="0">
                <a:solidFill>
                  <a:srgbClr val="FFFFFF"/>
                </a:solidFill>
                <a:latin typeface="Times New Roman"/>
                <a:cs typeface="Times New Roman"/>
              </a:rPr>
              <a:t>(Per</a:t>
            </a:r>
            <a:r>
              <a:rPr sz="485" spc="12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485" dirty="0">
                <a:solidFill>
                  <a:srgbClr val="FFFFFF"/>
                </a:solidFill>
                <a:latin typeface="Times New Roman"/>
                <a:cs typeface="Times New Roman"/>
              </a:rPr>
              <a:t>ero)                                      </a:t>
            </a:r>
            <a:r>
              <a:rPr sz="485" spc="1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85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485" spc="-8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48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85" spc="7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485" spc="-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485" spc="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85" dirty="0">
                <a:solidFill>
                  <a:srgbClr val="FFFFFF"/>
                </a:solidFill>
                <a:latin typeface="Arial"/>
                <a:cs typeface="Arial"/>
              </a:rPr>
              <a:t>mp</a:t>
            </a:r>
            <a:r>
              <a:rPr sz="485" spc="7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5" spc="4" dirty="0">
                <a:solidFill>
                  <a:srgbClr val="FFFFFF"/>
                </a:solidFill>
                <a:latin typeface="Arial"/>
                <a:cs typeface="Arial"/>
              </a:rPr>
              <a:t>Ho</a:t>
            </a:r>
            <a:r>
              <a:rPr sz="485" spc="-4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485" spc="4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485" dirty="0">
                <a:solidFill>
                  <a:srgbClr val="FFFFFF"/>
                </a:solidFill>
                <a:latin typeface="Arial"/>
                <a:cs typeface="Arial"/>
              </a:rPr>
              <a:t>r    </a:t>
            </a:r>
            <a:r>
              <a:rPr sz="485" spc="8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5" dirty="0">
                <a:solidFill>
                  <a:srgbClr val="FFFF66"/>
                </a:solidFill>
                <a:latin typeface="Arial"/>
                <a:cs typeface="Arial"/>
              </a:rPr>
              <a:t>S  </a:t>
            </a:r>
            <a:r>
              <a:rPr sz="485" spc="65" dirty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sz="485" dirty="0">
                <a:solidFill>
                  <a:srgbClr val="FFFF66"/>
                </a:solidFill>
                <a:latin typeface="Arial"/>
                <a:cs typeface="Arial"/>
              </a:rPr>
              <a:t>U   </a:t>
            </a:r>
            <a:r>
              <a:rPr sz="485" spc="31" dirty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sz="485" spc="4" dirty="0">
                <a:solidFill>
                  <a:srgbClr val="FFFF66"/>
                </a:solidFill>
                <a:latin typeface="Arial"/>
                <a:cs typeface="Arial"/>
              </a:rPr>
              <a:t>U</a:t>
            </a:r>
            <a:r>
              <a:rPr sz="441" dirty="0">
                <a:solidFill>
                  <a:srgbClr val="FFFF66"/>
                </a:solidFill>
                <a:latin typeface="Arial"/>
                <a:cs typeface="Arial"/>
              </a:rPr>
              <a:t>2    </a:t>
            </a:r>
            <a:r>
              <a:rPr sz="441" spc="117" dirty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sz="485" dirty="0">
                <a:solidFill>
                  <a:srgbClr val="FFFF66"/>
                </a:solidFill>
                <a:latin typeface="Arial"/>
                <a:cs typeface="Arial"/>
              </a:rPr>
              <a:t>P</a:t>
            </a:r>
            <a:r>
              <a:rPr sz="441" dirty="0">
                <a:solidFill>
                  <a:srgbClr val="FFFF66"/>
                </a:solidFill>
                <a:latin typeface="Arial"/>
                <a:cs typeface="Arial"/>
              </a:rPr>
              <a:t>p</a:t>
            </a:r>
            <a:endParaRPr sz="441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7676" y="4099592"/>
            <a:ext cx="3333525" cy="22510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82"/>
              </a:lnSpc>
            </a:pPr>
            <a:endParaRPr sz="882"/>
          </a:p>
          <a:p>
            <a:pPr marL="508494" marR="1995931" indent="-423605">
              <a:lnSpc>
                <a:spcPts val="558"/>
              </a:lnSpc>
              <a:spcBef>
                <a:spcPts val="10675"/>
              </a:spcBef>
            </a:pPr>
            <a:r>
              <a:rPr sz="485" b="1" spc="-4" dirty="0">
                <a:solidFill>
                  <a:srgbClr val="003399"/>
                </a:solidFill>
                <a:latin typeface="Arial"/>
                <a:cs typeface="Arial"/>
              </a:rPr>
              <a:t>Wi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th             </a:t>
            </a:r>
            <a:r>
              <a:rPr sz="485" b="1" spc="114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:</a:t>
            </a:r>
            <a:r>
              <a:rPr sz="485" b="1" spc="11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spc="8" dirty="0">
                <a:solidFill>
                  <a:srgbClr val="003399"/>
                </a:solidFill>
                <a:latin typeface="Arial"/>
                <a:cs typeface="Arial"/>
              </a:rPr>
              <a:t>T</a:t>
            </a:r>
            <a:r>
              <a:rPr sz="485" b="1" spc="-4" dirty="0">
                <a:solidFill>
                  <a:srgbClr val="003399"/>
                </a:solidFill>
                <a:latin typeface="Arial"/>
                <a:cs typeface="Arial"/>
              </a:rPr>
              <a:t>I</a:t>
            </a:r>
            <a:r>
              <a:rPr sz="485" b="1" spc="-34" dirty="0">
                <a:solidFill>
                  <a:srgbClr val="003399"/>
                </a:solidFill>
                <a:latin typeface="Arial"/>
                <a:cs typeface="Arial"/>
              </a:rPr>
              <a:t>T</a:t>
            </a:r>
            <a:r>
              <a:rPr sz="485" b="1" spc="-17" dirty="0">
                <a:solidFill>
                  <a:srgbClr val="003399"/>
                </a:solidFill>
                <a:latin typeface="Arial"/>
                <a:cs typeface="Arial"/>
              </a:rPr>
              <a:t>A</a:t>
            </a:r>
            <a:r>
              <a:rPr sz="485" b="1" spc="4" dirty="0">
                <a:solidFill>
                  <a:srgbClr val="003399"/>
                </a:solidFill>
                <a:latin typeface="Arial"/>
                <a:cs typeface="Arial"/>
              </a:rPr>
              <a:t>N</a:t>
            </a:r>
            <a:r>
              <a:rPr sz="485" b="1" spc="-4" dirty="0">
                <a:solidFill>
                  <a:srgbClr val="003399"/>
                </a:solidFill>
                <a:latin typeface="Arial"/>
                <a:cs typeface="Arial"/>
              </a:rPr>
              <a:t>I</a:t>
            </a:r>
            <a:r>
              <a:rPr sz="485" b="1" spc="4" dirty="0">
                <a:solidFill>
                  <a:srgbClr val="003399"/>
                </a:solidFill>
                <a:latin typeface="Arial"/>
                <a:cs typeface="Arial"/>
              </a:rPr>
              <a:t>U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M</a:t>
            </a:r>
            <a:r>
              <a:rPr sz="485" b="1" spc="114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SE</a:t>
            </a:r>
            <a:r>
              <a:rPr sz="485" b="1" spc="-17" dirty="0">
                <a:solidFill>
                  <a:srgbClr val="003399"/>
                </a:solidFill>
                <a:latin typeface="Arial"/>
                <a:cs typeface="Arial"/>
              </a:rPr>
              <a:t>A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L</a:t>
            </a:r>
            <a:r>
              <a:rPr sz="485" b="1" spc="73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spc="-4" dirty="0">
                <a:solidFill>
                  <a:srgbClr val="003399"/>
                </a:solidFill>
                <a:latin typeface="Arial"/>
                <a:cs typeface="Arial"/>
              </a:rPr>
              <a:t>W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E</a:t>
            </a:r>
            <a:r>
              <a:rPr sz="485" b="1" spc="-4" dirty="0">
                <a:solidFill>
                  <a:srgbClr val="003399"/>
                </a:solidFill>
                <a:latin typeface="Arial"/>
                <a:cs typeface="Arial"/>
              </a:rPr>
              <a:t>L</a:t>
            </a:r>
            <a:r>
              <a:rPr sz="485" b="1" spc="4" dirty="0">
                <a:solidFill>
                  <a:srgbClr val="003399"/>
                </a:solidFill>
                <a:latin typeface="Arial"/>
                <a:cs typeface="Arial"/>
              </a:rPr>
              <a:t>D</a:t>
            </a:r>
            <a:r>
              <a:rPr sz="485" b="1" spc="-4" dirty="0">
                <a:solidFill>
                  <a:srgbClr val="003399"/>
                </a:solidFill>
                <a:latin typeface="Arial"/>
                <a:cs typeface="Arial"/>
              </a:rPr>
              <a:t>I</a:t>
            </a:r>
            <a:r>
              <a:rPr sz="485" b="1" spc="4" dirty="0">
                <a:solidFill>
                  <a:srgbClr val="003399"/>
                </a:solidFill>
                <a:latin typeface="Arial"/>
                <a:cs typeface="Arial"/>
              </a:rPr>
              <a:t>N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G </a:t>
            </a:r>
            <a:r>
              <a:rPr sz="485" b="1" spc="8" dirty="0">
                <a:solidFill>
                  <a:srgbClr val="003399"/>
                </a:solidFill>
                <a:latin typeface="Arial"/>
                <a:cs typeface="Arial"/>
              </a:rPr>
              <a:t>T</a:t>
            </a:r>
            <a:r>
              <a:rPr sz="485" b="1" spc="4" dirty="0">
                <a:solidFill>
                  <a:srgbClr val="003399"/>
                </a:solidFill>
                <a:latin typeface="Arial"/>
                <a:cs typeface="Arial"/>
              </a:rPr>
              <a:t>UB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E</a:t>
            </a:r>
            <a:r>
              <a:rPr sz="485" b="1" spc="43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spc="-4" dirty="0">
                <a:solidFill>
                  <a:srgbClr val="003399"/>
                </a:solidFill>
                <a:latin typeface="Arial"/>
                <a:cs typeface="Arial"/>
              </a:rPr>
              <a:t>T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O</a:t>
            </a:r>
            <a:r>
              <a:rPr sz="485" b="1" spc="3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spc="8" dirty="0">
                <a:solidFill>
                  <a:srgbClr val="003399"/>
                </a:solidFill>
                <a:latin typeface="Arial"/>
                <a:cs typeface="Arial"/>
              </a:rPr>
              <a:t>T</a:t>
            </a:r>
            <a:r>
              <a:rPr sz="485" b="1" spc="4" dirty="0">
                <a:solidFill>
                  <a:srgbClr val="003399"/>
                </a:solidFill>
                <a:latin typeface="Arial"/>
                <a:cs typeface="Arial"/>
              </a:rPr>
              <a:t>UB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ES</a:t>
            </a:r>
            <a:r>
              <a:rPr sz="485" b="1" spc="4" dirty="0">
                <a:solidFill>
                  <a:srgbClr val="003399"/>
                </a:solidFill>
                <a:latin typeface="Arial"/>
                <a:cs typeface="Arial"/>
              </a:rPr>
              <a:t>H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EET</a:t>
            </a:r>
            <a:endParaRPr sz="485">
              <a:latin typeface="Arial"/>
              <a:cs typeface="Arial"/>
            </a:endParaRPr>
          </a:p>
          <a:p>
            <a:pPr marL="84889" marR="1999266">
              <a:lnSpc>
                <a:spcPts val="558"/>
              </a:lnSpc>
              <a:spcBef>
                <a:spcPts val="56"/>
              </a:spcBef>
            </a:pP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S</a:t>
            </a:r>
            <a:r>
              <a:rPr sz="485" b="1" spc="-4" dirty="0">
                <a:solidFill>
                  <a:srgbClr val="003399"/>
                </a:solidFill>
                <a:latin typeface="Arial"/>
                <a:cs typeface="Arial"/>
              </a:rPr>
              <a:t>i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ze</a:t>
            </a:r>
            <a:r>
              <a:rPr sz="485" b="1" spc="56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(</a:t>
            </a:r>
            <a:r>
              <a:rPr sz="485" b="1" spc="4" dirty="0">
                <a:solidFill>
                  <a:srgbClr val="003399"/>
                </a:solidFill>
                <a:latin typeface="Arial"/>
                <a:cs typeface="Arial"/>
              </a:rPr>
              <a:t>mm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)    </a:t>
            </a:r>
            <a:r>
              <a:rPr sz="485" b="1" spc="11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:</a:t>
            </a:r>
            <a:r>
              <a:rPr sz="485" b="1" spc="11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spc="4" dirty="0">
                <a:solidFill>
                  <a:srgbClr val="003399"/>
                </a:solidFill>
                <a:latin typeface="Arial"/>
                <a:cs typeface="Arial"/>
              </a:rPr>
              <a:t>652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5</a:t>
            </a:r>
            <a:r>
              <a:rPr sz="485" b="1" spc="38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W</a:t>
            </a:r>
            <a:r>
              <a:rPr sz="485" b="1" spc="26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x</a:t>
            </a:r>
            <a:r>
              <a:rPr sz="485" b="1" spc="19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spc="4" dirty="0">
                <a:solidFill>
                  <a:srgbClr val="003399"/>
                </a:solidFill>
                <a:latin typeface="Arial"/>
                <a:cs typeface="Arial"/>
              </a:rPr>
              <a:t>850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0</a:t>
            </a:r>
            <a:r>
              <a:rPr sz="485" b="1" spc="51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H</a:t>
            </a:r>
            <a:r>
              <a:rPr sz="485" b="1" spc="18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x</a:t>
            </a:r>
            <a:r>
              <a:rPr sz="485" b="1" spc="19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spc="4" dirty="0">
                <a:solidFill>
                  <a:srgbClr val="003399"/>
                </a:solidFill>
                <a:latin typeface="Arial"/>
                <a:cs typeface="Arial"/>
              </a:rPr>
              <a:t>1380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0</a:t>
            </a:r>
            <a:r>
              <a:rPr sz="485" b="1" spc="49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L </a:t>
            </a:r>
            <a:r>
              <a:rPr sz="485" b="1" spc="-12" dirty="0">
                <a:solidFill>
                  <a:srgbClr val="003399"/>
                </a:solidFill>
                <a:latin typeface="Arial"/>
                <a:cs typeface="Arial"/>
              </a:rPr>
              <a:t>W</a:t>
            </a:r>
            <a:r>
              <a:rPr sz="485" b="1" spc="4" dirty="0">
                <a:solidFill>
                  <a:srgbClr val="003399"/>
                </a:solidFill>
                <a:latin typeface="Arial"/>
                <a:cs typeface="Arial"/>
              </a:rPr>
              <a:t>e</a:t>
            </a:r>
            <a:r>
              <a:rPr sz="485" b="1" spc="-4" dirty="0">
                <a:solidFill>
                  <a:srgbClr val="003399"/>
                </a:solidFill>
                <a:latin typeface="Arial"/>
                <a:cs typeface="Arial"/>
              </a:rPr>
              <a:t>igh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t         </a:t>
            </a:r>
            <a:r>
              <a:rPr sz="485" b="1" spc="9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:</a:t>
            </a:r>
            <a:r>
              <a:rPr sz="485" b="1" spc="11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spc="4" dirty="0">
                <a:solidFill>
                  <a:srgbClr val="BF4F4D"/>
                </a:solidFill>
                <a:latin typeface="Arial"/>
                <a:cs typeface="Arial"/>
              </a:rPr>
              <a:t>2x13</a:t>
            </a:r>
            <a:r>
              <a:rPr sz="485" b="1" dirty="0">
                <a:solidFill>
                  <a:srgbClr val="BF4F4D"/>
                </a:solidFill>
                <a:latin typeface="Arial"/>
                <a:cs typeface="Arial"/>
              </a:rPr>
              <a:t>5</a:t>
            </a:r>
            <a:r>
              <a:rPr sz="485" b="1" spc="49" dirty="0">
                <a:solidFill>
                  <a:srgbClr val="BF4F4D"/>
                </a:solidFill>
                <a:latin typeface="Arial"/>
                <a:cs typeface="Arial"/>
              </a:rPr>
              <a:t> </a:t>
            </a:r>
            <a:r>
              <a:rPr sz="485" b="1" spc="-34" dirty="0">
                <a:solidFill>
                  <a:srgbClr val="BF4F4D"/>
                </a:solidFill>
                <a:latin typeface="Arial"/>
                <a:cs typeface="Arial"/>
              </a:rPr>
              <a:t>T</a:t>
            </a:r>
            <a:r>
              <a:rPr sz="485" b="1" spc="-4" dirty="0">
                <a:solidFill>
                  <a:srgbClr val="BF4F4D"/>
                </a:solidFill>
                <a:latin typeface="Arial"/>
                <a:cs typeface="Arial"/>
              </a:rPr>
              <a:t>on</a:t>
            </a:r>
            <a:r>
              <a:rPr sz="485" b="1" dirty="0">
                <a:solidFill>
                  <a:srgbClr val="BF4F4D"/>
                </a:solidFill>
                <a:latin typeface="Arial"/>
                <a:cs typeface="Arial"/>
              </a:rPr>
              <a:t>s</a:t>
            </a:r>
            <a:endParaRPr sz="485">
              <a:latin typeface="Arial"/>
              <a:cs typeface="Arial"/>
            </a:endParaRPr>
          </a:p>
          <a:p>
            <a:pPr marL="84889">
              <a:lnSpc>
                <a:spcPct val="95825"/>
              </a:lnSpc>
              <a:spcBef>
                <a:spcPts val="54"/>
              </a:spcBef>
            </a:pPr>
            <a:r>
              <a:rPr sz="485" b="1" spc="4" dirty="0">
                <a:solidFill>
                  <a:srgbClr val="003399"/>
                </a:solidFill>
                <a:latin typeface="Arial"/>
                <a:cs typeface="Arial"/>
              </a:rPr>
              <a:t>C</a:t>
            </a:r>
            <a:r>
              <a:rPr sz="485" b="1" spc="-4" dirty="0">
                <a:solidFill>
                  <a:srgbClr val="003399"/>
                </a:solidFill>
                <a:latin typeface="Arial"/>
                <a:cs typeface="Arial"/>
              </a:rPr>
              <a:t>u</a:t>
            </a:r>
            <a:r>
              <a:rPr sz="485" b="1" spc="4" dirty="0">
                <a:solidFill>
                  <a:srgbClr val="003399"/>
                </a:solidFill>
                <a:latin typeface="Arial"/>
                <a:cs typeface="Arial"/>
              </a:rPr>
              <a:t>s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t</a:t>
            </a:r>
            <a:r>
              <a:rPr sz="485" b="1" spc="-4" dirty="0">
                <a:solidFill>
                  <a:srgbClr val="003399"/>
                </a:solidFill>
                <a:latin typeface="Arial"/>
                <a:cs typeface="Arial"/>
              </a:rPr>
              <a:t>o</a:t>
            </a:r>
            <a:r>
              <a:rPr sz="485" b="1" spc="4" dirty="0">
                <a:solidFill>
                  <a:srgbClr val="003399"/>
                </a:solidFill>
                <a:latin typeface="Arial"/>
                <a:cs typeface="Arial"/>
              </a:rPr>
              <a:t>me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r </a:t>
            </a:r>
            <a:r>
              <a:rPr sz="485" b="1" spc="99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: </a:t>
            </a:r>
            <a:r>
              <a:rPr sz="485" b="1" spc="6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spc="-17" dirty="0">
                <a:solidFill>
                  <a:srgbClr val="BF4F4D"/>
                </a:solidFill>
                <a:latin typeface="Arial"/>
                <a:cs typeface="Arial"/>
              </a:rPr>
              <a:t>A</a:t>
            </a:r>
            <a:r>
              <a:rPr sz="485" b="1" spc="-4" dirty="0">
                <a:solidFill>
                  <a:srgbClr val="BF4F4D"/>
                </a:solidFill>
                <a:latin typeface="Arial"/>
                <a:cs typeface="Arial"/>
              </a:rPr>
              <a:t>L</a:t>
            </a:r>
            <a:r>
              <a:rPr sz="485" b="1" dirty="0">
                <a:solidFill>
                  <a:srgbClr val="BF4F4D"/>
                </a:solidFill>
                <a:latin typeface="Arial"/>
                <a:cs typeface="Arial"/>
              </a:rPr>
              <a:t>S</a:t>
            </a:r>
            <a:r>
              <a:rPr sz="485" b="1" spc="-4" dirty="0">
                <a:solidFill>
                  <a:srgbClr val="BF4F4D"/>
                </a:solidFill>
                <a:latin typeface="Arial"/>
                <a:cs typeface="Arial"/>
              </a:rPr>
              <a:t>TO</a:t>
            </a:r>
            <a:r>
              <a:rPr sz="485" b="1" dirty="0">
                <a:solidFill>
                  <a:srgbClr val="BF4F4D"/>
                </a:solidFill>
                <a:latin typeface="Arial"/>
                <a:cs typeface="Arial"/>
              </a:rPr>
              <a:t>M</a:t>
            </a:r>
            <a:r>
              <a:rPr sz="485" b="1" spc="116" dirty="0">
                <a:solidFill>
                  <a:srgbClr val="BF4F4D"/>
                </a:solidFill>
                <a:latin typeface="Arial"/>
                <a:cs typeface="Arial"/>
              </a:rPr>
              <a:t> </a:t>
            </a:r>
            <a:r>
              <a:rPr sz="485" b="1" dirty="0">
                <a:solidFill>
                  <a:srgbClr val="BF4F4D"/>
                </a:solidFill>
                <a:latin typeface="Arial"/>
                <a:cs typeface="Arial"/>
              </a:rPr>
              <a:t>P</a:t>
            </a:r>
            <a:r>
              <a:rPr sz="485" b="1" spc="-4" dirty="0">
                <a:solidFill>
                  <a:srgbClr val="BF4F4D"/>
                </a:solidFill>
                <a:latin typeface="Arial"/>
                <a:cs typeface="Arial"/>
              </a:rPr>
              <a:t>OW</a:t>
            </a:r>
            <a:r>
              <a:rPr sz="485" b="1" dirty="0">
                <a:solidFill>
                  <a:srgbClr val="BF4F4D"/>
                </a:solidFill>
                <a:latin typeface="Arial"/>
                <a:cs typeface="Arial"/>
              </a:rPr>
              <a:t>ER</a:t>
            </a:r>
            <a:r>
              <a:rPr sz="485" b="1" spc="99" dirty="0">
                <a:solidFill>
                  <a:srgbClr val="BF4F4D"/>
                </a:solidFill>
                <a:latin typeface="Arial"/>
                <a:cs typeface="Arial"/>
              </a:rPr>
              <a:t> </a:t>
            </a:r>
            <a:r>
              <a:rPr sz="485" b="1" dirty="0">
                <a:solidFill>
                  <a:srgbClr val="BF4F4D"/>
                </a:solidFill>
                <a:latin typeface="Arial"/>
                <a:cs typeface="Arial"/>
              </a:rPr>
              <a:t>S</a:t>
            </a:r>
            <a:r>
              <a:rPr sz="485" b="1" spc="17" dirty="0">
                <a:solidFill>
                  <a:srgbClr val="BF4F4D"/>
                </a:solidFill>
                <a:latin typeface="Arial"/>
                <a:cs typeface="Arial"/>
              </a:rPr>
              <a:t>w</a:t>
            </a:r>
            <a:r>
              <a:rPr sz="485" b="1" spc="-4" dirty="0">
                <a:solidFill>
                  <a:srgbClr val="BF4F4D"/>
                </a:solidFill>
                <a:latin typeface="Arial"/>
                <a:cs typeface="Arial"/>
              </a:rPr>
              <a:t>i</a:t>
            </a:r>
            <a:r>
              <a:rPr sz="485" b="1" dirty="0">
                <a:solidFill>
                  <a:srgbClr val="BF4F4D"/>
                </a:solidFill>
                <a:latin typeface="Arial"/>
                <a:cs typeface="Arial"/>
              </a:rPr>
              <a:t>tz</a:t>
            </a:r>
            <a:r>
              <a:rPr sz="485" b="1" spc="4" dirty="0">
                <a:solidFill>
                  <a:srgbClr val="BF4F4D"/>
                </a:solidFill>
                <a:latin typeface="Arial"/>
                <a:cs typeface="Arial"/>
              </a:rPr>
              <a:t>er</a:t>
            </a:r>
            <a:r>
              <a:rPr sz="485" b="1" spc="-4" dirty="0">
                <a:solidFill>
                  <a:srgbClr val="BF4F4D"/>
                </a:solidFill>
                <a:latin typeface="Arial"/>
                <a:cs typeface="Arial"/>
              </a:rPr>
              <a:t>l</a:t>
            </a:r>
            <a:r>
              <a:rPr sz="485" b="1" spc="4" dirty="0">
                <a:solidFill>
                  <a:srgbClr val="BF4F4D"/>
                </a:solidFill>
                <a:latin typeface="Arial"/>
                <a:cs typeface="Arial"/>
              </a:rPr>
              <a:t>a</a:t>
            </a:r>
            <a:r>
              <a:rPr sz="485" b="1" spc="-4" dirty="0">
                <a:solidFill>
                  <a:srgbClr val="BF4F4D"/>
                </a:solidFill>
                <a:latin typeface="Arial"/>
                <a:cs typeface="Arial"/>
              </a:rPr>
              <a:t>n</a:t>
            </a:r>
            <a:r>
              <a:rPr sz="485" b="1" dirty="0">
                <a:solidFill>
                  <a:srgbClr val="BF4F4D"/>
                </a:solidFill>
                <a:latin typeface="Arial"/>
                <a:cs typeface="Arial"/>
              </a:rPr>
              <a:t>d</a:t>
            </a:r>
            <a:r>
              <a:rPr sz="485" b="1" spc="108" dirty="0">
                <a:solidFill>
                  <a:srgbClr val="BF4F4D"/>
                </a:solidFill>
                <a:latin typeface="Arial"/>
                <a:cs typeface="Arial"/>
              </a:rPr>
              <a:t> </a:t>
            </a:r>
            <a:r>
              <a:rPr sz="485" b="1" spc="-4" dirty="0">
                <a:solidFill>
                  <a:srgbClr val="BF4F4D"/>
                </a:solidFill>
                <a:latin typeface="Arial"/>
                <a:cs typeface="Arial"/>
              </a:rPr>
              <a:t>L</a:t>
            </a:r>
            <a:r>
              <a:rPr sz="485" b="1" dirty="0">
                <a:solidFill>
                  <a:srgbClr val="BF4F4D"/>
                </a:solidFill>
                <a:latin typeface="Arial"/>
                <a:cs typeface="Arial"/>
              </a:rPr>
              <a:t>td</a:t>
            </a:r>
            <a:endParaRPr sz="485">
              <a:latin typeface="Arial"/>
              <a:cs typeface="Arial"/>
            </a:endParaRPr>
          </a:p>
          <a:p>
            <a:pPr marL="84889">
              <a:lnSpc>
                <a:spcPct val="95825"/>
              </a:lnSpc>
              <a:spcBef>
                <a:spcPts val="53"/>
              </a:spcBef>
            </a:pPr>
            <a:r>
              <a:rPr sz="485" b="1" spc="-22" dirty="0">
                <a:solidFill>
                  <a:srgbClr val="BF4F4D"/>
                </a:solidFill>
                <a:latin typeface="Arial"/>
                <a:cs typeface="Arial"/>
              </a:rPr>
              <a:t>Y</a:t>
            </a:r>
            <a:r>
              <a:rPr sz="485" b="1" spc="4" dirty="0">
                <a:solidFill>
                  <a:srgbClr val="BF4F4D"/>
                </a:solidFill>
                <a:latin typeface="Arial"/>
                <a:cs typeface="Arial"/>
              </a:rPr>
              <a:t>ea</a:t>
            </a:r>
            <a:r>
              <a:rPr sz="485" b="1" dirty="0">
                <a:solidFill>
                  <a:srgbClr val="BF4F4D"/>
                </a:solidFill>
                <a:latin typeface="Arial"/>
                <a:cs typeface="Arial"/>
              </a:rPr>
              <a:t>r                </a:t>
            </a:r>
            <a:r>
              <a:rPr sz="485" b="1" spc="6" dirty="0">
                <a:solidFill>
                  <a:srgbClr val="BF4F4D"/>
                </a:solidFill>
                <a:latin typeface="Arial"/>
                <a:cs typeface="Arial"/>
              </a:rPr>
              <a:t> </a:t>
            </a:r>
            <a:r>
              <a:rPr sz="485" b="1" dirty="0">
                <a:solidFill>
                  <a:srgbClr val="BF4F4D"/>
                </a:solidFill>
                <a:latin typeface="Arial"/>
                <a:cs typeface="Arial"/>
              </a:rPr>
              <a:t>:</a:t>
            </a:r>
            <a:r>
              <a:rPr sz="485" b="1" spc="11" dirty="0">
                <a:solidFill>
                  <a:srgbClr val="BF4F4D"/>
                </a:solidFill>
                <a:latin typeface="Arial"/>
                <a:cs typeface="Arial"/>
              </a:rPr>
              <a:t> </a:t>
            </a:r>
            <a:r>
              <a:rPr sz="485" b="1" spc="4" dirty="0">
                <a:solidFill>
                  <a:srgbClr val="BF4F4D"/>
                </a:solidFill>
                <a:latin typeface="Arial"/>
                <a:cs typeface="Arial"/>
              </a:rPr>
              <a:t>201</a:t>
            </a:r>
            <a:r>
              <a:rPr sz="485" b="1" dirty="0">
                <a:solidFill>
                  <a:srgbClr val="BF4F4D"/>
                </a:solidFill>
                <a:latin typeface="Arial"/>
                <a:cs typeface="Arial"/>
              </a:rPr>
              <a:t>4</a:t>
            </a:r>
            <a:endParaRPr sz="485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00108" y="866920"/>
            <a:ext cx="3333525" cy="2501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74"/>
              </a:lnSpc>
              <a:spcBef>
                <a:spcPts val="38"/>
              </a:spcBef>
            </a:pPr>
            <a:endParaRPr sz="574"/>
          </a:p>
          <a:p>
            <a:pPr marL="304927">
              <a:lnSpc>
                <a:spcPct val="95825"/>
              </a:lnSpc>
            </a:pPr>
            <a:r>
              <a:rPr sz="485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485" spc="12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48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485" spc="9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85" spc="4" dirty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48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485" spc="11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485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485" spc="4" dirty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485" spc="-4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485" spc="16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485" spc="11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48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485" spc="2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85" spc="-12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48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485" spc="4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485" dirty="0">
                <a:solidFill>
                  <a:srgbClr val="FFFFFF"/>
                </a:solidFill>
                <a:latin typeface="Times New Roman"/>
                <a:cs typeface="Times New Roman"/>
              </a:rPr>
              <a:t>ra</a:t>
            </a:r>
            <a:r>
              <a:rPr sz="485" spc="5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85" dirty="0">
                <a:solidFill>
                  <a:srgbClr val="FFFFFF"/>
                </a:solidFill>
                <a:latin typeface="Times New Roman"/>
                <a:cs typeface="Times New Roman"/>
              </a:rPr>
              <a:t>(Per</a:t>
            </a:r>
            <a:r>
              <a:rPr sz="485" spc="12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485" dirty="0">
                <a:solidFill>
                  <a:srgbClr val="FFFFFF"/>
                </a:solidFill>
                <a:latin typeface="Times New Roman"/>
                <a:cs typeface="Times New Roman"/>
              </a:rPr>
              <a:t>ero)                                      </a:t>
            </a:r>
            <a:r>
              <a:rPr sz="485" spc="1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85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485" spc="-8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48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85" spc="7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485" spc="-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485" spc="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85" dirty="0">
                <a:solidFill>
                  <a:srgbClr val="FFFFFF"/>
                </a:solidFill>
                <a:latin typeface="Arial"/>
                <a:cs typeface="Arial"/>
              </a:rPr>
              <a:t>mp</a:t>
            </a:r>
            <a:r>
              <a:rPr sz="485" spc="7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5" spc="4" dirty="0">
                <a:solidFill>
                  <a:srgbClr val="FFFFFF"/>
                </a:solidFill>
                <a:latin typeface="Arial"/>
                <a:cs typeface="Arial"/>
              </a:rPr>
              <a:t>Ho</a:t>
            </a:r>
            <a:r>
              <a:rPr sz="485" spc="-4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485" spc="4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485" dirty="0">
                <a:solidFill>
                  <a:srgbClr val="FFFFFF"/>
                </a:solidFill>
                <a:latin typeface="Arial"/>
                <a:cs typeface="Arial"/>
              </a:rPr>
              <a:t>r    </a:t>
            </a:r>
            <a:r>
              <a:rPr sz="485" spc="8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5" dirty="0">
                <a:solidFill>
                  <a:srgbClr val="FFFF66"/>
                </a:solidFill>
                <a:latin typeface="Arial"/>
                <a:cs typeface="Arial"/>
              </a:rPr>
              <a:t>S  </a:t>
            </a:r>
            <a:r>
              <a:rPr sz="485" spc="65" dirty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sz="485" dirty="0">
                <a:solidFill>
                  <a:srgbClr val="FFFF66"/>
                </a:solidFill>
                <a:latin typeface="Arial"/>
                <a:cs typeface="Arial"/>
              </a:rPr>
              <a:t>U   </a:t>
            </a:r>
            <a:r>
              <a:rPr sz="485" spc="31" dirty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sz="485" spc="4" dirty="0">
                <a:solidFill>
                  <a:srgbClr val="FFFF66"/>
                </a:solidFill>
                <a:latin typeface="Arial"/>
                <a:cs typeface="Arial"/>
              </a:rPr>
              <a:t>U</a:t>
            </a:r>
            <a:r>
              <a:rPr sz="441" dirty="0">
                <a:solidFill>
                  <a:srgbClr val="FFFF66"/>
                </a:solidFill>
                <a:latin typeface="Arial"/>
                <a:cs typeface="Arial"/>
              </a:rPr>
              <a:t>2    </a:t>
            </a:r>
            <a:r>
              <a:rPr sz="441" spc="117" dirty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sz="485" dirty="0">
                <a:solidFill>
                  <a:srgbClr val="FFFF66"/>
                </a:solidFill>
                <a:latin typeface="Arial"/>
                <a:cs typeface="Arial"/>
              </a:rPr>
              <a:t>P</a:t>
            </a:r>
            <a:r>
              <a:rPr sz="441" dirty="0">
                <a:solidFill>
                  <a:srgbClr val="FFFF66"/>
                </a:solidFill>
                <a:latin typeface="Arial"/>
                <a:cs typeface="Arial"/>
              </a:rPr>
              <a:t>p</a:t>
            </a:r>
            <a:endParaRPr sz="441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00108" y="1117035"/>
            <a:ext cx="3333525" cy="22510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82"/>
              </a:lnSpc>
            </a:pPr>
            <a:endParaRPr sz="882" dirty="0"/>
          </a:p>
          <a:p>
            <a:pPr marL="508494" marR="1995931" indent="-423605">
              <a:lnSpc>
                <a:spcPts val="558"/>
              </a:lnSpc>
              <a:spcBef>
                <a:spcPts val="10675"/>
              </a:spcBef>
            </a:pPr>
            <a:r>
              <a:rPr sz="485" b="1" spc="-4" dirty="0">
                <a:solidFill>
                  <a:srgbClr val="003399"/>
                </a:solidFill>
                <a:latin typeface="Arial"/>
                <a:cs typeface="Arial"/>
              </a:rPr>
              <a:t>Wi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th             </a:t>
            </a:r>
            <a:r>
              <a:rPr sz="485" b="1" spc="114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:</a:t>
            </a:r>
            <a:r>
              <a:rPr sz="485" b="1" spc="11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spc="8" dirty="0">
                <a:solidFill>
                  <a:srgbClr val="003399"/>
                </a:solidFill>
                <a:latin typeface="Arial"/>
                <a:cs typeface="Arial"/>
              </a:rPr>
              <a:t>T</a:t>
            </a:r>
            <a:r>
              <a:rPr sz="485" b="1" spc="-4" dirty="0">
                <a:solidFill>
                  <a:srgbClr val="003399"/>
                </a:solidFill>
                <a:latin typeface="Arial"/>
                <a:cs typeface="Arial"/>
              </a:rPr>
              <a:t>I</a:t>
            </a:r>
            <a:r>
              <a:rPr sz="485" b="1" spc="-34" dirty="0">
                <a:solidFill>
                  <a:srgbClr val="003399"/>
                </a:solidFill>
                <a:latin typeface="Arial"/>
                <a:cs typeface="Arial"/>
              </a:rPr>
              <a:t>T</a:t>
            </a:r>
            <a:r>
              <a:rPr sz="485" b="1" spc="-17" dirty="0">
                <a:solidFill>
                  <a:srgbClr val="003399"/>
                </a:solidFill>
                <a:latin typeface="Arial"/>
                <a:cs typeface="Arial"/>
              </a:rPr>
              <a:t>A</a:t>
            </a:r>
            <a:r>
              <a:rPr sz="485" b="1" spc="4" dirty="0">
                <a:solidFill>
                  <a:srgbClr val="003399"/>
                </a:solidFill>
                <a:latin typeface="Arial"/>
                <a:cs typeface="Arial"/>
              </a:rPr>
              <a:t>N</a:t>
            </a:r>
            <a:r>
              <a:rPr sz="485" b="1" spc="-4" dirty="0">
                <a:solidFill>
                  <a:srgbClr val="003399"/>
                </a:solidFill>
                <a:latin typeface="Arial"/>
                <a:cs typeface="Arial"/>
              </a:rPr>
              <a:t>I</a:t>
            </a:r>
            <a:r>
              <a:rPr sz="485" b="1" spc="4" dirty="0">
                <a:solidFill>
                  <a:srgbClr val="003399"/>
                </a:solidFill>
                <a:latin typeface="Arial"/>
                <a:cs typeface="Arial"/>
              </a:rPr>
              <a:t>U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M</a:t>
            </a:r>
            <a:r>
              <a:rPr sz="485" b="1" spc="114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SE</a:t>
            </a:r>
            <a:r>
              <a:rPr sz="485" b="1" spc="-17" dirty="0">
                <a:solidFill>
                  <a:srgbClr val="003399"/>
                </a:solidFill>
                <a:latin typeface="Arial"/>
                <a:cs typeface="Arial"/>
              </a:rPr>
              <a:t>A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L</a:t>
            </a:r>
            <a:r>
              <a:rPr sz="485" b="1" spc="73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spc="-4" dirty="0">
                <a:solidFill>
                  <a:srgbClr val="003399"/>
                </a:solidFill>
                <a:latin typeface="Arial"/>
                <a:cs typeface="Arial"/>
              </a:rPr>
              <a:t>W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E</a:t>
            </a:r>
            <a:r>
              <a:rPr sz="485" b="1" spc="-4" dirty="0">
                <a:solidFill>
                  <a:srgbClr val="003399"/>
                </a:solidFill>
                <a:latin typeface="Arial"/>
                <a:cs typeface="Arial"/>
              </a:rPr>
              <a:t>L</a:t>
            </a:r>
            <a:r>
              <a:rPr sz="485" b="1" spc="4" dirty="0">
                <a:solidFill>
                  <a:srgbClr val="003399"/>
                </a:solidFill>
                <a:latin typeface="Arial"/>
                <a:cs typeface="Arial"/>
              </a:rPr>
              <a:t>D</a:t>
            </a:r>
            <a:r>
              <a:rPr sz="485" b="1" spc="-4" dirty="0">
                <a:solidFill>
                  <a:srgbClr val="003399"/>
                </a:solidFill>
                <a:latin typeface="Arial"/>
                <a:cs typeface="Arial"/>
              </a:rPr>
              <a:t>I</a:t>
            </a:r>
            <a:r>
              <a:rPr sz="485" b="1" spc="4" dirty="0">
                <a:solidFill>
                  <a:srgbClr val="003399"/>
                </a:solidFill>
                <a:latin typeface="Arial"/>
                <a:cs typeface="Arial"/>
              </a:rPr>
              <a:t>N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G </a:t>
            </a:r>
            <a:r>
              <a:rPr sz="485" b="1" spc="8" dirty="0">
                <a:solidFill>
                  <a:srgbClr val="003399"/>
                </a:solidFill>
                <a:latin typeface="Arial"/>
                <a:cs typeface="Arial"/>
              </a:rPr>
              <a:t>T</a:t>
            </a:r>
            <a:r>
              <a:rPr sz="485" b="1" spc="4" dirty="0">
                <a:solidFill>
                  <a:srgbClr val="003399"/>
                </a:solidFill>
                <a:latin typeface="Arial"/>
                <a:cs typeface="Arial"/>
              </a:rPr>
              <a:t>UB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E</a:t>
            </a:r>
            <a:r>
              <a:rPr sz="485" b="1" spc="43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spc="-4" dirty="0">
                <a:solidFill>
                  <a:srgbClr val="003399"/>
                </a:solidFill>
                <a:latin typeface="Arial"/>
                <a:cs typeface="Arial"/>
              </a:rPr>
              <a:t>T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O</a:t>
            </a:r>
            <a:r>
              <a:rPr sz="485" b="1" spc="3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spc="8" dirty="0">
                <a:solidFill>
                  <a:srgbClr val="003399"/>
                </a:solidFill>
                <a:latin typeface="Arial"/>
                <a:cs typeface="Arial"/>
              </a:rPr>
              <a:t>T</a:t>
            </a:r>
            <a:r>
              <a:rPr sz="485" b="1" spc="4" dirty="0">
                <a:solidFill>
                  <a:srgbClr val="003399"/>
                </a:solidFill>
                <a:latin typeface="Arial"/>
                <a:cs typeface="Arial"/>
              </a:rPr>
              <a:t>UB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ES</a:t>
            </a:r>
            <a:r>
              <a:rPr sz="485" b="1" spc="4" dirty="0">
                <a:solidFill>
                  <a:srgbClr val="003399"/>
                </a:solidFill>
                <a:latin typeface="Arial"/>
                <a:cs typeface="Arial"/>
              </a:rPr>
              <a:t>H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EET</a:t>
            </a:r>
            <a:endParaRPr sz="485" dirty="0">
              <a:latin typeface="Arial"/>
              <a:cs typeface="Arial"/>
            </a:endParaRPr>
          </a:p>
          <a:p>
            <a:pPr marL="84889" marR="1999266">
              <a:lnSpc>
                <a:spcPts val="558"/>
              </a:lnSpc>
              <a:spcBef>
                <a:spcPts val="56"/>
              </a:spcBef>
            </a:pP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S</a:t>
            </a:r>
            <a:r>
              <a:rPr sz="485" b="1" spc="-4" dirty="0">
                <a:solidFill>
                  <a:srgbClr val="003399"/>
                </a:solidFill>
                <a:latin typeface="Arial"/>
                <a:cs typeface="Arial"/>
              </a:rPr>
              <a:t>i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ze</a:t>
            </a:r>
            <a:r>
              <a:rPr sz="485" b="1" spc="56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(</a:t>
            </a:r>
            <a:r>
              <a:rPr sz="485" b="1" spc="4" dirty="0">
                <a:solidFill>
                  <a:srgbClr val="003399"/>
                </a:solidFill>
                <a:latin typeface="Arial"/>
                <a:cs typeface="Arial"/>
              </a:rPr>
              <a:t>mm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)    </a:t>
            </a:r>
            <a:r>
              <a:rPr sz="485" b="1" spc="11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:</a:t>
            </a:r>
            <a:r>
              <a:rPr sz="485" b="1" spc="11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spc="4" dirty="0">
                <a:solidFill>
                  <a:srgbClr val="003399"/>
                </a:solidFill>
                <a:latin typeface="Arial"/>
                <a:cs typeface="Arial"/>
              </a:rPr>
              <a:t>652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5</a:t>
            </a:r>
            <a:r>
              <a:rPr sz="485" b="1" spc="38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W</a:t>
            </a:r>
            <a:r>
              <a:rPr sz="485" b="1" spc="26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x</a:t>
            </a:r>
            <a:r>
              <a:rPr sz="485" b="1" spc="19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spc="4" dirty="0">
                <a:solidFill>
                  <a:srgbClr val="003399"/>
                </a:solidFill>
                <a:latin typeface="Arial"/>
                <a:cs typeface="Arial"/>
              </a:rPr>
              <a:t>850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0</a:t>
            </a:r>
            <a:r>
              <a:rPr sz="485" b="1" spc="51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H</a:t>
            </a:r>
            <a:r>
              <a:rPr sz="485" b="1" spc="18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x</a:t>
            </a:r>
            <a:r>
              <a:rPr sz="485" b="1" spc="19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spc="4" dirty="0">
                <a:solidFill>
                  <a:srgbClr val="003399"/>
                </a:solidFill>
                <a:latin typeface="Arial"/>
                <a:cs typeface="Arial"/>
              </a:rPr>
              <a:t>1380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0</a:t>
            </a:r>
            <a:r>
              <a:rPr sz="485" b="1" spc="49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L </a:t>
            </a:r>
            <a:r>
              <a:rPr sz="485" b="1" spc="-12" dirty="0">
                <a:solidFill>
                  <a:srgbClr val="003399"/>
                </a:solidFill>
                <a:latin typeface="Arial"/>
                <a:cs typeface="Arial"/>
              </a:rPr>
              <a:t>W</a:t>
            </a:r>
            <a:r>
              <a:rPr sz="485" b="1" spc="4" dirty="0">
                <a:solidFill>
                  <a:srgbClr val="003399"/>
                </a:solidFill>
                <a:latin typeface="Arial"/>
                <a:cs typeface="Arial"/>
              </a:rPr>
              <a:t>e</a:t>
            </a:r>
            <a:r>
              <a:rPr sz="485" b="1" spc="-4" dirty="0">
                <a:solidFill>
                  <a:srgbClr val="003399"/>
                </a:solidFill>
                <a:latin typeface="Arial"/>
                <a:cs typeface="Arial"/>
              </a:rPr>
              <a:t>igh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t         </a:t>
            </a:r>
            <a:r>
              <a:rPr sz="485" b="1" spc="9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:</a:t>
            </a:r>
            <a:r>
              <a:rPr sz="485" b="1" spc="11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spc="4" dirty="0">
                <a:solidFill>
                  <a:srgbClr val="BF4F4D"/>
                </a:solidFill>
                <a:latin typeface="Arial"/>
                <a:cs typeface="Arial"/>
              </a:rPr>
              <a:t>2x13</a:t>
            </a:r>
            <a:r>
              <a:rPr sz="485" b="1" dirty="0">
                <a:solidFill>
                  <a:srgbClr val="BF4F4D"/>
                </a:solidFill>
                <a:latin typeface="Arial"/>
                <a:cs typeface="Arial"/>
              </a:rPr>
              <a:t>5</a:t>
            </a:r>
            <a:r>
              <a:rPr sz="485" b="1" spc="49" dirty="0">
                <a:solidFill>
                  <a:srgbClr val="BF4F4D"/>
                </a:solidFill>
                <a:latin typeface="Arial"/>
                <a:cs typeface="Arial"/>
              </a:rPr>
              <a:t> </a:t>
            </a:r>
            <a:r>
              <a:rPr sz="485" b="1" spc="-34" dirty="0">
                <a:solidFill>
                  <a:srgbClr val="BF4F4D"/>
                </a:solidFill>
                <a:latin typeface="Arial"/>
                <a:cs typeface="Arial"/>
              </a:rPr>
              <a:t>T</a:t>
            </a:r>
            <a:r>
              <a:rPr sz="485" b="1" spc="-4" dirty="0">
                <a:solidFill>
                  <a:srgbClr val="BF4F4D"/>
                </a:solidFill>
                <a:latin typeface="Arial"/>
                <a:cs typeface="Arial"/>
              </a:rPr>
              <a:t>on</a:t>
            </a:r>
            <a:r>
              <a:rPr sz="485" b="1" dirty="0">
                <a:solidFill>
                  <a:srgbClr val="BF4F4D"/>
                </a:solidFill>
                <a:latin typeface="Arial"/>
                <a:cs typeface="Arial"/>
              </a:rPr>
              <a:t>s</a:t>
            </a:r>
            <a:endParaRPr sz="485" dirty="0">
              <a:latin typeface="Arial"/>
              <a:cs typeface="Arial"/>
            </a:endParaRPr>
          </a:p>
          <a:p>
            <a:pPr marL="84889">
              <a:lnSpc>
                <a:spcPct val="95825"/>
              </a:lnSpc>
              <a:spcBef>
                <a:spcPts val="54"/>
              </a:spcBef>
            </a:pPr>
            <a:r>
              <a:rPr sz="485" b="1" spc="4" dirty="0">
                <a:solidFill>
                  <a:srgbClr val="003399"/>
                </a:solidFill>
                <a:latin typeface="Arial"/>
                <a:cs typeface="Arial"/>
              </a:rPr>
              <a:t>C</a:t>
            </a:r>
            <a:r>
              <a:rPr sz="485" b="1" spc="-4" dirty="0">
                <a:solidFill>
                  <a:srgbClr val="003399"/>
                </a:solidFill>
                <a:latin typeface="Arial"/>
                <a:cs typeface="Arial"/>
              </a:rPr>
              <a:t>u</a:t>
            </a:r>
            <a:r>
              <a:rPr sz="485" b="1" spc="4" dirty="0">
                <a:solidFill>
                  <a:srgbClr val="003399"/>
                </a:solidFill>
                <a:latin typeface="Arial"/>
                <a:cs typeface="Arial"/>
              </a:rPr>
              <a:t>s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t</a:t>
            </a:r>
            <a:r>
              <a:rPr sz="485" b="1" spc="-4" dirty="0">
                <a:solidFill>
                  <a:srgbClr val="003399"/>
                </a:solidFill>
                <a:latin typeface="Arial"/>
                <a:cs typeface="Arial"/>
              </a:rPr>
              <a:t>o</a:t>
            </a:r>
            <a:r>
              <a:rPr sz="485" b="1" spc="4" dirty="0">
                <a:solidFill>
                  <a:srgbClr val="003399"/>
                </a:solidFill>
                <a:latin typeface="Arial"/>
                <a:cs typeface="Arial"/>
              </a:rPr>
              <a:t>me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r </a:t>
            </a:r>
            <a:r>
              <a:rPr sz="485" b="1" spc="99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: </a:t>
            </a:r>
            <a:r>
              <a:rPr sz="485" b="1" spc="6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spc="-17" dirty="0">
                <a:solidFill>
                  <a:srgbClr val="BF4F4D"/>
                </a:solidFill>
                <a:latin typeface="Arial"/>
                <a:cs typeface="Arial"/>
              </a:rPr>
              <a:t>A</a:t>
            </a:r>
            <a:r>
              <a:rPr sz="485" b="1" spc="-4" dirty="0">
                <a:solidFill>
                  <a:srgbClr val="BF4F4D"/>
                </a:solidFill>
                <a:latin typeface="Arial"/>
                <a:cs typeface="Arial"/>
              </a:rPr>
              <a:t>L</a:t>
            </a:r>
            <a:r>
              <a:rPr sz="485" b="1" dirty="0">
                <a:solidFill>
                  <a:srgbClr val="BF4F4D"/>
                </a:solidFill>
                <a:latin typeface="Arial"/>
                <a:cs typeface="Arial"/>
              </a:rPr>
              <a:t>S</a:t>
            </a:r>
            <a:r>
              <a:rPr sz="485" b="1" spc="-4" dirty="0">
                <a:solidFill>
                  <a:srgbClr val="BF4F4D"/>
                </a:solidFill>
                <a:latin typeface="Arial"/>
                <a:cs typeface="Arial"/>
              </a:rPr>
              <a:t>TO</a:t>
            </a:r>
            <a:r>
              <a:rPr sz="485" b="1" dirty="0">
                <a:solidFill>
                  <a:srgbClr val="BF4F4D"/>
                </a:solidFill>
                <a:latin typeface="Arial"/>
                <a:cs typeface="Arial"/>
              </a:rPr>
              <a:t>M</a:t>
            </a:r>
            <a:r>
              <a:rPr sz="485" b="1" spc="116" dirty="0">
                <a:solidFill>
                  <a:srgbClr val="BF4F4D"/>
                </a:solidFill>
                <a:latin typeface="Arial"/>
                <a:cs typeface="Arial"/>
              </a:rPr>
              <a:t> </a:t>
            </a:r>
            <a:r>
              <a:rPr sz="485" b="1" dirty="0">
                <a:solidFill>
                  <a:srgbClr val="BF4F4D"/>
                </a:solidFill>
                <a:latin typeface="Arial"/>
                <a:cs typeface="Arial"/>
              </a:rPr>
              <a:t>P</a:t>
            </a:r>
            <a:r>
              <a:rPr sz="485" b="1" spc="-4" dirty="0">
                <a:solidFill>
                  <a:srgbClr val="BF4F4D"/>
                </a:solidFill>
                <a:latin typeface="Arial"/>
                <a:cs typeface="Arial"/>
              </a:rPr>
              <a:t>OW</a:t>
            </a:r>
            <a:r>
              <a:rPr sz="485" b="1" dirty="0">
                <a:solidFill>
                  <a:srgbClr val="BF4F4D"/>
                </a:solidFill>
                <a:latin typeface="Arial"/>
                <a:cs typeface="Arial"/>
              </a:rPr>
              <a:t>ER</a:t>
            </a:r>
            <a:r>
              <a:rPr sz="485" b="1" spc="99" dirty="0">
                <a:solidFill>
                  <a:srgbClr val="BF4F4D"/>
                </a:solidFill>
                <a:latin typeface="Arial"/>
                <a:cs typeface="Arial"/>
              </a:rPr>
              <a:t> </a:t>
            </a:r>
            <a:r>
              <a:rPr sz="485" b="1" dirty="0">
                <a:solidFill>
                  <a:srgbClr val="BF4F4D"/>
                </a:solidFill>
                <a:latin typeface="Arial"/>
                <a:cs typeface="Arial"/>
              </a:rPr>
              <a:t>S</a:t>
            </a:r>
            <a:r>
              <a:rPr sz="485" b="1" spc="17" dirty="0">
                <a:solidFill>
                  <a:srgbClr val="BF4F4D"/>
                </a:solidFill>
                <a:latin typeface="Arial"/>
                <a:cs typeface="Arial"/>
              </a:rPr>
              <a:t>w</a:t>
            </a:r>
            <a:r>
              <a:rPr sz="485" b="1" spc="-4" dirty="0">
                <a:solidFill>
                  <a:srgbClr val="BF4F4D"/>
                </a:solidFill>
                <a:latin typeface="Arial"/>
                <a:cs typeface="Arial"/>
              </a:rPr>
              <a:t>i</a:t>
            </a:r>
            <a:r>
              <a:rPr sz="485" b="1" dirty="0">
                <a:solidFill>
                  <a:srgbClr val="BF4F4D"/>
                </a:solidFill>
                <a:latin typeface="Arial"/>
                <a:cs typeface="Arial"/>
              </a:rPr>
              <a:t>tz</a:t>
            </a:r>
            <a:r>
              <a:rPr sz="485" b="1" spc="4" dirty="0">
                <a:solidFill>
                  <a:srgbClr val="BF4F4D"/>
                </a:solidFill>
                <a:latin typeface="Arial"/>
                <a:cs typeface="Arial"/>
              </a:rPr>
              <a:t>er</a:t>
            </a:r>
            <a:r>
              <a:rPr sz="485" b="1" spc="-4" dirty="0">
                <a:solidFill>
                  <a:srgbClr val="BF4F4D"/>
                </a:solidFill>
                <a:latin typeface="Arial"/>
                <a:cs typeface="Arial"/>
              </a:rPr>
              <a:t>l</a:t>
            </a:r>
            <a:r>
              <a:rPr sz="485" b="1" spc="4" dirty="0">
                <a:solidFill>
                  <a:srgbClr val="BF4F4D"/>
                </a:solidFill>
                <a:latin typeface="Arial"/>
                <a:cs typeface="Arial"/>
              </a:rPr>
              <a:t>a</a:t>
            </a:r>
            <a:r>
              <a:rPr sz="485" b="1" spc="-4" dirty="0">
                <a:solidFill>
                  <a:srgbClr val="BF4F4D"/>
                </a:solidFill>
                <a:latin typeface="Arial"/>
                <a:cs typeface="Arial"/>
              </a:rPr>
              <a:t>n</a:t>
            </a:r>
            <a:r>
              <a:rPr sz="485" b="1" dirty="0">
                <a:solidFill>
                  <a:srgbClr val="BF4F4D"/>
                </a:solidFill>
                <a:latin typeface="Arial"/>
                <a:cs typeface="Arial"/>
              </a:rPr>
              <a:t>d</a:t>
            </a:r>
            <a:r>
              <a:rPr sz="485" b="1" spc="108" dirty="0">
                <a:solidFill>
                  <a:srgbClr val="BF4F4D"/>
                </a:solidFill>
                <a:latin typeface="Arial"/>
                <a:cs typeface="Arial"/>
              </a:rPr>
              <a:t> </a:t>
            </a:r>
            <a:r>
              <a:rPr sz="485" b="1" spc="-4" dirty="0">
                <a:solidFill>
                  <a:srgbClr val="BF4F4D"/>
                </a:solidFill>
                <a:latin typeface="Arial"/>
                <a:cs typeface="Arial"/>
              </a:rPr>
              <a:t>L</a:t>
            </a:r>
            <a:r>
              <a:rPr sz="485" b="1" dirty="0">
                <a:solidFill>
                  <a:srgbClr val="BF4F4D"/>
                </a:solidFill>
                <a:latin typeface="Arial"/>
                <a:cs typeface="Arial"/>
              </a:rPr>
              <a:t>td</a:t>
            </a:r>
            <a:endParaRPr sz="485" dirty="0">
              <a:latin typeface="Arial"/>
              <a:cs typeface="Arial"/>
            </a:endParaRPr>
          </a:p>
          <a:p>
            <a:pPr marL="84889">
              <a:lnSpc>
                <a:spcPct val="95825"/>
              </a:lnSpc>
              <a:spcBef>
                <a:spcPts val="53"/>
              </a:spcBef>
            </a:pPr>
            <a:r>
              <a:rPr sz="485" b="1" spc="-22" dirty="0">
                <a:solidFill>
                  <a:srgbClr val="BF4F4D"/>
                </a:solidFill>
                <a:latin typeface="Arial"/>
                <a:cs typeface="Arial"/>
              </a:rPr>
              <a:t>Y</a:t>
            </a:r>
            <a:r>
              <a:rPr sz="485" b="1" spc="4" dirty="0">
                <a:solidFill>
                  <a:srgbClr val="BF4F4D"/>
                </a:solidFill>
                <a:latin typeface="Arial"/>
                <a:cs typeface="Arial"/>
              </a:rPr>
              <a:t>ea</a:t>
            </a:r>
            <a:r>
              <a:rPr sz="485" b="1" dirty="0">
                <a:solidFill>
                  <a:srgbClr val="BF4F4D"/>
                </a:solidFill>
                <a:latin typeface="Arial"/>
                <a:cs typeface="Arial"/>
              </a:rPr>
              <a:t>r                </a:t>
            </a:r>
            <a:r>
              <a:rPr sz="485" b="1" spc="6" dirty="0">
                <a:solidFill>
                  <a:srgbClr val="BF4F4D"/>
                </a:solidFill>
                <a:latin typeface="Arial"/>
                <a:cs typeface="Arial"/>
              </a:rPr>
              <a:t> </a:t>
            </a:r>
            <a:r>
              <a:rPr sz="485" b="1" dirty="0">
                <a:solidFill>
                  <a:srgbClr val="BF4F4D"/>
                </a:solidFill>
                <a:latin typeface="Arial"/>
                <a:cs typeface="Arial"/>
              </a:rPr>
              <a:t>:</a:t>
            </a:r>
            <a:r>
              <a:rPr sz="485" b="1" spc="11" dirty="0">
                <a:solidFill>
                  <a:srgbClr val="BF4F4D"/>
                </a:solidFill>
                <a:latin typeface="Arial"/>
                <a:cs typeface="Arial"/>
              </a:rPr>
              <a:t> </a:t>
            </a:r>
            <a:r>
              <a:rPr sz="485" b="1" spc="4" dirty="0">
                <a:solidFill>
                  <a:srgbClr val="BF4F4D"/>
                </a:solidFill>
                <a:latin typeface="Arial"/>
                <a:cs typeface="Arial"/>
              </a:rPr>
              <a:t>199</a:t>
            </a:r>
            <a:r>
              <a:rPr sz="485" b="1" dirty="0">
                <a:solidFill>
                  <a:srgbClr val="BF4F4D"/>
                </a:solidFill>
                <a:latin typeface="Arial"/>
                <a:cs typeface="Arial"/>
              </a:rPr>
              <a:t>9</a:t>
            </a:r>
            <a:endParaRPr sz="485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7676" y="866920"/>
            <a:ext cx="3333525" cy="2501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74"/>
              </a:lnSpc>
              <a:spcBef>
                <a:spcPts val="38"/>
              </a:spcBef>
            </a:pPr>
            <a:endParaRPr sz="574"/>
          </a:p>
          <a:p>
            <a:pPr marL="304927">
              <a:lnSpc>
                <a:spcPct val="95825"/>
              </a:lnSpc>
            </a:pPr>
            <a:r>
              <a:rPr sz="485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485" spc="12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48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485" spc="9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85" spc="4" dirty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48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485" spc="11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485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485" spc="4" dirty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485" spc="-4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485" spc="16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485" spc="11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48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485" spc="2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85" spc="-12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48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485" spc="4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485" dirty="0">
                <a:solidFill>
                  <a:srgbClr val="FFFFFF"/>
                </a:solidFill>
                <a:latin typeface="Times New Roman"/>
                <a:cs typeface="Times New Roman"/>
              </a:rPr>
              <a:t>ra</a:t>
            </a:r>
            <a:r>
              <a:rPr sz="485" spc="5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85" dirty="0">
                <a:solidFill>
                  <a:srgbClr val="FFFFFF"/>
                </a:solidFill>
                <a:latin typeface="Times New Roman"/>
                <a:cs typeface="Times New Roman"/>
              </a:rPr>
              <a:t>(Per</a:t>
            </a:r>
            <a:r>
              <a:rPr sz="485" spc="12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485" dirty="0">
                <a:solidFill>
                  <a:srgbClr val="FFFFFF"/>
                </a:solidFill>
                <a:latin typeface="Times New Roman"/>
                <a:cs typeface="Times New Roman"/>
              </a:rPr>
              <a:t>ero)                                      </a:t>
            </a:r>
            <a:r>
              <a:rPr sz="485" spc="1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85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485" spc="-8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48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85" spc="7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485" spc="-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485" spc="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85" dirty="0">
                <a:solidFill>
                  <a:srgbClr val="FFFFFF"/>
                </a:solidFill>
                <a:latin typeface="Arial"/>
                <a:cs typeface="Arial"/>
              </a:rPr>
              <a:t>mp</a:t>
            </a:r>
            <a:r>
              <a:rPr sz="485" spc="7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5" spc="4" dirty="0">
                <a:solidFill>
                  <a:srgbClr val="FFFFFF"/>
                </a:solidFill>
                <a:latin typeface="Arial"/>
                <a:cs typeface="Arial"/>
              </a:rPr>
              <a:t>Ho</a:t>
            </a:r>
            <a:r>
              <a:rPr sz="485" spc="-4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485" spc="4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485" dirty="0">
                <a:solidFill>
                  <a:srgbClr val="FFFFFF"/>
                </a:solidFill>
                <a:latin typeface="Arial"/>
                <a:cs typeface="Arial"/>
              </a:rPr>
              <a:t>r    </a:t>
            </a:r>
            <a:r>
              <a:rPr sz="485" spc="8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5" dirty="0">
                <a:solidFill>
                  <a:srgbClr val="FFFF66"/>
                </a:solidFill>
                <a:latin typeface="Arial"/>
                <a:cs typeface="Arial"/>
              </a:rPr>
              <a:t>S  </a:t>
            </a:r>
            <a:r>
              <a:rPr sz="485" spc="65" dirty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sz="485" dirty="0">
                <a:solidFill>
                  <a:srgbClr val="FFFF66"/>
                </a:solidFill>
                <a:latin typeface="Arial"/>
                <a:cs typeface="Arial"/>
              </a:rPr>
              <a:t>U   </a:t>
            </a:r>
            <a:r>
              <a:rPr sz="485" spc="31" dirty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sz="485" spc="4" dirty="0">
                <a:solidFill>
                  <a:srgbClr val="FFFF66"/>
                </a:solidFill>
                <a:latin typeface="Arial"/>
                <a:cs typeface="Arial"/>
              </a:rPr>
              <a:t>U</a:t>
            </a:r>
            <a:r>
              <a:rPr sz="441" dirty="0">
                <a:solidFill>
                  <a:srgbClr val="FFFF66"/>
                </a:solidFill>
                <a:latin typeface="Arial"/>
                <a:cs typeface="Arial"/>
              </a:rPr>
              <a:t>2    </a:t>
            </a:r>
            <a:r>
              <a:rPr sz="441" spc="117" dirty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sz="485" dirty="0">
                <a:solidFill>
                  <a:srgbClr val="FFFF66"/>
                </a:solidFill>
                <a:latin typeface="Arial"/>
                <a:cs typeface="Arial"/>
              </a:rPr>
              <a:t>P</a:t>
            </a:r>
            <a:r>
              <a:rPr sz="441" dirty="0">
                <a:solidFill>
                  <a:srgbClr val="FFFF66"/>
                </a:solidFill>
                <a:latin typeface="Arial"/>
                <a:cs typeface="Arial"/>
              </a:rPr>
              <a:t>p</a:t>
            </a:r>
            <a:endParaRPr sz="441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07676" y="1117035"/>
            <a:ext cx="3333525" cy="22510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82"/>
              </a:lnSpc>
            </a:pPr>
            <a:endParaRPr sz="882" dirty="0"/>
          </a:p>
          <a:p>
            <a:pPr marL="543458" marR="1959622" indent="-458568">
              <a:lnSpc>
                <a:spcPts val="558"/>
              </a:lnSpc>
              <a:spcBef>
                <a:spcPts val="10675"/>
              </a:spcBef>
            </a:pPr>
            <a:r>
              <a:rPr sz="485" b="1" spc="-4" dirty="0">
                <a:solidFill>
                  <a:srgbClr val="003399"/>
                </a:solidFill>
                <a:latin typeface="Arial"/>
                <a:cs typeface="Arial"/>
              </a:rPr>
              <a:t>Wi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th               </a:t>
            </a:r>
            <a:r>
              <a:rPr sz="485" b="1" spc="131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:</a:t>
            </a:r>
            <a:r>
              <a:rPr sz="485" b="1" spc="11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spc="8" dirty="0">
                <a:solidFill>
                  <a:srgbClr val="003399"/>
                </a:solidFill>
                <a:latin typeface="Arial"/>
                <a:cs typeface="Arial"/>
              </a:rPr>
              <a:t>T</a:t>
            </a:r>
            <a:r>
              <a:rPr sz="485" b="1" spc="-4" dirty="0">
                <a:solidFill>
                  <a:srgbClr val="003399"/>
                </a:solidFill>
                <a:latin typeface="Arial"/>
                <a:cs typeface="Arial"/>
              </a:rPr>
              <a:t>I</a:t>
            </a:r>
            <a:r>
              <a:rPr sz="485" b="1" spc="-34" dirty="0">
                <a:solidFill>
                  <a:srgbClr val="003399"/>
                </a:solidFill>
                <a:latin typeface="Arial"/>
                <a:cs typeface="Arial"/>
              </a:rPr>
              <a:t>T</a:t>
            </a:r>
            <a:r>
              <a:rPr sz="485" b="1" spc="-17" dirty="0">
                <a:solidFill>
                  <a:srgbClr val="003399"/>
                </a:solidFill>
                <a:latin typeface="Arial"/>
                <a:cs typeface="Arial"/>
              </a:rPr>
              <a:t>A</a:t>
            </a:r>
            <a:r>
              <a:rPr sz="485" b="1" spc="4" dirty="0">
                <a:solidFill>
                  <a:srgbClr val="003399"/>
                </a:solidFill>
                <a:latin typeface="Arial"/>
                <a:cs typeface="Arial"/>
              </a:rPr>
              <a:t>N</a:t>
            </a:r>
            <a:r>
              <a:rPr sz="485" b="1" spc="-4" dirty="0">
                <a:solidFill>
                  <a:srgbClr val="003399"/>
                </a:solidFill>
                <a:latin typeface="Arial"/>
                <a:cs typeface="Arial"/>
              </a:rPr>
              <a:t>I</a:t>
            </a:r>
            <a:r>
              <a:rPr sz="485" b="1" spc="4" dirty="0">
                <a:solidFill>
                  <a:srgbClr val="003399"/>
                </a:solidFill>
                <a:latin typeface="Arial"/>
                <a:cs typeface="Arial"/>
              </a:rPr>
              <a:t>U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M</a:t>
            </a:r>
            <a:r>
              <a:rPr sz="485" b="1" spc="114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SE</a:t>
            </a:r>
            <a:r>
              <a:rPr sz="485" b="1" spc="-17" dirty="0">
                <a:solidFill>
                  <a:srgbClr val="003399"/>
                </a:solidFill>
                <a:latin typeface="Arial"/>
                <a:cs typeface="Arial"/>
              </a:rPr>
              <a:t>A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L</a:t>
            </a:r>
            <a:r>
              <a:rPr sz="485" b="1" spc="73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spc="-4" dirty="0">
                <a:solidFill>
                  <a:srgbClr val="003399"/>
                </a:solidFill>
                <a:latin typeface="Arial"/>
                <a:cs typeface="Arial"/>
              </a:rPr>
              <a:t>W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E</a:t>
            </a:r>
            <a:r>
              <a:rPr sz="485" b="1" spc="-4" dirty="0">
                <a:solidFill>
                  <a:srgbClr val="003399"/>
                </a:solidFill>
                <a:latin typeface="Arial"/>
                <a:cs typeface="Arial"/>
              </a:rPr>
              <a:t>L</a:t>
            </a:r>
            <a:r>
              <a:rPr sz="485" b="1" spc="4" dirty="0">
                <a:solidFill>
                  <a:srgbClr val="003399"/>
                </a:solidFill>
                <a:latin typeface="Arial"/>
                <a:cs typeface="Arial"/>
              </a:rPr>
              <a:t>D</a:t>
            </a:r>
            <a:r>
              <a:rPr sz="485" b="1" spc="-4" dirty="0">
                <a:solidFill>
                  <a:srgbClr val="003399"/>
                </a:solidFill>
                <a:latin typeface="Arial"/>
                <a:cs typeface="Arial"/>
              </a:rPr>
              <a:t>I</a:t>
            </a:r>
            <a:r>
              <a:rPr sz="485" b="1" spc="4" dirty="0">
                <a:solidFill>
                  <a:srgbClr val="003399"/>
                </a:solidFill>
                <a:latin typeface="Arial"/>
                <a:cs typeface="Arial"/>
              </a:rPr>
              <a:t>N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G </a:t>
            </a:r>
            <a:r>
              <a:rPr sz="485" b="1" spc="8" dirty="0">
                <a:solidFill>
                  <a:srgbClr val="003399"/>
                </a:solidFill>
                <a:latin typeface="Arial"/>
                <a:cs typeface="Arial"/>
              </a:rPr>
              <a:t>T</a:t>
            </a:r>
            <a:r>
              <a:rPr sz="485" b="1" spc="4" dirty="0">
                <a:solidFill>
                  <a:srgbClr val="003399"/>
                </a:solidFill>
                <a:latin typeface="Arial"/>
                <a:cs typeface="Arial"/>
              </a:rPr>
              <a:t>UB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E</a:t>
            </a:r>
            <a:r>
              <a:rPr sz="485" b="1" spc="56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spc="-4" dirty="0">
                <a:solidFill>
                  <a:srgbClr val="003399"/>
                </a:solidFill>
                <a:latin typeface="Arial"/>
                <a:cs typeface="Arial"/>
              </a:rPr>
              <a:t>T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O</a:t>
            </a:r>
            <a:r>
              <a:rPr sz="485" b="1" spc="26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spc="8" dirty="0">
                <a:solidFill>
                  <a:srgbClr val="003399"/>
                </a:solidFill>
                <a:latin typeface="Arial"/>
                <a:cs typeface="Arial"/>
              </a:rPr>
              <a:t>T</a:t>
            </a:r>
            <a:r>
              <a:rPr sz="485" b="1" spc="4" dirty="0">
                <a:solidFill>
                  <a:srgbClr val="003399"/>
                </a:solidFill>
                <a:latin typeface="Arial"/>
                <a:cs typeface="Arial"/>
              </a:rPr>
              <a:t>UB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ES</a:t>
            </a:r>
            <a:r>
              <a:rPr sz="485" b="1" spc="4" dirty="0">
                <a:solidFill>
                  <a:srgbClr val="003399"/>
                </a:solidFill>
                <a:latin typeface="Arial"/>
                <a:cs typeface="Arial"/>
              </a:rPr>
              <a:t>H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EET</a:t>
            </a:r>
            <a:endParaRPr sz="485" dirty="0">
              <a:latin typeface="Arial"/>
              <a:cs typeface="Arial"/>
            </a:endParaRPr>
          </a:p>
          <a:p>
            <a:pPr marL="84889" marR="1992381">
              <a:lnSpc>
                <a:spcPts val="558"/>
              </a:lnSpc>
              <a:spcBef>
                <a:spcPts val="56"/>
              </a:spcBef>
            </a:pP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S</a:t>
            </a:r>
            <a:r>
              <a:rPr sz="485" b="1" spc="-4" dirty="0">
                <a:solidFill>
                  <a:srgbClr val="003399"/>
                </a:solidFill>
                <a:latin typeface="Arial"/>
                <a:cs typeface="Arial"/>
              </a:rPr>
              <a:t>i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ze</a:t>
            </a:r>
            <a:r>
              <a:rPr sz="485" b="1" spc="56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(</a:t>
            </a:r>
            <a:r>
              <a:rPr sz="485" b="1" spc="4" dirty="0">
                <a:solidFill>
                  <a:srgbClr val="003399"/>
                </a:solidFill>
                <a:latin typeface="Arial"/>
                <a:cs typeface="Arial"/>
              </a:rPr>
              <a:t>mm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)    </a:t>
            </a:r>
            <a:r>
              <a:rPr sz="485" b="1" spc="82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:</a:t>
            </a:r>
            <a:r>
              <a:rPr sz="485" b="1" spc="11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spc="4" dirty="0">
                <a:solidFill>
                  <a:srgbClr val="003399"/>
                </a:solidFill>
                <a:latin typeface="Arial"/>
                <a:cs typeface="Arial"/>
              </a:rPr>
              <a:t>600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0</a:t>
            </a:r>
            <a:r>
              <a:rPr sz="485" b="1" spc="38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W</a:t>
            </a:r>
            <a:r>
              <a:rPr sz="485" b="1" spc="26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x</a:t>
            </a:r>
            <a:r>
              <a:rPr sz="485" b="1" spc="1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spc="4" dirty="0">
                <a:solidFill>
                  <a:srgbClr val="003399"/>
                </a:solidFill>
                <a:latin typeface="Arial"/>
                <a:cs typeface="Arial"/>
              </a:rPr>
              <a:t>700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0</a:t>
            </a:r>
            <a:r>
              <a:rPr sz="485" b="1" spc="38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H</a:t>
            </a:r>
            <a:r>
              <a:rPr sz="485" b="1" spc="18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x</a:t>
            </a:r>
            <a:r>
              <a:rPr sz="485" b="1" spc="1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spc="4" dirty="0">
                <a:solidFill>
                  <a:srgbClr val="003399"/>
                </a:solidFill>
                <a:latin typeface="Arial"/>
                <a:cs typeface="Arial"/>
              </a:rPr>
              <a:t>1000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0</a:t>
            </a:r>
            <a:r>
              <a:rPr sz="485" b="1" spc="49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L </a:t>
            </a:r>
            <a:r>
              <a:rPr sz="485" b="1" spc="-12" dirty="0">
                <a:solidFill>
                  <a:srgbClr val="003399"/>
                </a:solidFill>
                <a:latin typeface="Arial"/>
                <a:cs typeface="Arial"/>
              </a:rPr>
              <a:t>W</a:t>
            </a:r>
            <a:r>
              <a:rPr sz="485" b="1" spc="4" dirty="0">
                <a:solidFill>
                  <a:srgbClr val="003399"/>
                </a:solidFill>
                <a:latin typeface="Arial"/>
                <a:cs typeface="Arial"/>
              </a:rPr>
              <a:t>e</a:t>
            </a:r>
            <a:r>
              <a:rPr sz="485" b="1" spc="-4" dirty="0">
                <a:solidFill>
                  <a:srgbClr val="003399"/>
                </a:solidFill>
                <a:latin typeface="Arial"/>
                <a:cs typeface="Arial"/>
              </a:rPr>
              <a:t>igh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t           </a:t>
            </a:r>
            <a:r>
              <a:rPr sz="485" b="1" spc="113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:</a:t>
            </a:r>
            <a:r>
              <a:rPr sz="485" b="1" spc="11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spc="4" dirty="0">
                <a:solidFill>
                  <a:srgbClr val="003399"/>
                </a:solidFill>
                <a:latin typeface="Arial"/>
                <a:cs typeface="Arial"/>
              </a:rPr>
              <a:t>14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0</a:t>
            </a:r>
            <a:r>
              <a:rPr sz="485" b="1" spc="27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spc="-34" dirty="0">
                <a:solidFill>
                  <a:srgbClr val="003399"/>
                </a:solidFill>
                <a:latin typeface="Arial"/>
                <a:cs typeface="Arial"/>
              </a:rPr>
              <a:t>T</a:t>
            </a:r>
            <a:r>
              <a:rPr sz="485" b="1" spc="-4" dirty="0">
                <a:solidFill>
                  <a:srgbClr val="003399"/>
                </a:solidFill>
                <a:latin typeface="Arial"/>
                <a:cs typeface="Arial"/>
              </a:rPr>
              <a:t>o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n</a:t>
            </a:r>
            <a:endParaRPr sz="485" dirty="0">
              <a:latin typeface="Arial"/>
              <a:cs typeface="Arial"/>
            </a:endParaRPr>
          </a:p>
          <a:p>
            <a:pPr marL="84889" marR="2234054">
              <a:lnSpc>
                <a:spcPts val="558"/>
              </a:lnSpc>
              <a:spcBef>
                <a:spcPts val="54"/>
              </a:spcBef>
            </a:pPr>
            <a:r>
              <a:rPr sz="485" b="1" spc="4" dirty="0">
                <a:solidFill>
                  <a:srgbClr val="003399"/>
                </a:solidFill>
                <a:latin typeface="Arial"/>
                <a:cs typeface="Arial"/>
              </a:rPr>
              <a:t>C</a:t>
            </a:r>
            <a:r>
              <a:rPr sz="485" b="1" spc="-4" dirty="0">
                <a:solidFill>
                  <a:srgbClr val="003399"/>
                </a:solidFill>
                <a:latin typeface="Arial"/>
                <a:cs typeface="Arial"/>
              </a:rPr>
              <a:t>u</a:t>
            </a:r>
            <a:r>
              <a:rPr sz="485" b="1" spc="4" dirty="0">
                <a:solidFill>
                  <a:srgbClr val="003399"/>
                </a:solidFill>
                <a:latin typeface="Arial"/>
                <a:cs typeface="Arial"/>
              </a:rPr>
              <a:t>s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t</a:t>
            </a:r>
            <a:r>
              <a:rPr sz="485" b="1" spc="-4" dirty="0">
                <a:solidFill>
                  <a:srgbClr val="003399"/>
                </a:solidFill>
                <a:latin typeface="Arial"/>
                <a:cs typeface="Arial"/>
              </a:rPr>
              <a:t>o</a:t>
            </a:r>
            <a:r>
              <a:rPr sz="485" b="1" spc="4" dirty="0">
                <a:solidFill>
                  <a:srgbClr val="003399"/>
                </a:solidFill>
                <a:latin typeface="Arial"/>
                <a:cs typeface="Arial"/>
              </a:rPr>
              <a:t>me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r   </a:t>
            </a:r>
            <a:r>
              <a:rPr sz="485" b="1" spc="116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:</a:t>
            </a:r>
            <a:r>
              <a:rPr sz="485" b="1" spc="11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spc="4" dirty="0">
                <a:solidFill>
                  <a:srgbClr val="003399"/>
                </a:solidFill>
                <a:latin typeface="Arial"/>
                <a:cs typeface="Arial"/>
              </a:rPr>
              <a:t>H</a:t>
            </a:r>
            <a:r>
              <a:rPr sz="485" b="1" spc="-4" dirty="0">
                <a:solidFill>
                  <a:srgbClr val="003399"/>
                </a:solidFill>
                <a:latin typeface="Arial"/>
                <a:cs typeface="Arial"/>
              </a:rPr>
              <a:t>I</a:t>
            </a:r>
            <a:r>
              <a:rPr sz="485" b="1" spc="-34" dirty="0">
                <a:solidFill>
                  <a:srgbClr val="003399"/>
                </a:solidFill>
                <a:latin typeface="Arial"/>
                <a:cs typeface="Arial"/>
              </a:rPr>
              <a:t>T</a:t>
            </a:r>
            <a:r>
              <a:rPr sz="485" b="1" spc="-17" dirty="0">
                <a:solidFill>
                  <a:srgbClr val="003399"/>
                </a:solidFill>
                <a:latin typeface="Arial"/>
                <a:cs typeface="Arial"/>
              </a:rPr>
              <a:t>A</a:t>
            </a:r>
            <a:r>
              <a:rPr sz="485" b="1" spc="4" dirty="0">
                <a:solidFill>
                  <a:srgbClr val="003399"/>
                </a:solidFill>
                <a:latin typeface="Arial"/>
                <a:cs typeface="Arial"/>
              </a:rPr>
              <a:t>CH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I</a:t>
            </a:r>
            <a:r>
              <a:rPr sz="485" b="1" spc="109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spc="8" dirty="0">
                <a:solidFill>
                  <a:srgbClr val="003399"/>
                </a:solidFill>
                <a:latin typeface="Arial"/>
                <a:cs typeface="Arial"/>
              </a:rPr>
              <a:t>M</a:t>
            </a:r>
            <a:r>
              <a:rPr sz="485" b="1" spc="4" dirty="0">
                <a:solidFill>
                  <a:srgbClr val="003399"/>
                </a:solidFill>
                <a:latin typeface="Arial"/>
                <a:cs typeface="Arial"/>
              </a:rPr>
              <a:t>&amp;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E,</a:t>
            </a:r>
            <a:r>
              <a:rPr sz="485" b="1" spc="48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spc="-4" dirty="0">
                <a:solidFill>
                  <a:srgbClr val="003399"/>
                </a:solidFill>
                <a:latin typeface="Arial"/>
                <a:cs typeface="Arial"/>
              </a:rPr>
              <a:t>L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t</a:t>
            </a:r>
            <a:r>
              <a:rPr sz="485" b="1" spc="-4" dirty="0">
                <a:solidFill>
                  <a:srgbClr val="003399"/>
                </a:solidFill>
                <a:latin typeface="Arial"/>
                <a:cs typeface="Arial"/>
              </a:rPr>
              <a:t>d.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, </a:t>
            </a:r>
            <a:r>
              <a:rPr sz="485" b="1" spc="-22" dirty="0">
                <a:solidFill>
                  <a:srgbClr val="003399"/>
                </a:solidFill>
                <a:latin typeface="Arial"/>
                <a:cs typeface="Arial"/>
              </a:rPr>
              <a:t>Y</a:t>
            </a:r>
            <a:r>
              <a:rPr sz="485" b="1" spc="4" dirty="0">
                <a:solidFill>
                  <a:srgbClr val="003399"/>
                </a:solidFill>
                <a:latin typeface="Arial"/>
                <a:cs typeface="Arial"/>
              </a:rPr>
              <a:t>ear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s             </a:t>
            </a:r>
            <a:r>
              <a:rPr sz="485" b="1" spc="134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:</a:t>
            </a:r>
            <a:r>
              <a:rPr sz="485" b="1" spc="11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spc="4" dirty="0">
                <a:solidFill>
                  <a:srgbClr val="003399"/>
                </a:solidFill>
                <a:latin typeface="Arial"/>
                <a:cs typeface="Arial"/>
              </a:rPr>
              <a:t>201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2</a:t>
            </a:r>
            <a:endParaRPr sz="485" dirty="0">
              <a:latin typeface="Arial"/>
              <a:cs typeface="Arial"/>
            </a:endParaRPr>
          </a:p>
        </p:txBody>
      </p:sp>
      <p:sp>
        <p:nvSpPr>
          <p:cNvPr id="2332" name="Text Box 5"/>
          <p:cNvSpPr txBox="1">
            <a:spLocks noChangeArrowheads="1"/>
          </p:cNvSpPr>
          <p:nvPr/>
        </p:nvSpPr>
        <p:spPr bwMode="auto">
          <a:xfrm>
            <a:off x="4552725" y="381000"/>
            <a:ext cx="3294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i="1" dirty="0">
                <a:latin typeface="Bookman Old Style" panose="02050604050505020204" pitchFamily="18" charset="0"/>
              </a:rPr>
              <a:t>PT. </a:t>
            </a:r>
            <a:r>
              <a:rPr lang="en-US" altLang="en-US" sz="1400" i="1" dirty="0" err="1">
                <a:latin typeface="Bookman Old Style" panose="02050604050505020204" pitchFamily="18" charset="0"/>
              </a:rPr>
              <a:t>Boma</a:t>
            </a:r>
            <a:r>
              <a:rPr lang="en-US" altLang="en-US" sz="1400" i="1" dirty="0">
                <a:latin typeface="Bookman Old Style" panose="02050604050505020204" pitchFamily="18" charset="0"/>
              </a:rPr>
              <a:t> </a:t>
            </a:r>
            <a:r>
              <a:rPr lang="en-US" altLang="en-US" sz="1400" i="1" dirty="0" err="1">
                <a:latin typeface="Bookman Old Style" panose="02050604050505020204" pitchFamily="18" charset="0"/>
              </a:rPr>
              <a:t>Bisma</a:t>
            </a:r>
            <a:r>
              <a:rPr lang="en-US" altLang="en-US" sz="1400" i="1" dirty="0">
                <a:latin typeface="Bookman Old Style" panose="02050604050505020204" pitchFamily="18" charset="0"/>
              </a:rPr>
              <a:t> </a:t>
            </a:r>
            <a:r>
              <a:rPr lang="en-US" altLang="en-US" sz="1400" i="1" dirty="0" err="1">
                <a:latin typeface="Bookman Old Style" panose="02050604050505020204" pitchFamily="18" charset="0"/>
              </a:rPr>
              <a:t>Indra</a:t>
            </a:r>
            <a:r>
              <a:rPr lang="id-ID" altLang="en-US" sz="1400" i="1" dirty="0">
                <a:latin typeface="Bookman Old Style" panose="02050604050505020204" pitchFamily="18" charset="0"/>
              </a:rPr>
              <a:t> (Persero)</a:t>
            </a:r>
            <a:endParaRPr lang="en-US" altLang="en-US" sz="1400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94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object 1035"/>
          <p:cNvSpPr txBox="1"/>
          <p:nvPr/>
        </p:nvSpPr>
        <p:spPr>
          <a:xfrm>
            <a:off x="907677" y="3056516"/>
            <a:ext cx="3336215" cy="1317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0547">
              <a:lnSpc>
                <a:spcPct val="101725"/>
              </a:lnSpc>
              <a:spcBef>
                <a:spcPts val="291"/>
              </a:spcBef>
            </a:pP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ge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441" spc="-1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41" spc="-1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41" spc="-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ss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ss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41" spc="-2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441" spc="-2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App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lic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41" spc="-3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441" spc="-1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1" spc="-44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ec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hno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44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441" spc="-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ndon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441">
              <a:latin typeface="Calibri"/>
              <a:cs typeface="Calibri"/>
            </a:endParaRPr>
          </a:p>
        </p:txBody>
      </p:sp>
      <p:sp>
        <p:nvSpPr>
          <p:cNvPr id="1034" name="object 1034"/>
          <p:cNvSpPr txBox="1"/>
          <p:nvPr/>
        </p:nvSpPr>
        <p:spPr>
          <a:xfrm>
            <a:off x="4900108" y="3056516"/>
            <a:ext cx="3336215" cy="1317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9410">
              <a:lnSpc>
                <a:spcPct val="101725"/>
              </a:lnSpc>
              <a:spcBef>
                <a:spcPts val="282"/>
              </a:spcBef>
            </a:pP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ge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441" spc="-1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41" spc="-1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41" spc="-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ss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ss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41" spc="-2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441" spc="-2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App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lic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41" spc="-3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441" spc="-1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1" spc="-44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ec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hno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44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441" spc="-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ndon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441">
              <a:latin typeface="Calibri"/>
              <a:cs typeface="Calibri"/>
            </a:endParaRPr>
          </a:p>
        </p:txBody>
      </p:sp>
      <p:sp>
        <p:nvSpPr>
          <p:cNvPr id="1033" name="object 1033"/>
          <p:cNvSpPr txBox="1"/>
          <p:nvPr/>
        </p:nvSpPr>
        <p:spPr>
          <a:xfrm>
            <a:off x="907677" y="6039074"/>
            <a:ext cx="3336215" cy="1317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0547">
              <a:lnSpc>
                <a:spcPct val="101725"/>
              </a:lnSpc>
              <a:spcBef>
                <a:spcPts val="291"/>
              </a:spcBef>
            </a:pP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ge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441" spc="-1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41" spc="-1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41" spc="-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ss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ss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41" spc="-2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441" spc="-2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App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lic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41" spc="-3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441" spc="-1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1" spc="-44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ec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hno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44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441" spc="-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ndon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441">
              <a:latin typeface="Calibri"/>
              <a:cs typeface="Calibri"/>
            </a:endParaRPr>
          </a:p>
        </p:txBody>
      </p:sp>
      <p:sp>
        <p:nvSpPr>
          <p:cNvPr id="1032" name="object 1032"/>
          <p:cNvSpPr txBox="1"/>
          <p:nvPr/>
        </p:nvSpPr>
        <p:spPr>
          <a:xfrm>
            <a:off x="4900108" y="6039074"/>
            <a:ext cx="3336215" cy="1317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0406">
              <a:lnSpc>
                <a:spcPct val="101725"/>
              </a:lnSpc>
              <a:spcBef>
                <a:spcPts val="291"/>
              </a:spcBef>
            </a:pP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ge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441" spc="-1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41" spc="-1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41" spc="-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ss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ss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41" spc="-2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441" spc="-2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App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lic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41" spc="-3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441" spc="-1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1" spc="-44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ec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hno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44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441" spc="-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41" spc="4" dirty="0">
                <a:solidFill>
                  <a:srgbClr val="FFFFFF"/>
                </a:solidFill>
                <a:latin typeface="Calibri"/>
                <a:cs typeface="Calibri"/>
              </a:rPr>
              <a:t>ndon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441" spc="-4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4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441">
              <a:latin typeface="Calibri"/>
              <a:cs typeface="Calibri"/>
            </a:endParaRPr>
          </a:p>
        </p:txBody>
      </p:sp>
      <p:sp>
        <p:nvSpPr>
          <p:cNvPr id="741" name="object 741"/>
          <p:cNvSpPr/>
          <p:nvPr/>
        </p:nvSpPr>
        <p:spPr>
          <a:xfrm>
            <a:off x="907677" y="685800"/>
            <a:ext cx="3336214" cy="25024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934570" y="3065928"/>
            <a:ext cx="1718533" cy="121024"/>
          </a:xfrm>
          <a:custGeom>
            <a:avLst/>
            <a:gdLst/>
            <a:ahLst/>
            <a:cxnLst/>
            <a:rect l="l" t="t" r="r" b="b"/>
            <a:pathLst>
              <a:path w="1947671" h="137160">
                <a:moveTo>
                  <a:pt x="0" y="137160"/>
                </a:moveTo>
                <a:lnTo>
                  <a:pt x="1947671" y="137160"/>
                </a:lnTo>
                <a:lnTo>
                  <a:pt x="1947671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0075B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3232672" y="3056516"/>
            <a:ext cx="1011218" cy="131780"/>
          </a:xfrm>
          <a:custGeom>
            <a:avLst/>
            <a:gdLst/>
            <a:ahLst/>
            <a:cxnLst/>
            <a:rect l="l" t="t" r="r" b="b"/>
            <a:pathLst>
              <a:path w="1146047" h="149351">
                <a:moveTo>
                  <a:pt x="1146047" y="0"/>
                </a:moveTo>
                <a:lnTo>
                  <a:pt x="0" y="0"/>
                </a:lnTo>
                <a:lnTo>
                  <a:pt x="112775" y="149351"/>
                </a:lnTo>
                <a:lnTo>
                  <a:pt x="1033271" y="149351"/>
                </a:lnTo>
                <a:lnTo>
                  <a:pt x="1146047" y="0"/>
                </a:lnTo>
                <a:close/>
              </a:path>
            </a:pathLst>
          </a:custGeom>
          <a:solidFill>
            <a:srgbClr val="182F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907677" y="3056516"/>
            <a:ext cx="3336215" cy="1317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985669" y="1047526"/>
            <a:ext cx="2487705" cy="2029160"/>
          </a:xfrm>
          <a:custGeom>
            <a:avLst/>
            <a:gdLst/>
            <a:ahLst/>
            <a:cxnLst/>
            <a:rect l="l" t="t" r="r" b="b"/>
            <a:pathLst>
              <a:path w="2819399" h="2299715">
                <a:moveTo>
                  <a:pt x="2308859" y="1264843"/>
                </a:moveTo>
                <a:lnTo>
                  <a:pt x="2308859" y="2299715"/>
                </a:lnTo>
                <a:lnTo>
                  <a:pt x="2819399" y="2299715"/>
                </a:lnTo>
                <a:lnTo>
                  <a:pt x="2819399" y="0"/>
                </a:lnTo>
                <a:lnTo>
                  <a:pt x="2308859" y="0"/>
                </a:lnTo>
                <a:lnTo>
                  <a:pt x="2308859" y="1264843"/>
                </a:lnTo>
                <a:close/>
              </a:path>
              <a:path w="2819399" h="2299715">
                <a:moveTo>
                  <a:pt x="1451824" y="1378348"/>
                </a:moveTo>
                <a:lnTo>
                  <a:pt x="1491551" y="1363994"/>
                </a:lnTo>
                <a:lnTo>
                  <a:pt x="1531144" y="1347130"/>
                </a:lnTo>
                <a:lnTo>
                  <a:pt x="1570696" y="1327880"/>
                </a:lnTo>
                <a:lnTo>
                  <a:pt x="1610299" y="1306366"/>
                </a:lnTo>
                <a:lnTo>
                  <a:pt x="1649680" y="1282438"/>
                </a:lnTo>
                <a:lnTo>
                  <a:pt x="1686909" y="1255361"/>
                </a:lnTo>
                <a:lnTo>
                  <a:pt x="1721957" y="1225445"/>
                </a:lnTo>
                <a:lnTo>
                  <a:pt x="1754885" y="1192720"/>
                </a:lnTo>
                <a:lnTo>
                  <a:pt x="1785757" y="1157218"/>
                </a:lnTo>
                <a:lnTo>
                  <a:pt x="1814632" y="1118969"/>
                </a:lnTo>
                <a:lnTo>
                  <a:pt x="1841574" y="1078004"/>
                </a:lnTo>
                <a:lnTo>
                  <a:pt x="1866598" y="1034262"/>
                </a:lnTo>
                <a:lnTo>
                  <a:pt x="1887902" y="987456"/>
                </a:lnTo>
                <a:lnTo>
                  <a:pt x="1905195" y="937564"/>
                </a:lnTo>
                <a:lnTo>
                  <a:pt x="1918537" y="884586"/>
                </a:lnTo>
                <a:lnTo>
                  <a:pt x="1927991" y="828522"/>
                </a:lnTo>
                <a:lnTo>
                  <a:pt x="1932163" y="789431"/>
                </a:lnTo>
                <a:lnTo>
                  <a:pt x="1934653" y="748969"/>
                </a:lnTo>
                <a:lnTo>
                  <a:pt x="1935479" y="707135"/>
                </a:lnTo>
                <a:lnTo>
                  <a:pt x="1935125" y="679955"/>
                </a:lnTo>
                <a:lnTo>
                  <a:pt x="1932275" y="627108"/>
                </a:lnTo>
                <a:lnTo>
                  <a:pt x="1926550" y="576286"/>
                </a:lnTo>
                <a:lnTo>
                  <a:pt x="1917921" y="527498"/>
                </a:lnTo>
                <a:lnTo>
                  <a:pt x="1906362" y="480755"/>
                </a:lnTo>
                <a:lnTo>
                  <a:pt x="1891845" y="436064"/>
                </a:lnTo>
                <a:lnTo>
                  <a:pt x="1874342" y="393435"/>
                </a:lnTo>
                <a:lnTo>
                  <a:pt x="1853826" y="352877"/>
                </a:lnTo>
                <a:lnTo>
                  <a:pt x="1830270" y="314399"/>
                </a:lnTo>
                <a:lnTo>
                  <a:pt x="1803646" y="278011"/>
                </a:lnTo>
                <a:lnTo>
                  <a:pt x="1774156" y="243527"/>
                </a:lnTo>
                <a:lnTo>
                  <a:pt x="1743148" y="211168"/>
                </a:lnTo>
                <a:lnTo>
                  <a:pt x="1710832" y="181213"/>
                </a:lnTo>
                <a:lnTo>
                  <a:pt x="1677191" y="153681"/>
                </a:lnTo>
                <a:lnTo>
                  <a:pt x="1642205" y="128590"/>
                </a:lnTo>
                <a:lnTo>
                  <a:pt x="1605857" y="105960"/>
                </a:lnTo>
                <a:lnTo>
                  <a:pt x="1568128" y="85807"/>
                </a:lnTo>
                <a:lnTo>
                  <a:pt x="1529000" y="68151"/>
                </a:lnTo>
                <a:lnTo>
                  <a:pt x="1488455" y="53009"/>
                </a:lnTo>
                <a:lnTo>
                  <a:pt x="1446474" y="40400"/>
                </a:lnTo>
                <a:lnTo>
                  <a:pt x="1393390" y="28515"/>
                </a:lnTo>
                <a:lnTo>
                  <a:pt x="1355421" y="22628"/>
                </a:lnTo>
                <a:lnTo>
                  <a:pt x="1311014" y="17399"/>
                </a:lnTo>
                <a:lnTo>
                  <a:pt x="1260152" y="12838"/>
                </a:lnTo>
                <a:lnTo>
                  <a:pt x="1202816" y="8953"/>
                </a:lnTo>
                <a:lnTo>
                  <a:pt x="1138988" y="5754"/>
                </a:lnTo>
                <a:lnTo>
                  <a:pt x="1068650" y="3250"/>
                </a:lnTo>
                <a:lnTo>
                  <a:pt x="991782" y="1450"/>
                </a:lnTo>
                <a:lnTo>
                  <a:pt x="950894" y="817"/>
                </a:lnTo>
                <a:lnTo>
                  <a:pt x="908367" y="364"/>
                </a:lnTo>
                <a:lnTo>
                  <a:pt x="864199" y="91"/>
                </a:lnTo>
                <a:lnTo>
                  <a:pt x="531952" y="0"/>
                </a:lnTo>
                <a:lnTo>
                  <a:pt x="514554" y="390143"/>
                </a:lnTo>
                <a:lnTo>
                  <a:pt x="809352" y="390282"/>
                </a:lnTo>
                <a:lnTo>
                  <a:pt x="834673" y="390457"/>
                </a:lnTo>
                <a:lnTo>
                  <a:pt x="882515" y="391025"/>
                </a:lnTo>
                <a:lnTo>
                  <a:pt x="926630" y="391889"/>
                </a:lnTo>
                <a:lnTo>
                  <a:pt x="967029" y="393060"/>
                </a:lnTo>
                <a:lnTo>
                  <a:pt x="1003719" y="394546"/>
                </a:lnTo>
                <a:lnTo>
                  <a:pt x="1036711" y="396357"/>
                </a:lnTo>
                <a:lnTo>
                  <a:pt x="1079284" y="399702"/>
                </a:lnTo>
                <a:lnTo>
                  <a:pt x="1113586" y="403829"/>
                </a:lnTo>
                <a:lnTo>
                  <a:pt x="1151109" y="410921"/>
                </a:lnTo>
                <a:lnTo>
                  <a:pt x="1189356" y="421687"/>
                </a:lnTo>
                <a:lnTo>
                  <a:pt x="1225339" y="435795"/>
                </a:lnTo>
                <a:lnTo>
                  <a:pt x="1259057" y="453286"/>
                </a:lnTo>
                <a:lnTo>
                  <a:pt x="1290511" y="474203"/>
                </a:lnTo>
                <a:lnTo>
                  <a:pt x="1319701" y="498586"/>
                </a:lnTo>
                <a:lnTo>
                  <a:pt x="1342520" y="521711"/>
                </a:lnTo>
                <a:lnTo>
                  <a:pt x="1365638" y="552035"/>
                </a:lnTo>
                <a:lnTo>
                  <a:pt x="1383798" y="585171"/>
                </a:lnTo>
                <a:lnTo>
                  <a:pt x="1397091" y="621027"/>
                </a:lnTo>
                <a:lnTo>
                  <a:pt x="1405610" y="659512"/>
                </a:lnTo>
                <a:lnTo>
                  <a:pt x="1409446" y="700534"/>
                </a:lnTo>
                <a:lnTo>
                  <a:pt x="1409699" y="714755"/>
                </a:lnTo>
                <a:lnTo>
                  <a:pt x="1409553" y="725090"/>
                </a:lnTo>
                <a:lnTo>
                  <a:pt x="1406086" y="764758"/>
                </a:lnTo>
                <a:lnTo>
                  <a:pt x="1397895" y="802627"/>
                </a:lnTo>
                <a:lnTo>
                  <a:pt x="1384826" y="838467"/>
                </a:lnTo>
                <a:lnTo>
                  <a:pt x="1366725" y="872046"/>
                </a:lnTo>
                <a:lnTo>
                  <a:pt x="1348563" y="897100"/>
                </a:lnTo>
                <a:lnTo>
                  <a:pt x="1323610" y="924849"/>
                </a:lnTo>
                <a:lnTo>
                  <a:pt x="1295656" y="949868"/>
                </a:lnTo>
                <a:lnTo>
                  <a:pt x="1264499" y="971886"/>
                </a:lnTo>
                <a:lnTo>
                  <a:pt x="1229937" y="990633"/>
                </a:lnTo>
                <a:lnTo>
                  <a:pt x="1191767" y="1005839"/>
                </a:lnTo>
                <a:lnTo>
                  <a:pt x="1157066" y="1015989"/>
                </a:lnTo>
                <a:lnTo>
                  <a:pt x="1113312" y="1024493"/>
                </a:lnTo>
                <a:lnTo>
                  <a:pt x="1079113" y="1029248"/>
                </a:lnTo>
                <a:lnTo>
                  <a:pt x="1040891" y="1033271"/>
                </a:lnTo>
                <a:lnTo>
                  <a:pt x="998646" y="1036563"/>
                </a:lnTo>
                <a:lnTo>
                  <a:pt x="952378" y="1039124"/>
                </a:lnTo>
                <a:lnTo>
                  <a:pt x="902086" y="1040952"/>
                </a:lnTo>
                <a:lnTo>
                  <a:pt x="847770" y="1042050"/>
                </a:lnTo>
                <a:lnTo>
                  <a:pt x="524484" y="1042415"/>
                </a:lnTo>
                <a:lnTo>
                  <a:pt x="527010" y="1432559"/>
                </a:lnTo>
                <a:lnTo>
                  <a:pt x="876890" y="1432479"/>
                </a:lnTo>
                <a:lnTo>
                  <a:pt x="910207" y="1432238"/>
                </a:lnTo>
                <a:lnTo>
                  <a:pt x="942722" y="1431834"/>
                </a:lnTo>
                <a:lnTo>
                  <a:pt x="974433" y="1431267"/>
                </a:lnTo>
                <a:lnTo>
                  <a:pt x="1005339" y="1430535"/>
                </a:lnTo>
                <a:lnTo>
                  <a:pt x="1064734" y="1428574"/>
                </a:lnTo>
                <a:lnTo>
                  <a:pt x="1120896" y="1425940"/>
                </a:lnTo>
                <a:lnTo>
                  <a:pt x="1173816" y="1422625"/>
                </a:lnTo>
                <a:lnTo>
                  <a:pt x="1223486" y="1418619"/>
                </a:lnTo>
                <a:lnTo>
                  <a:pt x="1269896" y="1413914"/>
                </a:lnTo>
                <a:lnTo>
                  <a:pt x="1313037" y="1408501"/>
                </a:lnTo>
                <a:lnTo>
                  <a:pt x="1352900" y="1402369"/>
                </a:lnTo>
                <a:lnTo>
                  <a:pt x="1385065" y="1396358"/>
                </a:lnTo>
                <a:lnTo>
                  <a:pt x="1425220" y="1386462"/>
                </a:lnTo>
                <a:lnTo>
                  <a:pt x="1438536" y="1382553"/>
                </a:lnTo>
                <a:lnTo>
                  <a:pt x="1451824" y="1378348"/>
                </a:lnTo>
                <a:close/>
              </a:path>
              <a:path w="2819399" h="2299715">
                <a:moveTo>
                  <a:pt x="510539" y="487625"/>
                </a:moveTo>
                <a:lnTo>
                  <a:pt x="510539" y="390143"/>
                </a:lnTo>
                <a:lnTo>
                  <a:pt x="514554" y="390143"/>
                </a:lnTo>
                <a:lnTo>
                  <a:pt x="531952" y="0"/>
                </a:lnTo>
                <a:lnTo>
                  <a:pt x="0" y="0"/>
                </a:lnTo>
                <a:lnTo>
                  <a:pt x="0" y="2299715"/>
                </a:lnTo>
                <a:lnTo>
                  <a:pt x="510539" y="2299715"/>
                </a:lnTo>
                <a:lnTo>
                  <a:pt x="510539" y="1432559"/>
                </a:lnTo>
                <a:lnTo>
                  <a:pt x="527010" y="1432559"/>
                </a:lnTo>
                <a:lnTo>
                  <a:pt x="524484" y="1042415"/>
                </a:lnTo>
                <a:lnTo>
                  <a:pt x="510539" y="1042415"/>
                </a:lnTo>
                <a:lnTo>
                  <a:pt x="510539" y="487625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2854810" y="2380129"/>
            <a:ext cx="5378" cy="4034"/>
          </a:xfrm>
          <a:custGeom>
            <a:avLst/>
            <a:gdLst/>
            <a:ahLst/>
            <a:cxnLst/>
            <a:rect l="l" t="t" r="r" b="b"/>
            <a:pathLst>
              <a:path w="6095" h="4572">
                <a:moveTo>
                  <a:pt x="1524" y="1524"/>
                </a:moveTo>
                <a:lnTo>
                  <a:pt x="1524" y="0"/>
                </a:lnTo>
                <a:lnTo>
                  <a:pt x="0" y="0"/>
                </a:lnTo>
                <a:lnTo>
                  <a:pt x="0" y="4572"/>
                </a:lnTo>
                <a:lnTo>
                  <a:pt x="6095" y="4572"/>
                </a:lnTo>
                <a:lnTo>
                  <a:pt x="3048" y="0"/>
                </a:lnTo>
                <a:lnTo>
                  <a:pt x="1524" y="0"/>
                </a:lnTo>
                <a:lnTo>
                  <a:pt x="1524" y="15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2856155" y="2372061"/>
            <a:ext cx="4033" cy="12101"/>
          </a:xfrm>
          <a:custGeom>
            <a:avLst/>
            <a:gdLst/>
            <a:ahLst/>
            <a:cxnLst/>
            <a:rect l="l" t="t" r="r" b="b"/>
            <a:pathLst>
              <a:path w="4571" h="13715">
                <a:moveTo>
                  <a:pt x="1524" y="9143"/>
                </a:moveTo>
                <a:lnTo>
                  <a:pt x="4571" y="13715"/>
                </a:lnTo>
                <a:lnTo>
                  <a:pt x="4571" y="0"/>
                </a:lnTo>
                <a:lnTo>
                  <a:pt x="0" y="0"/>
                </a:lnTo>
                <a:lnTo>
                  <a:pt x="0" y="9143"/>
                </a:lnTo>
                <a:lnTo>
                  <a:pt x="1524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2830606" y="238214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2806401" y="238214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2780851" y="2382146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2756647" y="2382146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2732441" y="2382146"/>
            <a:ext cx="14792" cy="0"/>
          </a:xfrm>
          <a:custGeom>
            <a:avLst/>
            <a:gdLst/>
            <a:ahLst/>
            <a:cxnLst/>
            <a:rect l="l" t="t" r="r" b="b"/>
            <a:pathLst>
              <a:path w="16764">
                <a:moveTo>
                  <a:pt x="0" y="0"/>
                </a:moveTo>
                <a:lnTo>
                  <a:pt x="16764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2708237" y="2382146"/>
            <a:ext cx="14792" cy="0"/>
          </a:xfrm>
          <a:custGeom>
            <a:avLst/>
            <a:gdLst/>
            <a:ahLst/>
            <a:cxnLst/>
            <a:rect l="l" t="t" r="r" b="b"/>
            <a:pathLst>
              <a:path w="16764">
                <a:moveTo>
                  <a:pt x="0" y="0"/>
                </a:moveTo>
                <a:lnTo>
                  <a:pt x="16764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2684032" y="2382146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2659828" y="238214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2635623" y="238214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2611418" y="238214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2587214" y="238214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2563009" y="238214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2538804" y="2382146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2513255" y="2382146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2489050" y="2382146"/>
            <a:ext cx="14792" cy="0"/>
          </a:xfrm>
          <a:custGeom>
            <a:avLst/>
            <a:gdLst/>
            <a:ahLst/>
            <a:cxnLst/>
            <a:rect l="l" t="t" r="r" b="b"/>
            <a:pathLst>
              <a:path w="16764">
                <a:moveTo>
                  <a:pt x="0" y="0"/>
                </a:moveTo>
                <a:lnTo>
                  <a:pt x="16764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2464845" y="2382146"/>
            <a:ext cx="14792" cy="0"/>
          </a:xfrm>
          <a:custGeom>
            <a:avLst/>
            <a:gdLst/>
            <a:ahLst/>
            <a:cxnLst/>
            <a:rect l="l" t="t" r="r" b="b"/>
            <a:pathLst>
              <a:path w="16764">
                <a:moveTo>
                  <a:pt x="0" y="0"/>
                </a:moveTo>
                <a:lnTo>
                  <a:pt x="16764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2440641" y="2382146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2416436" y="238214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2392231" y="238214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2368027" y="238214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2343822" y="238214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2319617" y="238214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2295413" y="238214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2271207" y="2382146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2247003" y="2382146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2221453" y="2382146"/>
            <a:ext cx="14792" cy="0"/>
          </a:xfrm>
          <a:custGeom>
            <a:avLst/>
            <a:gdLst/>
            <a:ahLst/>
            <a:cxnLst/>
            <a:rect l="l" t="t" r="r" b="b"/>
            <a:pathLst>
              <a:path w="16764">
                <a:moveTo>
                  <a:pt x="0" y="0"/>
                </a:moveTo>
                <a:lnTo>
                  <a:pt x="16764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2197249" y="2382146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2173044" y="2382146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2148840" y="2382146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2124635" y="238214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2100430" y="238214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2076226" y="238214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2052020" y="2382146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2027816" y="2382146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2003611" y="2382146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1979406" y="2382146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1955202" y="238214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1929652" y="2382146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1905448" y="2382146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1881243" y="2382146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1857038" y="2382146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1832834" y="238214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1808629" y="238214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1784424" y="2382146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1760219" y="2382146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1736014" y="2382146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1711810" y="238214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1687606" y="238214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1663401" y="238214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1637851" y="2382146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1613647" y="2382146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1589442" y="2382146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1565237" y="2382146"/>
            <a:ext cx="14792" cy="0"/>
          </a:xfrm>
          <a:custGeom>
            <a:avLst/>
            <a:gdLst/>
            <a:ahLst/>
            <a:cxnLst/>
            <a:rect l="l" t="t" r="r" b="b"/>
            <a:pathLst>
              <a:path w="16764">
                <a:moveTo>
                  <a:pt x="0" y="0"/>
                </a:moveTo>
                <a:lnTo>
                  <a:pt x="16764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1541032" y="2382146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1516828" y="238214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1492623" y="2382146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1468418" y="2382146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1444213" y="2382146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1420009" y="238214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1395804" y="2382146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1371599" y="2382146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1346050" y="2382146"/>
            <a:ext cx="14792" cy="0"/>
          </a:xfrm>
          <a:custGeom>
            <a:avLst/>
            <a:gdLst/>
            <a:ahLst/>
            <a:cxnLst/>
            <a:rect l="l" t="t" r="r" b="b"/>
            <a:pathLst>
              <a:path w="16764">
                <a:moveTo>
                  <a:pt x="0" y="0"/>
                </a:moveTo>
                <a:lnTo>
                  <a:pt x="16764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1321845" y="2382146"/>
            <a:ext cx="14792" cy="0"/>
          </a:xfrm>
          <a:custGeom>
            <a:avLst/>
            <a:gdLst/>
            <a:ahLst/>
            <a:cxnLst/>
            <a:rect l="l" t="t" r="r" b="b"/>
            <a:pathLst>
              <a:path w="16764">
                <a:moveTo>
                  <a:pt x="0" y="0"/>
                </a:moveTo>
                <a:lnTo>
                  <a:pt x="16764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1297641" y="2382146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1273436" y="2382146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1249231" y="2382146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1225026" y="2382146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1200822" y="2382146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1176617" y="238214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1152412" y="2382146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1128207" y="2382146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1104003" y="2382146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1078454" y="2382146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1054249" y="2382146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1030044" y="2382146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1005839" y="2382146"/>
            <a:ext cx="14792" cy="0"/>
          </a:xfrm>
          <a:custGeom>
            <a:avLst/>
            <a:gdLst/>
            <a:ahLst/>
            <a:cxnLst/>
            <a:rect l="l" t="t" r="r" b="b"/>
            <a:pathLst>
              <a:path w="16764">
                <a:moveTo>
                  <a:pt x="0" y="0"/>
                </a:moveTo>
                <a:lnTo>
                  <a:pt x="16764" y="0"/>
                </a:lnTo>
              </a:path>
            </a:pathLst>
          </a:custGeom>
          <a:ln w="584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985669" y="2380129"/>
            <a:ext cx="9413" cy="4034"/>
          </a:xfrm>
          <a:custGeom>
            <a:avLst/>
            <a:gdLst/>
            <a:ahLst/>
            <a:cxnLst/>
            <a:rect l="l" t="t" r="r" b="b"/>
            <a:pathLst>
              <a:path w="10668" h="4572">
                <a:moveTo>
                  <a:pt x="10668" y="4572"/>
                </a:moveTo>
                <a:lnTo>
                  <a:pt x="10668" y="0"/>
                </a:lnTo>
                <a:lnTo>
                  <a:pt x="1523" y="0"/>
                </a:lnTo>
                <a:lnTo>
                  <a:pt x="1524" y="1524"/>
                </a:lnTo>
                <a:lnTo>
                  <a:pt x="0" y="1523"/>
                </a:lnTo>
                <a:lnTo>
                  <a:pt x="0" y="4572"/>
                </a:lnTo>
                <a:lnTo>
                  <a:pt x="10668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982980" y="2350545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982980" y="2326340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982980" y="2302136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982980" y="2277931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982980" y="2253726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982980" y="2229521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982980" y="2204644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80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982980" y="2180440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80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982980" y="2156235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80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982980" y="2132030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803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982980" y="2107153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982980" y="2082949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982980" y="2058744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982980" y="2034539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982980" y="2010334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982980" y="1986130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982980" y="1961925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982980" y="1937720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982980" y="1912843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803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982980" y="1888639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80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982980" y="1864434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80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982980" y="1839557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982980" y="1815352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982980" y="1791147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982980" y="1766943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982980" y="1742738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982980" y="1718533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982980" y="1694329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982980" y="1670124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992392" y="1659366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1016597" y="1659366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1040802" y="1659366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1065006" y="1659366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1089211" y="1659366"/>
            <a:ext cx="14792" cy="0"/>
          </a:xfrm>
          <a:custGeom>
            <a:avLst/>
            <a:gdLst/>
            <a:ahLst/>
            <a:cxnLst/>
            <a:rect l="l" t="t" r="r" b="b"/>
            <a:pathLst>
              <a:path w="16764">
                <a:moveTo>
                  <a:pt x="0" y="0"/>
                </a:moveTo>
                <a:lnTo>
                  <a:pt x="16764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1113416" y="1659366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1137621" y="1659366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1161825" y="1659366"/>
            <a:ext cx="14792" cy="0"/>
          </a:xfrm>
          <a:custGeom>
            <a:avLst/>
            <a:gdLst/>
            <a:ahLst/>
            <a:cxnLst/>
            <a:rect l="l" t="t" r="r" b="b"/>
            <a:pathLst>
              <a:path w="16764">
                <a:moveTo>
                  <a:pt x="0" y="0"/>
                </a:moveTo>
                <a:lnTo>
                  <a:pt x="16764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1187374" y="1659366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1211579" y="1659366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1235784" y="165936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1259989" y="1659366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1284193" y="1659366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1308398" y="1659366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1332603" y="165936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1356808" y="1659366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1381012" y="1659366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1405217" y="1659366"/>
            <a:ext cx="14792" cy="0"/>
          </a:xfrm>
          <a:custGeom>
            <a:avLst/>
            <a:gdLst/>
            <a:ahLst/>
            <a:cxnLst/>
            <a:rect l="l" t="t" r="r" b="b"/>
            <a:pathLst>
              <a:path w="16764">
                <a:moveTo>
                  <a:pt x="0" y="0"/>
                </a:moveTo>
                <a:lnTo>
                  <a:pt x="16764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1429421" y="1659366"/>
            <a:ext cx="14792" cy="0"/>
          </a:xfrm>
          <a:custGeom>
            <a:avLst/>
            <a:gdLst/>
            <a:ahLst/>
            <a:cxnLst/>
            <a:rect l="l" t="t" r="r" b="b"/>
            <a:pathLst>
              <a:path w="16764">
                <a:moveTo>
                  <a:pt x="0" y="0"/>
                </a:moveTo>
                <a:lnTo>
                  <a:pt x="16764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1454971" y="1659366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1479176" y="1659366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1503380" y="1659366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2622176" y="165936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2646381" y="165936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2670586" y="165936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2694790" y="165936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2718995" y="1659366"/>
            <a:ext cx="13446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2743199" y="1659366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2767404" y="1659366"/>
            <a:ext cx="13447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2791608" y="1659366"/>
            <a:ext cx="14792" cy="0"/>
          </a:xfrm>
          <a:custGeom>
            <a:avLst/>
            <a:gdLst/>
            <a:ahLst/>
            <a:cxnLst/>
            <a:rect l="l" t="t" r="r" b="b"/>
            <a:pathLst>
              <a:path w="16764">
                <a:moveTo>
                  <a:pt x="0" y="0"/>
                </a:moveTo>
                <a:lnTo>
                  <a:pt x="16764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2815814" y="1659366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2840018" y="1659366"/>
            <a:ext cx="14791" cy="0"/>
          </a:xfrm>
          <a:custGeom>
            <a:avLst/>
            <a:gdLst/>
            <a:ahLst/>
            <a:cxnLst/>
            <a:rect l="l" t="t" r="r" b="b"/>
            <a:pathLst>
              <a:path w="16763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2856155" y="1672813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2856155" y="1697690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80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2856155" y="1721895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80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2856155" y="1746100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803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2856155" y="1770304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80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2856155" y="1795181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2856155" y="1819386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2856155" y="1843591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2856155" y="1867796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2856155" y="1892000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2856155" y="1916205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2856155" y="1940410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2856155" y="1965287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80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2856155" y="1989491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80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2856155" y="2013696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803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2856155" y="2037901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80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2856155" y="2062778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2856155" y="2086983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2856155" y="2111187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2856155" y="2135392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2856155" y="2159597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2856155" y="2183801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2856155" y="2208006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2856155" y="2232211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2856155" y="2257088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80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2856155" y="2281293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803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2856155" y="2305497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80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2856155" y="2329702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80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2856155" y="2354579"/>
            <a:ext cx="4033" cy="0"/>
          </a:xfrm>
          <a:custGeom>
            <a:avLst/>
            <a:gdLst/>
            <a:ahLst/>
            <a:cxnLst/>
            <a:rect l="l" t="t" r="r" b="b"/>
            <a:pathLst>
              <a:path w="4571">
                <a:moveTo>
                  <a:pt x="0" y="0"/>
                </a:moveTo>
                <a:lnTo>
                  <a:pt x="4571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982980" y="2368027"/>
            <a:ext cx="4033" cy="13446"/>
          </a:xfrm>
          <a:custGeom>
            <a:avLst/>
            <a:gdLst/>
            <a:ahLst/>
            <a:cxnLst/>
            <a:rect l="l" t="t" r="r" b="b"/>
            <a:pathLst>
              <a:path w="4571" h="15239">
                <a:moveTo>
                  <a:pt x="3047" y="13715"/>
                </a:moveTo>
                <a:lnTo>
                  <a:pt x="4571" y="15239"/>
                </a:lnTo>
                <a:lnTo>
                  <a:pt x="4571" y="0"/>
                </a:lnTo>
                <a:lnTo>
                  <a:pt x="0" y="0"/>
                </a:lnTo>
                <a:lnTo>
                  <a:pt x="0" y="15239"/>
                </a:lnTo>
                <a:lnTo>
                  <a:pt x="4571" y="15239"/>
                </a:lnTo>
                <a:lnTo>
                  <a:pt x="3047" y="137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3895612" y="1401183"/>
            <a:ext cx="51099" cy="47064"/>
          </a:xfrm>
          <a:custGeom>
            <a:avLst/>
            <a:gdLst/>
            <a:ahLst/>
            <a:cxnLst/>
            <a:rect l="l" t="t" r="r" b="b"/>
            <a:pathLst>
              <a:path w="57912" h="53339">
                <a:moveTo>
                  <a:pt x="28955" y="0"/>
                </a:moveTo>
                <a:lnTo>
                  <a:pt x="21336" y="0"/>
                </a:lnTo>
                <a:lnTo>
                  <a:pt x="13715" y="3047"/>
                </a:lnTo>
                <a:lnTo>
                  <a:pt x="9143" y="7619"/>
                </a:lnTo>
                <a:lnTo>
                  <a:pt x="3048" y="13715"/>
                </a:lnTo>
                <a:lnTo>
                  <a:pt x="0" y="19811"/>
                </a:lnTo>
                <a:lnTo>
                  <a:pt x="0" y="27431"/>
                </a:lnTo>
                <a:lnTo>
                  <a:pt x="0" y="33527"/>
                </a:lnTo>
                <a:lnTo>
                  <a:pt x="3048" y="39623"/>
                </a:lnTo>
                <a:lnTo>
                  <a:pt x="9143" y="44195"/>
                </a:lnTo>
                <a:lnTo>
                  <a:pt x="13715" y="50291"/>
                </a:lnTo>
                <a:lnTo>
                  <a:pt x="21336" y="53339"/>
                </a:lnTo>
                <a:lnTo>
                  <a:pt x="28955" y="53339"/>
                </a:lnTo>
                <a:lnTo>
                  <a:pt x="38100" y="53339"/>
                </a:lnTo>
                <a:lnTo>
                  <a:pt x="44196" y="50291"/>
                </a:lnTo>
                <a:lnTo>
                  <a:pt x="50291" y="44195"/>
                </a:lnTo>
                <a:lnTo>
                  <a:pt x="56387" y="39623"/>
                </a:lnTo>
                <a:lnTo>
                  <a:pt x="57912" y="33527"/>
                </a:lnTo>
                <a:lnTo>
                  <a:pt x="57912" y="27431"/>
                </a:lnTo>
                <a:lnTo>
                  <a:pt x="57912" y="21335"/>
                </a:lnTo>
                <a:lnTo>
                  <a:pt x="56387" y="15239"/>
                </a:lnTo>
                <a:lnTo>
                  <a:pt x="51815" y="10667"/>
                </a:lnTo>
                <a:lnTo>
                  <a:pt x="45719" y="3047"/>
                </a:lnTo>
                <a:lnTo>
                  <a:pt x="38100" y="0"/>
                </a:lnTo>
                <a:lnTo>
                  <a:pt x="28955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3302597" y="1401183"/>
            <a:ext cx="48409" cy="47064"/>
          </a:xfrm>
          <a:custGeom>
            <a:avLst/>
            <a:gdLst/>
            <a:ahLst/>
            <a:cxnLst/>
            <a:rect l="l" t="t" r="r" b="b"/>
            <a:pathLst>
              <a:path w="54863" h="53339">
                <a:moveTo>
                  <a:pt x="27432" y="0"/>
                </a:moveTo>
                <a:lnTo>
                  <a:pt x="19812" y="0"/>
                </a:lnTo>
                <a:lnTo>
                  <a:pt x="13716" y="3047"/>
                </a:lnTo>
                <a:lnTo>
                  <a:pt x="7620" y="7619"/>
                </a:lnTo>
                <a:lnTo>
                  <a:pt x="3048" y="13715"/>
                </a:lnTo>
                <a:lnTo>
                  <a:pt x="0" y="19811"/>
                </a:lnTo>
                <a:lnTo>
                  <a:pt x="0" y="28955"/>
                </a:lnTo>
                <a:lnTo>
                  <a:pt x="0" y="35051"/>
                </a:lnTo>
                <a:lnTo>
                  <a:pt x="3048" y="41147"/>
                </a:lnTo>
                <a:lnTo>
                  <a:pt x="7620" y="45719"/>
                </a:lnTo>
                <a:lnTo>
                  <a:pt x="12192" y="50291"/>
                </a:lnTo>
                <a:lnTo>
                  <a:pt x="18287" y="53339"/>
                </a:lnTo>
                <a:lnTo>
                  <a:pt x="27432" y="53339"/>
                </a:lnTo>
                <a:lnTo>
                  <a:pt x="36575" y="53339"/>
                </a:lnTo>
                <a:lnTo>
                  <a:pt x="42672" y="50291"/>
                </a:lnTo>
                <a:lnTo>
                  <a:pt x="47244" y="45719"/>
                </a:lnTo>
                <a:lnTo>
                  <a:pt x="53339" y="41147"/>
                </a:lnTo>
                <a:lnTo>
                  <a:pt x="54863" y="35051"/>
                </a:lnTo>
                <a:lnTo>
                  <a:pt x="54863" y="28955"/>
                </a:lnTo>
                <a:lnTo>
                  <a:pt x="54863" y="19811"/>
                </a:lnTo>
                <a:lnTo>
                  <a:pt x="51816" y="13715"/>
                </a:lnTo>
                <a:lnTo>
                  <a:pt x="47244" y="7619"/>
                </a:lnTo>
                <a:lnTo>
                  <a:pt x="42672" y="3047"/>
                </a:lnTo>
                <a:lnTo>
                  <a:pt x="35051" y="0"/>
                </a:lnTo>
                <a:lnTo>
                  <a:pt x="27432" y="0"/>
                </a:lnTo>
                <a:close/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3205778" y="1401183"/>
            <a:ext cx="52444" cy="47064"/>
          </a:xfrm>
          <a:custGeom>
            <a:avLst/>
            <a:gdLst/>
            <a:ahLst/>
            <a:cxnLst/>
            <a:rect l="l" t="t" r="r" b="b"/>
            <a:pathLst>
              <a:path w="59436" h="53339">
                <a:moveTo>
                  <a:pt x="28955" y="0"/>
                </a:moveTo>
                <a:lnTo>
                  <a:pt x="21336" y="0"/>
                </a:lnTo>
                <a:lnTo>
                  <a:pt x="15239" y="3047"/>
                </a:lnTo>
                <a:lnTo>
                  <a:pt x="9144" y="7619"/>
                </a:lnTo>
                <a:lnTo>
                  <a:pt x="3048" y="13715"/>
                </a:lnTo>
                <a:lnTo>
                  <a:pt x="0" y="19811"/>
                </a:lnTo>
                <a:lnTo>
                  <a:pt x="0" y="27431"/>
                </a:lnTo>
                <a:lnTo>
                  <a:pt x="0" y="33527"/>
                </a:lnTo>
                <a:lnTo>
                  <a:pt x="3048" y="39623"/>
                </a:lnTo>
                <a:lnTo>
                  <a:pt x="9144" y="44195"/>
                </a:lnTo>
                <a:lnTo>
                  <a:pt x="15239" y="50291"/>
                </a:lnTo>
                <a:lnTo>
                  <a:pt x="21336" y="53339"/>
                </a:lnTo>
                <a:lnTo>
                  <a:pt x="28955" y="53339"/>
                </a:lnTo>
                <a:lnTo>
                  <a:pt x="38100" y="53339"/>
                </a:lnTo>
                <a:lnTo>
                  <a:pt x="44196" y="50291"/>
                </a:lnTo>
                <a:lnTo>
                  <a:pt x="50291" y="44195"/>
                </a:lnTo>
                <a:lnTo>
                  <a:pt x="56387" y="39623"/>
                </a:lnTo>
                <a:lnTo>
                  <a:pt x="59436" y="33527"/>
                </a:lnTo>
                <a:lnTo>
                  <a:pt x="59436" y="27431"/>
                </a:lnTo>
                <a:lnTo>
                  <a:pt x="59436" y="21335"/>
                </a:lnTo>
                <a:lnTo>
                  <a:pt x="56387" y="15239"/>
                </a:lnTo>
                <a:lnTo>
                  <a:pt x="51815" y="10667"/>
                </a:lnTo>
                <a:lnTo>
                  <a:pt x="47244" y="3047"/>
                </a:lnTo>
                <a:lnTo>
                  <a:pt x="39624" y="0"/>
                </a:lnTo>
                <a:lnTo>
                  <a:pt x="28955" y="0"/>
                </a:lnTo>
                <a:close/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2813124" y="1401183"/>
            <a:ext cx="47064" cy="14792"/>
          </a:xfrm>
          <a:custGeom>
            <a:avLst/>
            <a:gdLst/>
            <a:ahLst/>
            <a:cxnLst/>
            <a:rect l="l" t="t" r="r" b="b"/>
            <a:pathLst>
              <a:path w="53339" h="16764">
                <a:moveTo>
                  <a:pt x="25907" y="0"/>
                </a:moveTo>
                <a:lnTo>
                  <a:pt x="19812" y="0"/>
                </a:lnTo>
                <a:lnTo>
                  <a:pt x="15239" y="1523"/>
                </a:lnTo>
                <a:lnTo>
                  <a:pt x="10668" y="4571"/>
                </a:lnTo>
                <a:lnTo>
                  <a:pt x="6095" y="6095"/>
                </a:lnTo>
                <a:lnTo>
                  <a:pt x="1524" y="10667"/>
                </a:lnTo>
                <a:lnTo>
                  <a:pt x="0" y="16763"/>
                </a:lnTo>
                <a:lnTo>
                  <a:pt x="12212" y="16764"/>
                </a:lnTo>
                <a:lnTo>
                  <a:pt x="24820" y="16764"/>
                </a:lnTo>
                <a:lnTo>
                  <a:pt x="37700" y="16763"/>
                </a:lnTo>
                <a:lnTo>
                  <a:pt x="50727" y="16764"/>
                </a:lnTo>
                <a:lnTo>
                  <a:pt x="53339" y="16763"/>
                </a:lnTo>
                <a:lnTo>
                  <a:pt x="50292" y="10667"/>
                </a:lnTo>
                <a:lnTo>
                  <a:pt x="47243" y="6095"/>
                </a:lnTo>
                <a:lnTo>
                  <a:pt x="42671" y="4571"/>
                </a:lnTo>
                <a:lnTo>
                  <a:pt x="38100" y="1523"/>
                </a:lnTo>
                <a:lnTo>
                  <a:pt x="33527" y="0"/>
                </a:lnTo>
                <a:lnTo>
                  <a:pt x="25907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2615452" y="1401183"/>
            <a:ext cx="51099" cy="47064"/>
          </a:xfrm>
          <a:custGeom>
            <a:avLst/>
            <a:gdLst/>
            <a:ahLst/>
            <a:cxnLst/>
            <a:rect l="l" t="t" r="r" b="b"/>
            <a:pathLst>
              <a:path w="57912" h="53339">
                <a:moveTo>
                  <a:pt x="28956" y="0"/>
                </a:moveTo>
                <a:lnTo>
                  <a:pt x="21336" y="0"/>
                </a:lnTo>
                <a:lnTo>
                  <a:pt x="13716" y="3047"/>
                </a:lnTo>
                <a:lnTo>
                  <a:pt x="7620" y="7619"/>
                </a:lnTo>
                <a:lnTo>
                  <a:pt x="3048" y="13715"/>
                </a:lnTo>
                <a:lnTo>
                  <a:pt x="0" y="19811"/>
                </a:lnTo>
                <a:lnTo>
                  <a:pt x="0" y="27431"/>
                </a:lnTo>
                <a:lnTo>
                  <a:pt x="0" y="33527"/>
                </a:lnTo>
                <a:lnTo>
                  <a:pt x="3048" y="39623"/>
                </a:lnTo>
                <a:lnTo>
                  <a:pt x="7620" y="44195"/>
                </a:lnTo>
                <a:lnTo>
                  <a:pt x="13716" y="50291"/>
                </a:lnTo>
                <a:lnTo>
                  <a:pt x="21336" y="53339"/>
                </a:lnTo>
                <a:lnTo>
                  <a:pt x="28956" y="53339"/>
                </a:lnTo>
                <a:lnTo>
                  <a:pt x="36576" y="53339"/>
                </a:lnTo>
                <a:lnTo>
                  <a:pt x="44196" y="50291"/>
                </a:lnTo>
                <a:lnTo>
                  <a:pt x="50292" y="44195"/>
                </a:lnTo>
                <a:lnTo>
                  <a:pt x="54864" y="39623"/>
                </a:lnTo>
                <a:lnTo>
                  <a:pt x="57912" y="33527"/>
                </a:lnTo>
                <a:lnTo>
                  <a:pt x="57912" y="27431"/>
                </a:lnTo>
                <a:lnTo>
                  <a:pt x="57912" y="21335"/>
                </a:lnTo>
                <a:lnTo>
                  <a:pt x="56387" y="15239"/>
                </a:lnTo>
                <a:lnTo>
                  <a:pt x="51816" y="10667"/>
                </a:lnTo>
                <a:lnTo>
                  <a:pt x="45720" y="3047"/>
                </a:lnTo>
                <a:lnTo>
                  <a:pt x="38100" y="0"/>
                </a:lnTo>
                <a:lnTo>
                  <a:pt x="28956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3383280" y="1386391"/>
            <a:ext cx="90094" cy="77993"/>
          </a:xfrm>
          <a:custGeom>
            <a:avLst/>
            <a:gdLst/>
            <a:ahLst/>
            <a:cxnLst/>
            <a:rect l="l" t="t" r="r" b="b"/>
            <a:pathLst>
              <a:path w="102107" h="88392">
                <a:moveTo>
                  <a:pt x="12191" y="0"/>
                </a:moveTo>
                <a:lnTo>
                  <a:pt x="18287" y="0"/>
                </a:lnTo>
                <a:lnTo>
                  <a:pt x="25907" y="0"/>
                </a:lnTo>
                <a:lnTo>
                  <a:pt x="33527" y="0"/>
                </a:lnTo>
                <a:lnTo>
                  <a:pt x="33527" y="12235"/>
                </a:lnTo>
                <a:lnTo>
                  <a:pt x="33527" y="24814"/>
                </a:lnTo>
                <a:lnTo>
                  <a:pt x="33527" y="37639"/>
                </a:lnTo>
                <a:lnTo>
                  <a:pt x="33527" y="50615"/>
                </a:lnTo>
                <a:lnTo>
                  <a:pt x="33527" y="57912"/>
                </a:lnTo>
                <a:lnTo>
                  <a:pt x="33527" y="60960"/>
                </a:lnTo>
                <a:lnTo>
                  <a:pt x="33527" y="64008"/>
                </a:lnTo>
                <a:lnTo>
                  <a:pt x="36575" y="67056"/>
                </a:lnTo>
                <a:lnTo>
                  <a:pt x="38099" y="68580"/>
                </a:lnTo>
                <a:lnTo>
                  <a:pt x="41147" y="70104"/>
                </a:lnTo>
                <a:lnTo>
                  <a:pt x="44195" y="70104"/>
                </a:lnTo>
                <a:lnTo>
                  <a:pt x="48767" y="70104"/>
                </a:lnTo>
                <a:lnTo>
                  <a:pt x="51815" y="68580"/>
                </a:lnTo>
                <a:lnTo>
                  <a:pt x="56387" y="67056"/>
                </a:lnTo>
                <a:lnTo>
                  <a:pt x="60959" y="65532"/>
                </a:lnTo>
                <a:lnTo>
                  <a:pt x="65531" y="62484"/>
                </a:lnTo>
                <a:lnTo>
                  <a:pt x="71627" y="59436"/>
                </a:lnTo>
                <a:lnTo>
                  <a:pt x="71627" y="46297"/>
                </a:lnTo>
                <a:lnTo>
                  <a:pt x="71627" y="33460"/>
                </a:lnTo>
                <a:lnTo>
                  <a:pt x="71627" y="21225"/>
                </a:lnTo>
                <a:lnTo>
                  <a:pt x="71627" y="19812"/>
                </a:lnTo>
                <a:lnTo>
                  <a:pt x="70103" y="19812"/>
                </a:lnTo>
                <a:lnTo>
                  <a:pt x="68579" y="19812"/>
                </a:lnTo>
                <a:lnTo>
                  <a:pt x="65531" y="19812"/>
                </a:lnTo>
                <a:lnTo>
                  <a:pt x="60959" y="19812"/>
                </a:lnTo>
                <a:lnTo>
                  <a:pt x="57911" y="18287"/>
                </a:lnTo>
                <a:lnTo>
                  <a:pt x="56387" y="16764"/>
                </a:lnTo>
                <a:lnTo>
                  <a:pt x="54863" y="15240"/>
                </a:lnTo>
                <a:lnTo>
                  <a:pt x="53339" y="12192"/>
                </a:lnTo>
                <a:lnTo>
                  <a:pt x="53339" y="9144"/>
                </a:lnTo>
                <a:lnTo>
                  <a:pt x="53339" y="6096"/>
                </a:lnTo>
                <a:lnTo>
                  <a:pt x="54863" y="4572"/>
                </a:lnTo>
                <a:lnTo>
                  <a:pt x="56387" y="3048"/>
                </a:lnTo>
                <a:lnTo>
                  <a:pt x="57911" y="0"/>
                </a:lnTo>
                <a:lnTo>
                  <a:pt x="60959" y="0"/>
                </a:lnTo>
                <a:lnTo>
                  <a:pt x="65531" y="0"/>
                </a:lnTo>
                <a:lnTo>
                  <a:pt x="74675" y="0"/>
                </a:lnTo>
                <a:lnTo>
                  <a:pt x="82295" y="0"/>
                </a:lnTo>
                <a:lnTo>
                  <a:pt x="89915" y="0"/>
                </a:lnTo>
                <a:lnTo>
                  <a:pt x="89915" y="12554"/>
                </a:lnTo>
                <a:lnTo>
                  <a:pt x="89915" y="25318"/>
                </a:lnTo>
                <a:lnTo>
                  <a:pt x="89915" y="38160"/>
                </a:lnTo>
                <a:lnTo>
                  <a:pt x="89915" y="50946"/>
                </a:lnTo>
                <a:lnTo>
                  <a:pt x="89915" y="63542"/>
                </a:lnTo>
                <a:lnTo>
                  <a:pt x="89915" y="65532"/>
                </a:lnTo>
                <a:lnTo>
                  <a:pt x="94487" y="65532"/>
                </a:lnTo>
                <a:lnTo>
                  <a:pt x="97535" y="67056"/>
                </a:lnTo>
                <a:lnTo>
                  <a:pt x="99059" y="68580"/>
                </a:lnTo>
                <a:lnTo>
                  <a:pt x="100583" y="70104"/>
                </a:lnTo>
                <a:lnTo>
                  <a:pt x="102107" y="73152"/>
                </a:lnTo>
                <a:lnTo>
                  <a:pt x="102107" y="76200"/>
                </a:lnTo>
                <a:lnTo>
                  <a:pt x="102107" y="79248"/>
                </a:lnTo>
                <a:lnTo>
                  <a:pt x="100583" y="80772"/>
                </a:lnTo>
                <a:lnTo>
                  <a:pt x="99059" y="82296"/>
                </a:lnTo>
                <a:lnTo>
                  <a:pt x="97535" y="85344"/>
                </a:lnTo>
                <a:lnTo>
                  <a:pt x="71627" y="85344"/>
                </a:lnTo>
                <a:lnTo>
                  <a:pt x="71627" y="83820"/>
                </a:lnTo>
                <a:lnTo>
                  <a:pt x="71627" y="82296"/>
                </a:lnTo>
                <a:lnTo>
                  <a:pt x="71627" y="80772"/>
                </a:lnTo>
                <a:lnTo>
                  <a:pt x="67055" y="83820"/>
                </a:lnTo>
                <a:lnTo>
                  <a:pt x="62483" y="85344"/>
                </a:lnTo>
                <a:lnTo>
                  <a:pt x="57911" y="86868"/>
                </a:lnTo>
                <a:lnTo>
                  <a:pt x="51815" y="88392"/>
                </a:lnTo>
                <a:lnTo>
                  <a:pt x="47243" y="88392"/>
                </a:lnTo>
                <a:lnTo>
                  <a:pt x="44195" y="88392"/>
                </a:lnTo>
                <a:lnTo>
                  <a:pt x="38099" y="88392"/>
                </a:lnTo>
                <a:lnTo>
                  <a:pt x="32003" y="86868"/>
                </a:lnTo>
                <a:lnTo>
                  <a:pt x="27431" y="85344"/>
                </a:lnTo>
                <a:lnTo>
                  <a:pt x="22859" y="82296"/>
                </a:lnTo>
                <a:lnTo>
                  <a:pt x="19811" y="77724"/>
                </a:lnTo>
                <a:lnTo>
                  <a:pt x="18287" y="73152"/>
                </a:lnTo>
                <a:lnTo>
                  <a:pt x="15239" y="70104"/>
                </a:lnTo>
                <a:lnTo>
                  <a:pt x="15239" y="19812"/>
                </a:lnTo>
                <a:lnTo>
                  <a:pt x="13715" y="19812"/>
                </a:lnTo>
                <a:lnTo>
                  <a:pt x="12191" y="19812"/>
                </a:lnTo>
                <a:lnTo>
                  <a:pt x="7620" y="19812"/>
                </a:lnTo>
                <a:lnTo>
                  <a:pt x="4572" y="18287"/>
                </a:lnTo>
                <a:lnTo>
                  <a:pt x="1524" y="16764"/>
                </a:lnTo>
                <a:lnTo>
                  <a:pt x="0" y="15240"/>
                </a:lnTo>
                <a:lnTo>
                  <a:pt x="0" y="12192"/>
                </a:lnTo>
                <a:lnTo>
                  <a:pt x="0" y="9144"/>
                </a:lnTo>
                <a:lnTo>
                  <a:pt x="0" y="6096"/>
                </a:lnTo>
                <a:lnTo>
                  <a:pt x="0" y="4572"/>
                </a:lnTo>
                <a:lnTo>
                  <a:pt x="1524" y="3048"/>
                </a:lnTo>
                <a:lnTo>
                  <a:pt x="4572" y="0"/>
                </a:lnTo>
                <a:lnTo>
                  <a:pt x="7620" y="0"/>
                </a:lnTo>
                <a:lnTo>
                  <a:pt x="12191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3980329" y="1383702"/>
            <a:ext cx="83371" cy="77992"/>
          </a:xfrm>
          <a:custGeom>
            <a:avLst/>
            <a:gdLst/>
            <a:ahLst/>
            <a:cxnLst/>
            <a:rect l="l" t="t" r="r" b="b"/>
            <a:pathLst>
              <a:path w="94487" h="88391">
                <a:moveTo>
                  <a:pt x="71627" y="0"/>
                </a:moveTo>
                <a:lnTo>
                  <a:pt x="77724" y="0"/>
                </a:lnTo>
                <a:lnTo>
                  <a:pt x="83819" y="3047"/>
                </a:lnTo>
                <a:lnTo>
                  <a:pt x="88391" y="7619"/>
                </a:lnTo>
                <a:lnTo>
                  <a:pt x="92963" y="10667"/>
                </a:lnTo>
                <a:lnTo>
                  <a:pt x="94487" y="13715"/>
                </a:lnTo>
                <a:lnTo>
                  <a:pt x="94487" y="16763"/>
                </a:lnTo>
                <a:lnTo>
                  <a:pt x="94487" y="19812"/>
                </a:lnTo>
                <a:lnTo>
                  <a:pt x="94487" y="21335"/>
                </a:lnTo>
                <a:lnTo>
                  <a:pt x="91439" y="24383"/>
                </a:lnTo>
                <a:lnTo>
                  <a:pt x="89915" y="25907"/>
                </a:lnTo>
                <a:lnTo>
                  <a:pt x="88391" y="27431"/>
                </a:lnTo>
                <a:lnTo>
                  <a:pt x="85343" y="27431"/>
                </a:lnTo>
                <a:lnTo>
                  <a:pt x="83819" y="27431"/>
                </a:lnTo>
                <a:lnTo>
                  <a:pt x="80772" y="25907"/>
                </a:lnTo>
                <a:lnTo>
                  <a:pt x="77724" y="22859"/>
                </a:lnTo>
                <a:lnTo>
                  <a:pt x="76200" y="21335"/>
                </a:lnTo>
                <a:lnTo>
                  <a:pt x="73151" y="19812"/>
                </a:lnTo>
                <a:lnTo>
                  <a:pt x="71627" y="19812"/>
                </a:lnTo>
                <a:lnTo>
                  <a:pt x="68579" y="19812"/>
                </a:lnTo>
                <a:lnTo>
                  <a:pt x="65531" y="21335"/>
                </a:lnTo>
                <a:lnTo>
                  <a:pt x="59436" y="24383"/>
                </a:lnTo>
                <a:lnTo>
                  <a:pt x="54863" y="27431"/>
                </a:lnTo>
                <a:lnTo>
                  <a:pt x="48767" y="33527"/>
                </a:lnTo>
                <a:lnTo>
                  <a:pt x="41148" y="39623"/>
                </a:lnTo>
                <a:lnTo>
                  <a:pt x="41148" y="52909"/>
                </a:lnTo>
                <a:lnTo>
                  <a:pt x="41147" y="65208"/>
                </a:lnTo>
                <a:lnTo>
                  <a:pt x="41148" y="68579"/>
                </a:lnTo>
                <a:lnTo>
                  <a:pt x="53855" y="68579"/>
                </a:lnTo>
                <a:lnTo>
                  <a:pt x="66519" y="68579"/>
                </a:lnTo>
                <a:lnTo>
                  <a:pt x="67055" y="68579"/>
                </a:lnTo>
                <a:lnTo>
                  <a:pt x="71627" y="68579"/>
                </a:lnTo>
                <a:lnTo>
                  <a:pt x="74675" y="70103"/>
                </a:lnTo>
                <a:lnTo>
                  <a:pt x="76200" y="71627"/>
                </a:lnTo>
                <a:lnTo>
                  <a:pt x="77724" y="73151"/>
                </a:lnTo>
                <a:lnTo>
                  <a:pt x="79248" y="76200"/>
                </a:lnTo>
                <a:lnTo>
                  <a:pt x="79248" y="79247"/>
                </a:lnTo>
                <a:lnTo>
                  <a:pt x="79248" y="82295"/>
                </a:lnTo>
                <a:lnTo>
                  <a:pt x="77724" y="83819"/>
                </a:lnTo>
                <a:lnTo>
                  <a:pt x="76200" y="85343"/>
                </a:lnTo>
                <a:lnTo>
                  <a:pt x="74675" y="88391"/>
                </a:lnTo>
                <a:lnTo>
                  <a:pt x="28956" y="88391"/>
                </a:lnTo>
                <a:lnTo>
                  <a:pt x="16256" y="88391"/>
                </a:lnTo>
                <a:lnTo>
                  <a:pt x="12191" y="88391"/>
                </a:lnTo>
                <a:lnTo>
                  <a:pt x="7619" y="88391"/>
                </a:lnTo>
                <a:lnTo>
                  <a:pt x="4572" y="88391"/>
                </a:lnTo>
                <a:lnTo>
                  <a:pt x="3048" y="85343"/>
                </a:lnTo>
                <a:lnTo>
                  <a:pt x="0" y="83819"/>
                </a:lnTo>
                <a:lnTo>
                  <a:pt x="0" y="82295"/>
                </a:lnTo>
                <a:lnTo>
                  <a:pt x="0" y="79247"/>
                </a:lnTo>
                <a:lnTo>
                  <a:pt x="0" y="76200"/>
                </a:lnTo>
                <a:lnTo>
                  <a:pt x="0" y="73151"/>
                </a:lnTo>
                <a:lnTo>
                  <a:pt x="3048" y="71627"/>
                </a:lnTo>
                <a:lnTo>
                  <a:pt x="4572" y="70103"/>
                </a:lnTo>
                <a:lnTo>
                  <a:pt x="7619" y="68579"/>
                </a:lnTo>
                <a:lnTo>
                  <a:pt x="12191" y="68579"/>
                </a:lnTo>
                <a:lnTo>
                  <a:pt x="15239" y="68579"/>
                </a:lnTo>
                <a:lnTo>
                  <a:pt x="19812" y="68579"/>
                </a:lnTo>
                <a:lnTo>
                  <a:pt x="22860" y="68579"/>
                </a:lnTo>
                <a:lnTo>
                  <a:pt x="22860" y="55879"/>
                </a:lnTo>
                <a:lnTo>
                  <a:pt x="22860" y="43179"/>
                </a:lnTo>
                <a:lnTo>
                  <a:pt x="22860" y="30479"/>
                </a:lnTo>
                <a:lnTo>
                  <a:pt x="22860" y="22859"/>
                </a:lnTo>
                <a:lnTo>
                  <a:pt x="19812" y="22859"/>
                </a:lnTo>
                <a:lnTo>
                  <a:pt x="18287" y="22859"/>
                </a:lnTo>
                <a:lnTo>
                  <a:pt x="16763" y="22859"/>
                </a:lnTo>
                <a:lnTo>
                  <a:pt x="12191" y="22859"/>
                </a:lnTo>
                <a:lnTo>
                  <a:pt x="9143" y="21335"/>
                </a:lnTo>
                <a:lnTo>
                  <a:pt x="6096" y="19812"/>
                </a:lnTo>
                <a:lnTo>
                  <a:pt x="4572" y="18287"/>
                </a:lnTo>
                <a:lnTo>
                  <a:pt x="4572" y="15239"/>
                </a:lnTo>
                <a:lnTo>
                  <a:pt x="4572" y="12191"/>
                </a:lnTo>
                <a:lnTo>
                  <a:pt x="4572" y="9143"/>
                </a:lnTo>
                <a:lnTo>
                  <a:pt x="4572" y="7619"/>
                </a:lnTo>
                <a:lnTo>
                  <a:pt x="6096" y="6095"/>
                </a:lnTo>
                <a:lnTo>
                  <a:pt x="9143" y="3047"/>
                </a:lnTo>
                <a:lnTo>
                  <a:pt x="12191" y="3047"/>
                </a:lnTo>
                <a:lnTo>
                  <a:pt x="16763" y="3047"/>
                </a:lnTo>
                <a:lnTo>
                  <a:pt x="24384" y="3047"/>
                </a:lnTo>
                <a:lnTo>
                  <a:pt x="32003" y="3047"/>
                </a:lnTo>
                <a:lnTo>
                  <a:pt x="41148" y="3047"/>
                </a:lnTo>
                <a:lnTo>
                  <a:pt x="41148" y="6095"/>
                </a:lnTo>
                <a:lnTo>
                  <a:pt x="41148" y="10667"/>
                </a:lnTo>
                <a:lnTo>
                  <a:pt x="41148" y="15239"/>
                </a:lnTo>
                <a:lnTo>
                  <a:pt x="48767" y="9143"/>
                </a:lnTo>
                <a:lnTo>
                  <a:pt x="54863" y="4571"/>
                </a:lnTo>
                <a:lnTo>
                  <a:pt x="59436" y="3047"/>
                </a:lnTo>
                <a:lnTo>
                  <a:pt x="64007" y="1523"/>
                </a:lnTo>
                <a:lnTo>
                  <a:pt x="68579" y="0"/>
                </a:lnTo>
                <a:lnTo>
                  <a:pt x="71627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3879476" y="1383702"/>
            <a:ext cx="83371" cy="80681"/>
          </a:xfrm>
          <a:custGeom>
            <a:avLst/>
            <a:gdLst/>
            <a:ahLst/>
            <a:cxnLst/>
            <a:rect l="l" t="t" r="r" b="b"/>
            <a:pathLst>
              <a:path w="94487" h="91439">
                <a:moveTo>
                  <a:pt x="47243" y="0"/>
                </a:moveTo>
                <a:lnTo>
                  <a:pt x="56387" y="0"/>
                </a:lnTo>
                <a:lnTo>
                  <a:pt x="64007" y="3047"/>
                </a:lnTo>
                <a:lnTo>
                  <a:pt x="71627" y="6095"/>
                </a:lnTo>
                <a:lnTo>
                  <a:pt x="81750" y="13933"/>
                </a:lnTo>
                <a:lnTo>
                  <a:pt x="89668" y="23976"/>
                </a:lnTo>
                <a:lnTo>
                  <a:pt x="92963" y="32003"/>
                </a:lnTo>
                <a:lnTo>
                  <a:pt x="94487" y="39623"/>
                </a:lnTo>
                <a:lnTo>
                  <a:pt x="94487" y="47243"/>
                </a:lnTo>
                <a:lnTo>
                  <a:pt x="94487" y="54863"/>
                </a:lnTo>
                <a:lnTo>
                  <a:pt x="92963" y="62483"/>
                </a:lnTo>
                <a:lnTo>
                  <a:pt x="89915" y="68579"/>
                </a:lnTo>
                <a:lnTo>
                  <a:pt x="85343" y="76200"/>
                </a:lnTo>
                <a:lnTo>
                  <a:pt x="79247" y="80771"/>
                </a:lnTo>
                <a:lnTo>
                  <a:pt x="71627" y="85343"/>
                </a:lnTo>
                <a:lnTo>
                  <a:pt x="64007" y="89915"/>
                </a:lnTo>
                <a:lnTo>
                  <a:pt x="56387" y="91439"/>
                </a:lnTo>
                <a:lnTo>
                  <a:pt x="47243" y="91439"/>
                </a:lnTo>
                <a:lnTo>
                  <a:pt x="39623" y="91439"/>
                </a:lnTo>
                <a:lnTo>
                  <a:pt x="32003" y="89915"/>
                </a:lnTo>
                <a:lnTo>
                  <a:pt x="24383" y="85343"/>
                </a:lnTo>
                <a:lnTo>
                  <a:pt x="16763" y="82295"/>
                </a:lnTo>
                <a:lnTo>
                  <a:pt x="10667" y="76200"/>
                </a:lnTo>
                <a:lnTo>
                  <a:pt x="6096" y="68579"/>
                </a:lnTo>
                <a:lnTo>
                  <a:pt x="1524" y="62483"/>
                </a:lnTo>
                <a:lnTo>
                  <a:pt x="0" y="54863"/>
                </a:lnTo>
                <a:lnTo>
                  <a:pt x="0" y="47243"/>
                </a:lnTo>
                <a:lnTo>
                  <a:pt x="0" y="39623"/>
                </a:lnTo>
                <a:lnTo>
                  <a:pt x="3048" y="32003"/>
                </a:lnTo>
                <a:lnTo>
                  <a:pt x="6096" y="24383"/>
                </a:lnTo>
                <a:lnTo>
                  <a:pt x="13933" y="14261"/>
                </a:lnTo>
                <a:lnTo>
                  <a:pt x="23976" y="6343"/>
                </a:lnTo>
                <a:lnTo>
                  <a:pt x="24383" y="6095"/>
                </a:lnTo>
                <a:lnTo>
                  <a:pt x="32003" y="3047"/>
                </a:lnTo>
                <a:lnTo>
                  <a:pt x="39623" y="0"/>
                </a:lnTo>
                <a:lnTo>
                  <a:pt x="47243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3488167" y="1383702"/>
            <a:ext cx="82026" cy="80681"/>
          </a:xfrm>
          <a:custGeom>
            <a:avLst/>
            <a:gdLst/>
            <a:ahLst/>
            <a:cxnLst/>
            <a:rect l="l" t="t" r="r" b="b"/>
            <a:pathLst>
              <a:path w="92963" h="91439">
                <a:moveTo>
                  <a:pt x="47244" y="0"/>
                </a:moveTo>
                <a:lnTo>
                  <a:pt x="51815" y="0"/>
                </a:lnTo>
                <a:lnTo>
                  <a:pt x="56387" y="0"/>
                </a:lnTo>
                <a:lnTo>
                  <a:pt x="60960" y="1523"/>
                </a:lnTo>
                <a:lnTo>
                  <a:pt x="65532" y="3047"/>
                </a:lnTo>
                <a:lnTo>
                  <a:pt x="68580" y="4571"/>
                </a:lnTo>
                <a:lnTo>
                  <a:pt x="73151" y="6095"/>
                </a:lnTo>
                <a:lnTo>
                  <a:pt x="74675" y="4571"/>
                </a:lnTo>
                <a:lnTo>
                  <a:pt x="77724" y="3047"/>
                </a:lnTo>
                <a:lnTo>
                  <a:pt x="79248" y="3047"/>
                </a:lnTo>
                <a:lnTo>
                  <a:pt x="82296" y="3047"/>
                </a:lnTo>
                <a:lnTo>
                  <a:pt x="83820" y="4571"/>
                </a:lnTo>
                <a:lnTo>
                  <a:pt x="86868" y="6095"/>
                </a:lnTo>
                <a:lnTo>
                  <a:pt x="88392" y="7619"/>
                </a:lnTo>
                <a:lnTo>
                  <a:pt x="88392" y="36575"/>
                </a:lnTo>
                <a:lnTo>
                  <a:pt x="86868" y="38100"/>
                </a:lnTo>
                <a:lnTo>
                  <a:pt x="83820" y="39623"/>
                </a:lnTo>
                <a:lnTo>
                  <a:pt x="82296" y="41147"/>
                </a:lnTo>
                <a:lnTo>
                  <a:pt x="79248" y="41147"/>
                </a:lnTo>
                <a:lnTo>
                  <a:pt x="77724" y="41147"/>
                </a:lnTo>
                <a:lnTo>
                  <a:pt x="74675" y="41147"/>
                </a:lnTo>
                <a:lnTo>
                  <a:pt x="73151" y="39623"/>
                </a:lnTo>
                <a:lnTo>
                  <a:pt x="71627" y="38100"/>
                </a:lnTo>
                <a:lnTo>
                  <a:pt x="71627" y="35051"/>
                </a:lnTo>
                <a:lnTo>
                  <a:pt x="70103" y="32003"/>
                </a:lnTo>
                <a:lnTo>
                  <a:pt x="70103" y="28955"/>
                </a:lnTo>
                <a:lnTo>
                  <a:pt x="68580" y="25907"/>
                </a:lnTo>
                <a:lnTo>
                  <a:pt x="65532" y="24383"/>
                </a:lnTo>
                <a:lnTo>
                  <a:pt x="60960" y="21335"/>
                </a:lnTo>
                <a:lnTo>
                  <a:pt x="54863" y="19812"/>
                </a:lnTo>
                <a:lnTo>
                  <a:pt x="47244" y="19812"/>
                </a:lnTo>
                <a:lnTo>
                  <a:pt x="38100" y="19812"/>
                </a:lnTo>
                <a:lnTo>
                  <a:pt x="30480" y="22859"/>
                </a:lnTo>
                <a:lnTo>
                  <a:pt x="25908" y="27431"/>
                </a:lnTo>
                <a:lnTo>
                  <a:pt x="21336" y="33527"/>
                </a:lnTo>
                <a:lnTo>
                  <a:pt x="18287" y="39623"/>
                </a:lnTo>
                <a:lnTo>
                  <a:pt x="18287" y="48767"/>
                </a:lnTo>
                <a:lnTo>
                  <a:pt x="18287" y="54863"/>
                </a:lnTo>
                <a:lnTo>
                  <a:pt x="19812" y="60959"/>
                </a:lnTo>
                <a:lnTo>
                  <a:pt x="25908" y="65531"/>
                </a:lnTo>
                <a:lnTo>
                  <a:pt x="35173" y="71033"/>
                </a:lnTo>
                <a:lnTo>
                  <a:pt x="50082" y="73151"/>
                </a:lnTo>
                <a:lnTo>
                  <a:pt x="50292" y="73151"/>
                </a:lnTo>
                <a:lnTo>
                  <a:pt x="57912" y="73151"/>
                </a:lnTo>
                <a:lnTo>
                  <a:pt x="64008" y="71627"/>
                </a:lnTo>
                <a:lnTo>
                  <a:pt x="68580" y="70103"/>
                </a:lnTo>
                <a:lnTo>
                  <a:pt x="71627" y="68579"/>
                </a:lnTo>
                <a:lnTo>
                  <a:pt x="74675" y="67055"/>
                </a:lnTo>
                <a:lnTo>
                  <a:pt x="77724" y="65531"/>
                </a:lnTo>
                <a:lnTo>
                  <a:pt x="79248" y="62483"/>
                </a:lnTo>
                <a:lnTo>
                  <a:pt x="82296" y="60959"/>
                </a:lnTo>
                <a:lnTo>
                  <a:pt x="83820" y="60959"/>
                </a:lnTo>
                <a:lnTo>
                  <a:pt x="86868" y="60959"/>
                </a:lnTo>
                <a:lnTo>
                  <a:pt x="88392" y="62483"/>
                </a:lnTo>
                <a:lnTo>
                  <a:pt x="91439" y="64007"/>
                </a:lnTo>
                <a:lnTo>
                  <a:pt x="92963" y="65531"/>
                </a:lnTo>
                <a:lnTo>
                  <a:pt x="92963" y="68579"/>
                </a:lnTo>
                <a:lnTo>
                  <a:pt x="92963" y="71627"/>
                </a:lnTo>
                <a:lnTo>
                  <a:pt x="92963" y="74675"/>
                </a:lnTo>
                <a:lnTo>
                  <a:pt x="91439" y="79247"/>
                </a:lnTo>
                <a:lnTo>
                  <a:pt x="85344" y="83819"/>
                </a:lnTo>
                <a:lnTo>
                  <a:pt x="75311" y="87894"/>
                </a:lnTo>
                <a:lnTo>
                  <a:pt x="63144" y="90552"/>
                </a:lnTo>
                <a:lnTo>
                  <a:pt x="48768" y="91439"/>
                </a:lnTo>
                <a:lnTo>
                  <a:pt x="34877" y="90218"/>
                </a:lnTo>
                <a:lnTo>
                  <a:pt x="22983" y="86555"/>
                </a:lnTo>
                <a:lnTo>
                  <a:pt x="15239" y="82295"/>
                </a:lnTo>
                <a:lnTo>
                  <a:pt x="6316" y="72907"/>
                </a:lnTo>
                <a:lnTo>
                  <a:pt x="1366" y="61006"/>
                </a:lnTo>
                <a:lnTo>
                  <a:pt x="0" y="48767"/>
                </a:lnTo>
                <a:lnTo>
                  <a:pt x="1545" y="35283"/>
                </a:lnTo>
                <a:lnTo>
                  <a:pt x="5936" y="23235"/>
                </a:lnTo>
                <a:lnTo>
                  <a:pt x="12192" y="13715"/>
                </a:lnTo>
                <a:lnTo>
                  <a:pt x="22430" y="6021"/>
                </a:lnTo>
                <a:lnTo>
                  <a:pt x="34399" y="1450"/>
                </a:lnTo>
                <a:lnTo>
                  <a:pt x="47244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3189642" y="1383702"/>
            <a:ext cx="84716" cy="80681"/>
          </a:xfrm>
          <a:custGeom>
            <a:avLst/>
            <a:gdLst/>
            <a:ahLst/>
            <a:cxnLst/>
            <a:rect l="l" t="t" r="r" b="b"/>
            <a:pathLst>
              <a:path w="96012" h="91439">
                <a:moveTo>
                  <a:pt x="47243" y="0"/>
                </a:moveTo>
                <a:lnTo>
                  <a:pt x="56387" y="0"/>
                </a:lnTo>
                <a:lnTo>
                  <a:pt x="64008" y="3047"/>
                </a:lnTo>
                <a:lnTo>
                  <a:pt x="71627" y="6095"/>
                </a:lnTo>
                <a:lnTo>
                  <a:pt x="81750" y="13933"/>
                </a:lnTo>
                <a:lnTo>
                  <a:pt x="89668" y="23976"/>
                </a:lnTo>
                <a:lnTo>
                  <a:pt x="92963" y="32003"/>
                </a:lnTo>
                <a:lnTo>
                  <a:pt x="96012" y="39623"/>
                </a:lnTo>
                <a:lnTo>
                  <a:pt x="96012" y="47243"/>
                </a:lnTo>
                <a:lnTo>
                  <a:pt x="96012" y="54863"/>
                </a:lnTo>
                <a:lnTo>
                  <a:pt x="92963" y="62483"/>
                </a:lnTo>
                <a:lnTo>
                  <a:pt x="89915" y="68579"/>
                </a:lnTo>
                <a:lnTo>
                  <a:pt x="85343" y="76200"/>
                </a:lnTo>
                <a:lnTo>
                  <a:pt x="79248" y="80771"/>
                </a:lnTo>
                <a:lnTo>
                  <a:pt x="71627" y="85343"/>
                </a:lnTo>
                <a:lnTo>
                  <a:pt x="64008" y="89915"/>
                </a:lnTo>
                <a:lnTo>
                  <a:pt x="56387" y="91439"/>
                </a:lnTo>
                <a:lnTo>
                  <a:pt x="47243" y="91439"/>
                </a:lnTo>
                <a:lnTo>
                  <a:pt x="39624" y="91439"/>
                </a:lnTo>
                <a:lnTo>
                  <a:pt x="32003" y="89915"/>
                </a:lnTo>
                <a:lnTo>
                  <a:pt x="24384" y="85343"/>
                </a:lnTo>
                <a:lnTo>
                  <a:pt x="16763" y="82295"/>
                </a:lnTo>
                <a:lnTo>
                  <a:pt x="10667" y="76200"/>
                </a:lnTo>
                <a:lnTo>
                  <a:pt x="6096" y="68579"/>
                </a:lnTo>
                <a:lnTo>
                  <a:pt x="3048" y="62483"/>
                </a:lnTo>
                <a:lnTo>
                  <a:pt x="0" y="54863"/>
                </a:lnTo>
                <a:lnTo>
                  <a:pt x="0" y="47243"/>
                </a:lnTo>
                <a:lnTo>
                  <a:pt x="0" y="39623"/>
                </a:lnTo>
                <a:lnTo>
                  <a:pt x="3048" y="32003"/>
                </a:lnTo>
                <a:lnTo>
                  <a:pt x="6096" y="24383"/>
                </a:lnTo>
                <a:lnTo>
                  <a:pt x="13933" y="14261"/>
                </a:lnTo>
                <a:lnTo>
                  <a:pt x="23976" y="6343"/>
                </a:lnTo>
                <a:lnTo>
                  <a:pt x="24384" y="6095"/>
                </a:lnTo>
                <a:lnTo>
                  <a:pt x="32003" y="3047"/>
                </a:lnTo>
                <a:lnTo>
                  <a:pt x="39624" y="0"/>
                </a:lnTo>
                <a:lnTo>
                  <a:pt x="47243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3092823" y="1383701"/>
            <a:ext cx="84716" cy="77993"/>
          </a:xfrm>
          <a:custGeom>
            <a:avLst/>
            <a:gdLst/>
            <a:ahLst/>
            <a:cxnLst/>
            <a:rect l="l" t="t" r="r" b="b"/>
            <a:pathLst>
              <a:path w="96012" h="88392">
                <a:moveTo>
                  <a:pt x="73151" y="0"/>
                </a:moveTo>
                <a:lnTo>
                  <a:pt x="79248" y="0"/>
                </a:lnTo>
                <a:lnTo>
                  <a:pt x="83819" y="3047"/>
                </a:lnTo>
                <a:lnTo>
                  <a:pt x="89915" y="7619"/>
                </a:lnTo>
                <a:lnTo>
                  <a:pt x="94487" y="10667"/>
                </a:lnTo>
                <a:lnTo>
                  <a:pt x="96012" y="13715"/>
                </a:lnTo>
                <a:lnTo>
                  <a:pt x="96012" y="16763"/>
                </a:lnTo>
                <a:lnTo>
                  <a:pt x="96012" y="19812"/>
                </a:lnTo>
                <a:lnTo>
                  <a:pt x="94487" y="21335"/>
                </a:lnTo>
                <a:lnTo>
                  <a:pt x="92963" y="24383"/>
                </a:lnTo>
                <a:lnTo>
                  <a:pt x="91439" y="25907"/>
                </a:lnTo>
                <a:lnTo>
                  <a:pt x="88391" y="27431"/>
                </a:lnTo>
                <a:lnTo>
                  <a:pt x="86867" y="27431"/>
                </a:lnTo>
                <a:lnTo>
                  <a:pt x="83819" y="27431"/>
                </a:lnTo>
                <a:lnTo>
                  <a:pt x="82295" y="25907"/>
                </a:lnTo>
                <a:lnTo>
                  <a:pt x="79248" y="22859"/>
                </a:lnTo>
                <a:lnTo>
                  <a:pt x="76200" y="21335"/>
                </a:lnTo>
                <a:lnTo>
                  <a:pt x="74675" y="19812"/>
                </a:lnTo>
                <a:lnTo>
                  <a:pt x="73151" y="19812"/>
                </a:lnTo>
                <a:lnTo>
                  <a:pt x="70103" y="19812"/>
                </a:lnTo>
                <a:lnTo>
                  <a:pt x="67055" y="21335"/>
                </a:lnTo>
                <a:lnTo>
                  <a:pt x="60960" y="24383"/>
                </a:lnTo>
                <a:lnTo>
                  <a:pt x="56387" y="27431"/>
                </a:lnTo>
                <a:lnTo>
                  <a:pt x="50291" y="33527"/>
                </a:lnTo>
                <a:lnTo>
                  <a:pt x="42671" y="39623"/>
                </a:lnTo>
                <a:lnTo>
                  <a:pt x="42671" y="52909"/>
                </a:lnTo>
                <a:lnTo>
                  <a:pt x="42671" y="65208"/>
                </a:lnTo>
                <a:lnTo>
                  <a:pt x="42671" y="68579"/>
                </a:lnTo>
                <a:lnTo>
                  <a:pt x="54796" y="68580"/>
                </a:lnTo>
                <a:lnTo>
                  <a:pt x="68042" y="68580"/>
                </a:lnTo>
                <a:lnTo>
                  <a:pt x="68579" y="68579"/>
                </a:lnTo>
                <a:lnTo>
                  <a:pt x="73151" y="68579"/>
                </a:lnTo>
                <a:lnTo>
                  <a:pt x="76200" y="70103"/>
                </a:lnTo>
                <a:lnTo>
                  <a:pt x="77724" y="71627"/>
                </a:lnTo>
                <a:lnTo>
                  <a:pt x="79248" y="73151"/>
                </a:lnTo>
                <a:lnTo>
                  <a:pt x="80771" y="76200"/>
                </a:lnTo>
                <a:lnTo>
                  <a:pt x="80771" y="79247"/>
                </a:lnTo>
                <a:lnTo>
                  <a:pt x="80771" y="82295"/>
                </a:lnTo>
                <a:lnTo>
                  <a:pt x="79248" y="83819"/>
                </a:lnTo>
                <a:lnTo>
                  <a:pt x="77724" y="85343"/>
                </a:lnTo>
                <a:lnTo>
                  <a:pt x="76200" y="88391"/>
                </a:lnTo>
                <a:lnTo>
                  <a:pt x="73151" y="88391"/>
                </a:lnTo>
                <a:lnTo>
                  <a:pt x="68579" y="88391"/>
                </a:lnTo>
                <a:lnTo>
                  <a:pt x="56205" y="88392"/>
                </a:lnTo>
                <a:lnTo>
                  <a:pt x="43727" y="88392"/>
                </a:lnTo>
                <a:lnTo>
                  <a:pt x="31039" y="88391"/>
                </a:lnTo>
                <a:lnTo>
                  <a:pt x="18038" y="88391"/>
                </a:lnTo>
                <a:lnTo>
                  <a:pt x="12191" y="88391"/>
                </a:lnTo>
                <a:lnTo>
                  <a:pt x="9143" y="88391"/>
                </a:lnTo>
                <a:lnTo>
                  <a:pt x="4571" y="88391"/>
                </a:lnTo>
                <a:lnTo>
                  <a:pt x="3048" y="85343"/>
                </a:lnTo>
                <a:lnTo>
                  <a:pt x="1524" y="83819"/>
                </a:lnTo>
                <a:lnTo>
                  <a:pt x="0" y="82295"/>
                </a:lnTo>
                <a:lnTo>
                  <a:pt x="0" y="79247"/>
                </a:lnTo>
                <a:lnTo>
                  <a:pt x="0" y="76200"/>
                </a:lnTo>
                <a:lnTo>
                  <a:pt x="1524" y="73151"/>
                </a:lnTo>
                <a:lnTo>
                  <a:pt x="3048" y="71627"/>
                </a:lnTo>
                <a:lnTo>
                  <a:pt x="4571" y="70103"/>
                </a:lnTo>
                <a:lnTo>
                  <a:pt x="9143" y="68579"/>
                </a:lnTo>
                <a:lnTo>
                  <a:pt x="12191" y="68579"/>
                </a:lnTo>
                <a:lnTo>
                  <a:pt x="16763" y="68579"/>
                </a:lnTo>
                <a:lnTo>
                  <a:pt x="19812" y="68579"/>
                </a:lnTo>
                <a:lnTo>
                  <a:pt x="24383" y="68579"/>
                </a:lnTo>
                <a:lnTo>
                  <a:pt x="24383" y="55879"/>
                </a:lnTo>
                <a:lnTo>
                  <a:pt x="24383" y="43179"/>
                </a:lnTo>
                <a:lnTo>
                  <a:pt x="24383" y="30479"/>
                </a:lnTo>
                <a:lnTo>
                  <a:pt x="24383" y="22859"/>
                </a:lnTo>
                <a:lnTo>
                  <a:pt x="21336" y="22859"/>
                </a:lnTo>
                <a:lnTo>
                  <a:pt x="19812" y="22859"/>
                </a:lnTo>
                <a:lnTo>
                  <a:pt x="16763" y="22859"/>
                </a:lnTo>
                <a:lnTo>
                  <a:pt x="12191" y="22859"/>
                </a:lnTo>
                <a:lnTo>
                  <a:pt x="9143" y="21335"/>
                </a:lnTo>
                <a:lnTo>
                  <a:pt x="7619" y="19812"/>
                </a:lnTo>
                <a:lnTo>
                  <a:pt x="6095" y="18287"/>
                </a:lnTo>
                <a:lnTo>
                  <a:pt x="4571" y="15239"/>
                </a:lnTo>
                <a:lnTo>
                  <a:pt x="4571" y="12191"/>
                </a:lnTo>
                <a:lnTo>
                  <a:pt x="4571" y="9143"/>
                </a:lnTo>
                <a:lnTo>
                  <a:pt x="6095" y="7619"/>
                </a:lnTo>
                <a:lnTo>
                  <a:pt x="7619" y="6095"/>
                </a:lnTo>
                <a:lnTo>
                  <a:pt x="9143" y="3047"/>
                </a:lnTo>
                <a:lnTo>
                  <a:pt x="12191" y="3047"/>
                </a:lnTo>
                <a:lnTo>
                  <a:pt x="16763" y="3047"/>
                </a:lnTo>
                <a:lnTo>
                  <a:pt x="29471" y="3047"/>
                </a:lnTo>
                <a:lnTo>
                  <a:pt x="42135" y="3047"/>
                </a:lnTo>
                <a:lnTo>
                  <a:pt x="42671" y="3047"/>
                </a:lnTo>
                <a:lnTo>
                  <a:pt x="42671" y="6095"/>
                </a:lnTo>
                <a:lnTo>
                  <a:pt x="42671" y="10667"/>
                </a:lnTo>
                <a:lnTo>
                  <a:pt x="42671" y="15239"/>
                </a:lnTo>
                <a:lnTo>
                  <a:pt x="50291" y="9143"/>
                </a:lnTo>
                <a:lnTo>
                  <a:pt x="56387" y="4571"/>
                </a:lnTo>
                <a:lnTo>
                  <a:pt x="60960" y="3047"/>
                </a:lnTo>
                <a:lnTo>
                  <a:pt x="64007" y="1523"/>
                </a:lnTo>
                <a:lnTo>
                  <a:pt x="68579" y="0"/>
                </a:lnTo>
                <a:lnTo>
                  <a:pt x="73151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2794298" y="1383702"/>
            <a:ext cx="84716" cy="80681"/>
          </a:xfrm>
          <a:custGeom>
            <a:avLst/>
            <a:gdLst/>
            <a:ahLst/>
            <a:cxnLst/>
            <a:rect l="l" t="t" r="r" b="b"/>
            <a:pathLst>
              <a:path w="96012" h="91439">
                <a:moveTo>
                  <a:pt x="47243" y="0"/>
                </a:moveTo>
                <a:lnTo>
                  <a:pt x="54863" y="0"/>
                </a:lnTo>
                <a:lnTo>
                  <a:pt x="60960" y="1523"/>
                </a:lnTo>
                <a:lnTo>
                  <a:pt x="68580" y="4571"/>
                </a:lnTo>
                <a:lnTo>
                  <a:pt x="74675" y="7619"/>
                </a:lnTo>
                <a:lnTo>
                  <a:pt x="79248" y="10667"/>
                </a:lnTo>
                <a:lnTo>
                  <a:pt x="82295" y="13715"/>
                </a:lnTo>
                <a:lnTo>
                  <a:pt x="86868" y="18287"/>
                </a:lnTo>
                <a:lnTo>
                  <a:pt x="89916" y="24383"/>
                </a:lnTo>
                <a:lnTo>
                  <a:pt x="92963" y="30479"/>
                </a:lnTo>
                <a:lnTo>
                  <a:pt x="94487" y="35051"/>
                </a:lnTo>
                <a:lnTo>
                  <a:pt x="96012" y="41147"/>
                </a:lnTo>
                <a:lnTo>
                  <a:pt x="96012" y="47243"/>
                </a:lnTo>
                <a:lnTo>
                  <a:pt x="96012" y="50291"/>
                </a:lnTo>
                <a:lnTo>
                  <a:pt x="96012" y="53339"/>
                </a:lnTo>
                <a:lnTo>
                  <a:pt x="96012" y="54863"/>
                </a:lnTo>
                <a:lnTo>
                  <a:pt x="83170" y="54863"/>
                </a:lnTo>
                <a:lnTo>
                  <a:pt x="70499" y="54863"/>
                </a:lnTo>
                <a:lnTo>
                  <a:pt x="57912" y="54863"/>
                </a:lnTo>
                <a:lnTo>
                  <a:pt x="45324" y="54863"/>
                </a:lnTo>
                <a:lnTo>
                  <a:pt x="32653" y="54864"/>
                </a:lnTo>
                <a:lnTo>
                  <a:pt x="19812" y="54863"/>
                </a:lnTo>
                <a:lnTo>
                  <a:pt x="21336" y="60959"/>
                </a:lnTo>
                <a:lnTo>
                  <a:pt x="25907" y="64007"/>
                </a:lnTo>
                <a:lnTo>
                  <a:pt x="30480" y="67055"/>
                </a:lnTo>
                <a:lnTo>
                  <a:pt x="35051" y="71627"/>
                </a:lnTo>
                <a:lnTo>
                  <a:pt x="41148" y="73151"/>
                </a:lnTo>
                <a:lnTo>
                  <a:pt x="50292" y="73151"/>
                </a:lnTo>
                <a:lnTo>
                  <a:pt x="60424" y="72077"/>
                </a:lnTo>
                <a:lnTo>
                  <a:pt x="74292" y="68291"/>
                </a:lnTo>
                <a:lnTo>
                  <a:pt x="77724" y="67055"/>
                </a:lnTo>
                <a:lnTo>
                  <a:pt x="82295" y="67055"/>
                </a:lnTo>
                <a:lnTo>
                  <a:pt x="85343" y="65531"/>
                </a:lnTo>
                <a:lnTo>
                  <a:pt x="86868" y="65531"/>
                </a:lnTo>
                <a:lnTo>
                  <a:pt x="89916" y="65531"/>
                </a:lnTo>
                <a:lnTo>
                  <a:pt x="91439" y="67055"/>
                </a:lnTo>
                <a:lnTo>
                  <a:pt x="92963" y="68579"/>
                </a:lnTo>
                <a:lnTo>
                  <a:pt x="94487" y="70103"/>
                </a:lnTo>
                <a:lnTo>
                  <a:pt x="96012" y="73151"/>
                </a:lnTo>
                <a:lnTo>
                  <a:pt x="96012" y="76200"/>
                </a:lnTo>
                <a:lnTo>
                  <a:pt x="96012" y="77723"/>
                </a:lnTo>
                <a:lnTo>
                  <a:pt x="94487" y="80771"/>
                </a:lnTo>
                <a:lnTo>
                  <a:pt x="92963" y="82295"/>
                </a:lnTo>
                <a:lnTo>
                  <a:pt x="89916" y="83819"/>
                </a:lnTo>
                <a:lnTo>
                  <a:pt x="83819" y="86867"/>
                </a:lnTo>
                <a:lnTo>
                  <a:pt x="74675" y="88391"/>
                </a:lnTo>
                <a:lnTo>
                  <a:pt x="62052" y="91028"/>
                </a:lnTo>
                <a:lnTo>
                  <a:pt x="49486" y="91439"/>
                </a:lnTo>
                <a:lnTo>
                  <a:pt x="48768" y="91439"/>
                </a:lnTo>
                <a:lnTo>
                  <a:pt x="34606" y="89894"/>
                </a:lnTo>
                <a:lnTo>
                  <a:pt x="22924" y="85503"/>
                </a:lnTo>
                <a:lnTo>
                  <a:pt x="13716" y="79247"/>
                </a:lnTo>
                <a:lnTo>
                  <a:pt x="5784" y="69003"/>
                </a:lnTo>
                <a:lnTo>
                  <a:pt x="1224" y="57240"/>
                </a:lnTo>
                <a:lnTo>
                  <a:pt x="0" y="45719"/>
                </a:lnTo>
                <a:lnTo>
                  <a:pt x="1830" y="32151"/>
                </a:lnTo>
                <a:lnTo>
                  <a:pt x="7603" y="20930"/>
                </a:lnTo>
                <a:lnTo>
                  <a:pt x="15239" y="13715"/>
                </a:lnTo>
                <a:lnTo>
                  <a:pt x="25853" y="5535"/>
                </a:lnTo>
                <a:lnTo>
                  <a:pt x="37684" y="1003"/>
                </a:lnTo>
                <a:lnTo>
                  <a:pt x="47243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2698824" y="1383701"/>
            <a:ext cx="84716" cy="77993"/>
          </a:xfrm>
          <a:custGeom>
            <a:avLst/>
            <a:gdLst/>
            <a:ahLst/>
            <a:cxnLst/>
            <a:rect l="l" t="t" r="r" b="b"/>
            <a:pathLst>
              <a:path w="96012" h="88392">
                <a:moveTo>
                  <a:pt x="73152" y="0"/>
                </a:moveTo>
                <a:lnTo>
                  <a:pt x="79248" y="0"/>
                </a:lnTo>
                <a:lnTo>
                  <a:pt x="83820" y="3047"/>
                </a:lnTo>
                <a:lnTo>
                  <a:pt x="89916" y="7619"/>
                </a:lnTo>
                <a:lnTo>
                  <a:pt x="94488" y="10667"/>
                </a:lnTo>
                <a:lnTo>
                  <a:pt x="96012" y="13715"/>
                </a:lnTo>
                <a:lnTo>
                  <a:pt x="96012" y="16763"/>
                </a:lnTo>
                <a:lnTo>
                  <a:pt x="96012" y="19812"/>
                </a:lnTo>
                <a:lnTo>
                  <a:pt x="94488" y="21335"/>
                </a:lnTo>
                <a:lnTo>
                  <a:pt x="92964" y="24383"/>
                </a:lnTo>
                <a:lnTo>
                  <a:pt x="91440" y="25907"/>
                </a:lnTo>
                <a:lnTo>
                  <a:pt x="88392" y="27431"/>
                </a:lnTo>
                <a:lnTo>
                  <a:pt x="86868" y="27431"/>
                </a:lnTo>
                <a:lnTo>
                  <a:pt x="83820" y="27431"/>
                </a:lnTo>
                <a:lnTo>
                  <a:pt x="82296" y="25907"/>
                </a:lnTo>
                <a:lnTo>
                  <a:pt x="79248" y="22859"/>
                </a:lnTo>
                <a:lnTo>
                  <a:pt x="76200" y="21335"/>
                </a:lnTo>
                <a:lnTo>
                  <a:pt x="74676" y="19812"/>
                </a:lnTo>
                <a:lnTo>
                  <a:pt x="73152" y="19812"/>
                </a:lnTo>
                <a:lnTo>
                  <a:pt x="70104" y="19812"/>
                </a:lnTo>
                <a:lnTo>
                  <a:pt x="65532" y="21335"/>
                </a:lnTo>
                <a:lnTo>
                  <a:pt x="60960" y="24383"/>
                </a:lnTo>
                <a:lnTo>
                  <a:pt x="56388" y="27431"/>
                </a:lnTo>
                <a:lnTo>
                  <a:pt x="50292" y="33527"/>
                </a:lnTo>
                <a:lnTo>
                  <a:pt x="42672" y="39623"/>
                </a:lnTo>
                <a:lnTo>
                  <a:pt x="42672" y="52909"/>
                </a:lnTo>
                <a:lnTo>
                  <a:pt x="42672" y="65208"/>
                </a:lnTo>
                <a:lnTo>
                  <a:pt x="42672" y="68579"/>
                </a:lnTo>
                <a:lnTo>
                  <a:pt x="54796" y="68579"/>
                </a:lnTo>
                <a:lnTo>
                  <a:pt x="68042" y="68580"/>
                </a:lnTo>
                <a:lnTo>
                  <a:pt x="68580" y="68579"/>
                </a:lnTo>
                <a:lnTo>
                  <a:pt x="73152" y="68579"/>
                </a:lnTo>
                <a:lnTo>
                  <a:pt x="76200" y="70103"/>
                </a:lnTo>
                <a:lnTo>
                  <a:pt x="77724" y="71627"/>
                </a:lnTo>
                <a:lnTo>
                  <a:pt x="79248" y="73151"/>
                </a:lnTo>
                <a:lnTo>
                  <a:pt x="80772" y="76200"/>
                </a:lnTo>
                <a:lnTo>
                  <a:pt x="80772" y="79247"/>
                </a:lnTo>
                <a:lnTo>
                  <a:pt x="80772" y="82295"/>
                </a:lnTo>
                <a:lnTo>
                  <a:pt x="79248" y="83819"/>
                </a:lnTo>
                <a:lnTo>
                  <a:pt x="77724" y="85343"/>
                </a:lnTo>
                <a:lnTo>
                  <a:pt x="76200" y="88391"/>
                </a:lnTo>
                <a:lnTo>
                  <a:pt x="73152" y="88391"/>
                </a:lnTo>
                <a:lnTo>
                  <a:pt x="68580" y="88391"/>
                </a:lnTo>
                <a:lnTo>
                  <a:pt x="56205" y="88392"/>
                </a:lnTo>
                <a:lnTo>
                  <a:pt x="43727" y="88392"/>
                </a:lnTo>
                <a:lnTo>
                  <a:pt x="31039" y="88391"/>
                </a:lnTo>
                <a:lnTo>
                  <a:pt x="18038" y="88391"/>
                </a:lnTo>
                <a:lnTo>
                  <a:pt x="12192" y="88391"/>
                </a:lnTo>
                <a:lnTo>
                  <a:pt x="9143" y="88391"/>
                </a:lnTo>
                <a:lnTo>
                  <a:pt x="4572" y="88391"/>
                </a:lnTo>
                <a:lnTo>
                  <a:pt x="3048" y="85343"/>
                </a:lnTo>
                <a:lnTo>
                  <a:pt x="1524" y="83819"/>
                </a:lnTo>
                <a:lnTo>
                  <a:pt x="0" y="82295"/>
                </a:lnTo>
                <a:lnTo>
                  <a:pt x="0" y="79247"/>
                </a:lnTo>
                <a:lnTo>
                  <a:pt x="0" y="76200"/>
                </a:lnTo>
                <a:lnTo>
                  <a:pt x="1524" y="73151"/>
                </a:lnTo>
                <a:lnTo>
                  <a:pt x="3048" y="71627"/>
                </a:lnTo>
                <a:lnTo>
                  <a:pt x="4572" y="70103"/>
                </a:lnTo>
                <a:lnTo>
                  <a:pt x="9143" y="68579"/>
                </a:lnTo>
                <a:lnTo>
                  <a:pt x="12192" y="68579"/>
                </a:lnTo>
                <a:lnTo>
                  <a:pt x="16764" y="68579"/>
                </a:lnTo>
                <a:lnTo>
                  <a:pt x="19812" y="68579"/>
                </a:lnTo>
                <a:lnTo>
                  <a:pt x="24384" y="68579"/>
                </a:lnTo>
                <a:lnTo>
                  <a:pt x="24384" y="55879"/>
                </a:lnTo>
                <a:lnTo>
                  <a:pt x="24384" y="43179"/>
                </a:lnTo>
                <a:lnTo>
                  <a:pt x="24384" y="30479"/>
                </a:lnTo>
                <a:lnTo>
                  <a:pt x="24384" y="22859"/>
                </a:lnTo>
                <a:lnTo>
                  <a:pt x="21336" y="22859"/>
                </a:lnTo>
                <a:lnTo>
                  <a:pt x="19812" y="22859"/>
                </a:lnTo>
                <a:lnTo>
                  <a:pt x="16764" y="22859"/>
                </a:lnTo>
                <a:lnTo>
                  <a:pt x="12192" y="22859"/>
                </a:lnTo>
                <a:lnTo>
                  <a:pt x="9143" y="21335"/>
                </a:lnTo>
                <a:lnTo>
                  <a:pt x="7620" y="19812"/>
                </a:lnTo>
                <a:lnTo>
                  <a:pt x="6096" y="18287"/>
                </a:lnTo>
                <a:lnTo>
                  <a:pt x="4572" y="15239"/>
                </a:lnTo>
                <a:lnTo>
                  <a:pt x="4572" y="12191"/>
                </a:lnTo>
                <a:lnTo>
                  <a:pt x="4572" y="9143"/>
                </a:lnTo>
                <a:lnTo>
                  <a:pt x="6096" y="7619"/>
                </a:lnTo>
                <a:lnTo>
                  <a:pt x="7620" y="6095"/>
                </a:lnTo>
                <a:lnTo>
                  <a:pt x="9143" y="3047"/>
                </a:lnTo>
                <a:lnTo>
                  <a:pt x="12192" y="3047"/>
                </a:lnTo>
                <a:lnTo>
                  <a:pt x="16764" y="3047"/>
                </a:lnTo>
                <a:lnTo>
                  <a:pt x="29471" y="3047"/>
                </a:lnTo>
                <a:lnTo>
                  <a:pt x="42135" y="3047"/>
                </a:lnTo>
                <a:lnTo>
                  <a:pt x="42672" y="3047"/>
                </a:lnTo>
                <a:lnTo>
                  <a:pt x="42672" y="6095"/>
                </a:lnTo>
                <a:lnTo>
                  <a:pt x="42672" y="10667"/>
                </a:lnTo>
                <a:lnTo>
                  <a:pt x="42672" y="15239"/>
                </a:lnTo>
                <a:lnTo>
                  <a:pt x="50292" y="9143"/>
                </a:lnTo>
                <a:lnTo>
                  <a:pt x="56388" y="4571"/>
                </a:lnTo>
                <a:lnTo>
                  <a:pt x="60960" y="3047"/>
                </a:lnTo>
                <a:lnTo>
                  <a:pt x="64008" y="1523"/>
                </a:lnTo>
                <a:lnTo>
                  <a:pt x="68580" y="0"/>
                </a:lnTo>
                <a:lnTo>
                  <a:pt x="73152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2599316" y="1383702"/>
            <a:ext cx="83371" cy="80681"/>
          </a:xfrm>
          <a:custGeom>
            <a:avLst/>
            <a:gdLst/>
            <a:ahLst/>
            <a:cxnLst/>
            <a:rect l="l" t="t" r="r" b="b"/>
            <a:pathLst>
              <a:path w="94487" h="91439">
                <a:moveTo>
                  <a:pt x="47243" y="0"/>
                </a:moveTo>
                <a:lnTo>
                  <a:pt x="54864" y="0"/>
                </a:lnTo>
                <a:lnTo>
                  <a:pt x="64008" y="3047"/>
                </a:lnTo>
                <a:lnTo>
                  <a:pt x="71628" y="6095"/>
                </a:lnTo>
                <a:lnTo>
                  <a:pt x="79248" y="10667"/>
                </a:lnTo>
                <a:lnTo>
                  <a:pt x="85343" y="16763"/>
                </a:lnTo>
                <a:lnTo>
                  <a:pt x="88392" y="24383"/>
                </a:lnTo>
                <a:lnTo>
                  <a:pt x="92964" y="32003"/>
                </a:lnTo>
                <a:lnTo>
                  <a:pt x="94487" y="39623"/>
                </a:lnTo>
                <a:lnTo>
                  <a:pt x="94487" y="47243"/>
                </a:lnTo>
                <a:lnTo>
                  <a:pt x="94487" y="54863"/>
                </a:lnTo>
                <a:lnTo>
                  <a:pt x="92964" y="62483"/>
                </a:lnTo>
                <a:lnTo>
                  <a:pt x="88392" y="68579"/>
                </a:lnTo>
                <a:lnTo>
                  <a:pt x="85343" y="76200"/>
                </a:lnTo>
                <a:lnTo>
                  <a:pt x="79248" y="80771"/>
                </a:lnTo>
                <a:lnTo>
                  <a:pt x="71628" y="85343"/>
                </a:lnTo>
                <a:lnTo>
                  <a:pt x="64008" y="89915"/>
                </a:lnTo>
                <a:lnTo>
                  <a:pt x="54864" y="91439"/>
                </a:lnTo>
                <a:lnTo>
                  <a:pt x="47243" y="91439"/>
                </a:lnTo>
                <a:lnTo>
                  <a:pt x="38100" y="91439"/>
                </a:lnTo>
                <a:lnTo>
                  <a:pt x="30480" y="89915"/>
                </a:lnTo>
                <a:lnTo>
                  <a:pt x="22860" y="85343"/>
                </a:lnTo>
                <a:lnTo>
                  <a:pt x="15240" y="82295"/>
                </a:lnTo>
                <a:lnTo>
                  <a:pt x="9143" y="76200"/>
                </a:lnTo>
                <a:lnTo>
                  <a:pt x="6096" y="68579"/>
                </a:lnTo>
                <a:lnTo>
                  <a:pt x="1524" y="62483"/>
                </a:lnTo>
                <a:lnTo>
                  <a:pt x="0" y="54863"/>
                </a:lnTo>
                <a:lnTo>
                  <a:pt x="0" y="47243"/>
                </a:lnTo>
                <a:lnTo>
                  <a:pt x="0" y="39623"/>
                </a:lnTo>
                <a:lnTo>
                  <a:pt x="1524" y="32003"/>
                </a:lnTo>
                <a:lnTo>
                  <a:pt x="6096" y="24383"/>
                </a:lnTo>
                <a:lnTo>
                  <a:pt x="9143" y="16763"/>
                </a:lnTo>
                <a:lnTo>
                  <a:pt x="15240" y="10667"/>
                </a:lnTo>
                <a:lnTo>
                  <a:pt x="22860" y="6095"/>
                </a:lnTo>
                <a:lnTo>
                  <a:pt x="30480" y="3047"/>
                </a:lnTo>
                <a:lnTo>
                  <a:pt x="39624" y="0"/>
                </a:lnTo>
                <a:lnTo>
                  <a:pt x="47243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3025588" y="1378323"/>
            <a:ext cx="37651" cy="32272"/>
          </a:xfrm>
          <a:custGeom>
            <a:avLst/>
            <a:gdLst/>
            <a:ahLst/>
            <a:cxnLst/>
            <a:rect l="l" t="t" r="r" b="b"/>
            <a:pathLst>
              <a:path w="42671" h="36575">
                <a:moveTo>
                  <a:pt x="0" y="0"/>
                </a:moveTo>
                <a:lnTo>
                  <a:pt x="0" y="12700"/>
                </a:lnTo>
                <a:lnTo>
                  <a:pt x="0" y="25400"/>
                </a:lnTo>
                <a:lnTo>
                  <a:pt x="0" y="36575"/>
                </a:lnTo>
                <a:lnTo>
                  <a:pt x="6095" y="36575"/>
                </a:lnTo>
                <a:lnTo>
                  <a:pt x="10667" y="36575"/>
                </a:lnTo>
                <a:lnTo>
                  <a:pt x="16763" y="36575"/>
                </a:lnTo>
                <a:lnTo>
                  <a:pt x="24383" y="36575"/>
                </a:lnTo>
                <a:lnTo>
                  <a:pt x="30479" y="33527"/>
                </a:lnTo>
                <a:lnTo>
                  <a:pt x="36575" y="30479"/>
                </a:lnTo>
                <a:lnTo>
                  <a:pt x="41148" y="25908"/>
                </a:lnTo>
                <a:lnTo>
                  <a:pt x="42671" y="21336"/>
                </a:lnTo>
                <a:lnTo>
                  <a:pt x="42671" y="16763"/>
                </a:lnTo>
                <a:lnTo>
                  <a:pt x="42671" y="12191"/>
                </a:lnTo>
                <a:lnTo>
                  <a:pt x="41148" y="7619"/>
                </a:lnTo>
                <a:lnTo>
                  <a:pt x="36575" y="4572"/>
                </a:lnTo>
                <a:lnTo>
                  <a:pt x="33527" y="1524"/>
                </a:lnTo>
                <a:lnTo>
                  <a:pt x="27431" y="0"/>
                </a:lnTo>
                <a:lnTo>
                  <a:pt x="21336" y="0"/>
                </a:lnTo>
                <a:lnTo>
                  <a:pt x="13715" y="0"/>
                </a:lnTo>
                <a:lnTo>
                  <a:pt x="7619" y="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2996004" y="1360841"/>
            <a:ext cx="83372" cy="100853"/>
          </a:xfrm>
          <a:custGeom>
            <a:avLst/>
            <a:gdLst/>
            <a:ahLst/>
            <a:cxnLst/>
            <a:rect l="l" t="t" r="r" b="b"/>
            <a:pathLst>
              <a:path w="94487" h="114300">
                <a:moveTo>
                  <a:pt x="12192" y="0"/>
                </a:moveTo>
                <a:lnTo>
                  <a:pt x="24478" y="0"/>
                </a:lnTo>
                <a:lnTo>
                  <a:pt x="37006" y="0"/>
                </a:lnTo>
                <a:lnTo>
                  <a:pt x="50016" y="0"/>
                </a:lnTo>
                <a:lnTo>
                  <a:pt x="54864" y="0"/>
                </a:lnTo>
                <a:lnTo>
                  <a:pt x="68474" y="1655"/>
                </a:lnTo>
                <a:lnTo>
                  <a:pt x="79624" y="7044"/>
                </a:lnTo>
                <a:lnTo>
                  <a:pt x="83819" y="10668"/>
                </a:lnTo>
                <a:lnTo>
                  <a:pt x="91505" y="21313"/>
                </a:lnTo>
                <a:lnTo>
                  <a:pt x="94406" y="33662"/>
                </a:lnTo>
                <a:lnTo>
                  <a:pt x="94488" y="36576"/>
                </a:lnTo>
                <a:lnTo>
                  <a:pt x="94488" y="42672"/>
                </a:lnTo>
                <a:lnTo>
                  <a:pt x="92964" y="47244"/>
                </a:lnTo>
                <a:lnTo>
                  <a:pt x="91440" y="53340"/>
                </a:lnTo>
                <a:lnTo>
                  <a:pt x="89916" y="56388"/>
                </a:lnTo>
                <a:lnTo>
                  <a:pt x="86868" y="60960"/>
                </a:lnTo>
                <a:lnTo>
                  <a:pt x="82295" y="64008"/>
                </a:lnTo>
                <a:lnTo>
                  <a:pt x="77723" y="68580"/>
                </a:lnTo>
                <a:lnTo>
                  <a:pt x="73152" y="70104"/>
                </a:lnTo>
                <a:lnTo>
                  <a:pt x="68580" y="73152"/>
                </a:lnTo>
                <a:lnTo>
                  <a:pt x="64007" y="74676"/>
                </a:lnTo>
                <a:lnTo>
                  <a:pt x="33528" y="74676"/>
                </a:lnTo>
                <a:lnTo>
                  <a:pt x="33528" y="82296"/>
                </a:lnTo>
                <a:lnTo>
                  <a:pt x="33528" y="88392"/>
                </a:lnTo>
                <a:lnTo>
                  <a:pt x="33528" y="94488"/>
                </a:lnTo>
                <a:lnTo>
                  <a:pt x="39623" y="94488"/>
                </a:lnTo>
                <a:lnTo>
                  <a:pt x="45719" y="94488"/>
                </a:lnTo>
                <a:lnTo>
                  <a:pt x="51816" y="94488"/>
                </a:lnTo>
                <a:lnTo>
                  <a:pt x="56388" y="94488"/>
                </a:lnTo>
                <a:lnTo>
                  <a:pt x="59435" y="96012"/>
                </a:lnTo>
                <a:lnTo>
                  <a:pt x="60959" y="97536"/>
                </a:lnTo>
                <a:lnTo>
                  <a:pt x="62483" y="99060"/>
                </a:lnTo>
                <a:lnTo>
                  <a:pt x="64007" y="102108"/>
                </a:lnTo>
                <a:lnTo>
                  <a:pt x="64007" y="105156"/>
                </a:lnTo>
                <a:lnTo>
                  <a:pt x="64007" y="108204"/>
                </a:lnTo>
                <a:lnTo>
                  <a:pt x="62483" y="109728"/>
                </a:lnTo>
                <a:lnTo>
                  <a:pt x="60959" y="111252"/>
                </a:lnTo>
                <a:lnTo>
                  <a:pt x="59435" y="114300"/>
                </a:lnTo>
                <a:lnTo>
                  <a:pt x="56388" y="114300"/>
                </a:lnTo>
                <a:lnTo>
                  <a:pt x="51816" y="114300"/>
                </a:lnTo>
                <a:lnTo>
                  <a:pt x="38996" y="114300"/>
                </a:lnTo>
                <a:lnTo>
                  <a:pt x="26514" y="114300"/>
                </a:lnTo>
                <a:lnTo>
                  <a:pt x="13768" y="114300"/>
                </a:lnTo>
                <a:lnTo>
                  <a:pt x="12192" y="114300"/>
                </a:lnTo>
                <a:lnTo>
                  <a:pt x="7619" y="114300"/>
                </a:lnTo>
                <a:lnTo>
                  <a:pt x="4572" y="114300"/>
                </a:lnTo>
                <a:lnTo>
                  <a:pt x="3048" y="111252"/>
                </a:lnTo>
                <a:lnTo>
                  <a:pt x="1524" y="109728"/>
                </a:lnTo>
                <a:lnTo>
                  <a:pt x="0" y="108204"/>
                </a:lnTo>
                <a:lnTo>
                  <a:pt x="0" y="105156"/>
                </a:lnTo>
                <a:lnTo>
                  <a:pt x="0" y="102108"/>
                </a:lnTo>
                <a:lnTo>
                  <a:pt x="1524" y="99060"/>
                </a:lnTo>
                <a:lnTo>
                  <a:pt x="3048" y="97536"/>
                </a:lnTo>
                <a:lnTo>
                  <a:pt x="4572" y="96012"/>
                </a:lnTo>
                <a:lnTo>
                  <a:pt x="7619" y="94488"/>
                </a:lnTo>
                <a:lnTo>
                  <a:pt x="12192" y="94488"/>
                </a:lnTo>
                <a:lnTo>
                  <a:pt x="13716" y="94488"/>
                </a:lnTo>
                <a:lnTo>
                  <a:pt x="15240" y="94488"/>
                </a:lnTo>
                <a:lnTo>
                  <a:pt x="15239" y="81929"/>
                </a:lnTo>
                <a:lnTo>
                  <a:pt x="15239" y="69197"/>
                </a:lnTo>
                <a:lnTo>
                  <a:pt x="15240" y="56380"/>
                </a:lnTo>
                <a:lnTo>
                  <a:pt x="15240" y="43568"/>
                </a:lnTo>
                <a:lnTo>
                  <a:pt x="15240" y="30852"/>
                </a:lnTo>
                <a:lnTo>
                  <a:pt x="15240" y="19812"/>
                </a:lnTo>
                <a:lnTo>
                  <a:pt x="13716" y="19812"/>
                </a:lnTo>
                <a:lnTo>
                  <a:pt x="12192" y="19812"/>
                </a:lnTo>
                <a:lnTo>
                  <a:pt x="7619" y="19812"/>
                </a:lnTo>
                <a:lnTo>
                  <a:pt x="4572" y="18288"/>
                </a:lnTo>
                <a:lnTo>
                  <a:pt x="3048" y="16764"/>
                </a:lnTo>
                <a:lnTo>
                  <a:pt x="1524" y="15240"/>
                </a:lnTo>
                <a:lnTo>
                  <a:pt x="0" y="12192"/>
                </a:lnTo>
                <a:lnTo>
                  <a:pt x="0" y="9144"/>
                </a:lnTo>
                <a:lnTo>
                  <a:pt x="0" y="6096"/>
                </a:lnTo>
                <a:lnTo>
                  <a:pt x="1524" y="4572"/>
                </a:lnTo>
                <a:lnTo>
                  <a:pt x="3048" y="3048"/>
                </a:lnTo>
                <a:lnTo>
                  <a:pt x="4572" y="0"/>
                </a:lnTo>
                <a:lnTo>
                  <a:pt x="7619" y="0"/>
                </a:lnTo>
                <a:lnTo>
                  <a:pt x="12192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3589020" y="1359497"/>
            <a:ext cx="83371" cy="104887"/>
          </a:xfrm>
          <a:custGeom>
            <a:avLst/>
            <a:gdLst/>
            <a:ahLst/>
            <a:cxnLst/>
            <a:rect l="l" t="t" r="r" b="b"/>
            <a:pathLst>
              <a:path w="94487" h="118872">
                <a:moveTo>
                  <a:pt x="27432" y="0"/>
                </a:moveTo>
                <a:lnTo>
                  <a:pt x="30480" y="0"/>
                </a:lnTo>
                <a:lnTo>
                  <a:pt x="33527" y="0"/>
                </a:lnTo>
                <a:lnTo>
                  <a:pt x="35051" y="3048"/>
                </a:lnTo>
                <a:lnTo>
                  <a:pt x="36575" y="4572"/>
                </a:lnTo>
                <a:lnTo>
                  <a:pt x="36575" y="7620"/>
                </a:lnTo>
                <a:lnTo>
                  <a:pt x="36575" y="12191"/>
                </a:lnTo>
                <a:lnTo>
                  <a:pt x="36575" y="18287"/>
                </a:lnTo>
                <a:lnTo>
                  <a:pt x="36575" y="24384"/>
                </a:lnTo>
                <a:lnTo>
                  <a:pt x="36575" y="30479"/>
                </a:lnTo>
                <a:lnTo>
                  <a:pt x="49372" y="30479"/>
                </a:lnTo>
                <a:lnTo>
                  <a:pt x="61839" y="30479"/>
                </a:lnTo>
                <a:lnTo>
                  <a:pt x="71627" y="30479"/>
                </a:lnTo>
                <a:lnTo>
                  <a:pt x="76200" y="30479"/>
                </a:lnTo>
                <a:lnTo>
                  <a:pt x="79248" y="30479"/>
                </a:lnTo>
                <a:lnTo>
                  <a:pt x="80772" y="33527"/>
                </a:lnTo>
                <a:lnTo>
                  <a:pt x="82296" y="35051"/>
                </a:lnTo>
                <a:lnTo>
                  <a:pt x="83820" y="36575"/>
                </a:lnTo>
                <a:lnTo>
                  <a:pt x="83820" y="39624"/>
                </a:lnTo>
                <a:lnTo>
                  <a:pt x="83820" y="42672"/>
                </a:lnTo>
                <a:lnTo>
                  <a:pt x="82296" y="45720"/>
                </a:lnTo>
                <a:lnTo>
                  <a:pt x="80772" y="47244"/>
                </a:lnTo>
                <a:lnTo>
                  <a:pt x="79248" y="48767"/>
                </a:lnTo>
                <a:lnTo>
                  <a:pt x="76200" y="50291"/>
                </a:lnTo>
                <a:lnTo>
                  <a:pt x="71627" y="50291"/>
                </a:lnTo>
                <a:lnTo>
                  <a:pt x="58831" y="50291"/>
                </a:lnTo>
                <a:lnTo>
                  <a:pt x="46364" y="50291"/>
                </a:lnTo>
                <a:lnTo>
                  <a:pt x="36575" y="50291"/>
                </a:lnTo>
                <a:lnTo>
                  <a:pt x="36576" y="62879"/>
                </a:lnTo>
                <a:lnTo>
                  <a:pt x="36575" y="75804"/>
                </a:lnTo>
                <a:lnTo>
                  <a:pt x="36575" y="88391"/>
                </a:lnTo>
                <a:lnTo>
                  <a:pt x="36575" y="92963"/>
                </a:lnTo>
                <a:lnTo>
                  <a:pt x="38100" y="96012"/>
                </a:lnTo>
                <a:lnTo>
                  <a:pt x="39624" y="96012"/>
                </a:lnTo>
                <a:lnTo>
                  <a:pt x="42672" y="99060"/>
                </a:lnTo>
                <a:lnTo>
                  <a:pt x="47244" y="100584"/>
                </a:lnTo>
                <a:lnTo>
                  <a:pt x="53339" y="100584"/>
                </a:lnTo>
                <a:lnTo>
                  <a:pt x="66082" y="98720"/>
                </a:lnTo>
                <a:lnTo>
                  <a:pt x="77873" y="93762"/>
                </a:lnTo>
                <a:lnTo>
                  <a:pt x="79248" y="92963"/>
                </a:lnTo>
                <a:lnTo>
                  <a:pt x="82296" y="91439"/>
                </a:lnTo>
                <a:lnTo>
                  <a:pt x="83820" y="91439"/>
                </a:lnTo>
                <a:lnTo>
                  <a:pt x="86868" y="91439"/>
                </a:lnTo>
                <a:lnTo>
                  <a:pt x="88392" y="91439"/>
                </a:lnTo>
                <a:lnTo>
                  <a:pt x="89915" y="91439"/>
                </a:lnTo>
                <a:lnTo>
                  <a:pt x="92963" y="94487"/>
                </a:lnTo>
                <a:lnTo>
                  <a:pt x="94487" y="96012"/>
                </a:lnTo>
                <a:lnTo>
                  <a:pt x="94487" y="97536"/>
                </a:lnTo>
                <a:lnTo>
                  <a:pt x="94487" y="100584"/>
                </a:lnTo>
                <a:lnTo>
                  <a:pt x="94487" y="103632"/>
                </a:lnTo>
                <a:lnTo>
                  <a:pt x="94487" y="105155"/>
                </a:lnTo>
                <a:lnTo>
                  <a:pt x="91439" y="106679"/>
                </a:lnTo>
                <a:lnTo>
                  <a:pt x="89915" y="109727"/>
                </a:lnTo>
                <a:lnTo>
                  <a:pt x="83820" y="112775"/>
                </a:lnTo>
                <a:lnTo>
                  <a:pt x="74675" y="115824"/>
                </a:lnTo>
                <a:lnTo>
                  <a:pt x="65532" y="117348"/>
                </a:lnTo>
                <a:lnTo>
                  <a:pt x="59436" y="118872"/>
                </a:lnTo>
                <a:lnTo>
                  <a:pt x="53339" y="118872"/>
                </a:lnTo>
                <a:lnTo>
                  <a:pt x="38855" y="117543"/>
                </a:lnTo>
                <a:lnTo>
                  <a:pt x="28535" y="112291"/>
                </a:lnTo>
                <a:lnTo>
                  <a:pt x="27432" y="111251"/>
                </a:lnTo>
                <a:lnTo>
                  <a:pt x="21336" y="106679"/>
                </a:lnTo>
                <a:lnTo>
                  <a:pt x="18287" y="100584"/>
                </a:lnTo>
                <a:lnTo>
                  <a:pt x="18287" y="92963"/>
                </a:lnTo>
                <a:lnTo>
                  <a:pt x="18288" y="79721"/>
                </a:lnTo>
                <a:lnTo>
                  <a:pt x="18287" y="67048"/>
                </a:lnTo>
                <a:lnTo>
                  <a:pt x="18287" y="54702"/>
                </a:lnTo>
                <a:lnTo>
                  <a:pt x="18287" y="50291"/>
                </a:lnTo>
                <a:lnTo>
                  <a:pt x="16763" y="50291"/>
                </a:lnTo>
                <a:lnTo>
                  <a:pt x="15239" y="50291"/>
                </a:lnTo>
                <a:lnTo>
                  <a:pt x="12192" y="50291"/>
                </a:lnTo>
                <a:lnTo>
                  <a:pt x="7620" y="50291"/>
                </a:lnTo>
                <a:lnTo>
                  <a:pt x="4572" y="48767"/>
                </a:lnTo>
                <a:lnTo>
                  <a:pt x="3048" y="47244"/>
                </a:lnTo>
                <a:lnTo>
                  <a:pt x="1524" y="45720"/>
                </a:lnTo>
                <a:lnTo>
                  <a:pt x="0" y="42672"/>
                </a:lnTo>
                <a:lnTo>
                  <a:pt x="0" y="39624"/>
                </a:lnTo>
                <a:lnTo>
                  <a:pt x="0" y="36575"/>
                </a:lnTo>
                <a:lnTo>
                  <a:pt x="1524" y="35051"/>
                </a:lnTo>
                <a:lnTo>
                  <a:pt x="3048" y="33527"/>
                </a:lnTo>
                <a:lnTo>
                  <a:pt x="4572" y="30479"/>
                </a:lnTo>
                <a:lnTo>
                  <a:pt x="18287" y="30479"/>
                </a:lnTo>
                <a:lnTo>
                  <a:pt x="18287" y="24384"/>
                </a:lnTo>
                <a:lnTo>
                  <a:pt x="18287" y="18287"/>
                </a:lnTo>
                <a:lnTo>
                  <a:pt x="18287" y="12191"/>
                </a:lnTo>
                <a:lnTo>
                  <a:pt x="18287" y="7620"/>
                </a:lnTo>
                <a:lnTo>
                  <a:pt x="19812" y="4572"/>
                </a:lnTo>
                <a:lnTo>
                  <a:pt x="21336" y="3048"/>
                </a:lnTo>
                <a:lnTo>
                  <a:pt x="22860" y="0"/>
                </a:lnTo>
                <a:lnTo>
                  <a:pt x="25908" y="0"/>
                </a:lnTo>
                <a:lnTo>
                  <a:pt x="27432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2498463" y="1358152"/>
            <a:ext cx="87406" cy="106232"/>
          </a:xfrm>
          <a:custGeom>
            <a:avLst/>
            <a:gdLst/>
            <a:ahLst/>
            <a:cxnLst/>
            <a:rect l="l" t="t" r="r" b="b"/>
            <a:pathLst>
              <a:path w="99060" h="120396">
                <a:moveTo>
                  <a:pt x="50292" y="0"/>
                </a:moveTo>
                <a:lnTo>
                  <a:pt x="56387" y="0"/>
                </a:lnTo>
                <a:lnTo>
                  <a:pt x="60960" y="0"/>
                </a:lnTo>
                <a:lnTo>
                  <a:pt x="65531" y="1524"/>
                </a:lnTo>
                <a:lnTo>
                  <a:pt x="70104" y="3048"/>
                </a:lnTo>
                <a:lnTo>
                  <a:pt x="74675" y="4572"/>
                </a:lnTo>
                <a:lnTo>
                  <a:pt x="77724" y="7620"/>
                </a:lnTo>
                <a:lnTo>
                  <a:pt x="79248" y="6096"/>
                </a:lnTo>
                <a:lnTo>
                  <a:pt x="80772" y="4572"/>
                </a:lnTo>
                <a:lnTo>
                  <a:pt x="82296" y="4572"/>
                </a:lnTo>
                <a:lnTo>
                  <a:pt x="83819" y="3048"/>
                </a:lnTo>
                <a:lnTo>
                  <a:pt x="85343" y="3048"/>
                </a:lnTo>
                <a:lnTo>
                  <a:pt x="86868" y="3048"/>
                </a:lnTo>
                <a:lnTo>
                  <a:pt x="88392" y="3048"/>
                </a:lnTo>
                <a:lnTo>
                  <a:pt x="91440" y="4572"/>
                </a:lnTo>
                <a:lnTo>
                  <a:pt x="92964" y="6096"/>
                </a:lnTo>
                <a:lnTo>
                  <a:pt x="94487" y="7620"/>
                </a:lnTo>
                <a:lnTo>
                  <a:pt x="96012" y="10668"/>
                </a:lnTo>
                <a:lnTo>
                  <a:pt x="96012" y="15239"/>
                </a:lnTo>
                <a:lnTo>
                  <a:pt x="96012" y="21336"/>
                </a:lnTo>
                <a:lnTo>
                  <a:pt x="96012" y="27432"/>
                </a:lnTo>
                <a:lnTo>
                  <a:pt x="96012" y="32003"/>
                </a:lnTo>
                <a:lnTo>
                  <a:pt x="96012" y="36575"/>
                </a:lnTo>
                <a:lnTo>
                  <a:pt x="94487" y="39624"/>
                </a:lnTo>
                <a:lnTo>
                  <a:pt x="92964" y="42672"/>
                </a:lnTo>
                <a:lnTo>
                  <a:pt x="91440" y="44196"/>
                </a:lnTo>
                <a:lnTo>
                  <a:pt x="88392" y="45720"/>
                </a:lnTo>
                <a:lnTo>
                  <a:pt x="86868" y="45720"/>
                </a:lnTo>
                <a:lnTo>
                  <a:pt x="83819" y="45720"/>
                </a:lnTo>
                <a:lnTo>
                  <a:pt x="82296" y="44196"/>
                </a:lnTo>
                <a:lnTo>
                  <a:pt x="80772" y="42672"/>
                </a:lnTo>
                <a:lnTo>
                  <a:pt x="79248" y="41148"/>
                </a:lnTo>
                <a:lnTo>
                  <a:pt x="77724" y="39624"/>
                </a:lnTo>
                <a:lnTo>
                  <a:pt x="77724" y="35051"/>
                </a:lnTo>
                <a:lnTo>
                  <a:pt x="76200" y="32003"/>
                </a:lnTo>
                <a:lnTo>
                  <a:pt x="76200" y="30479"/>
                </a:lnTo>
                <a:lnTo>
                  <a:pt x="74675" y="28956"/>
                </a:lnTo>
                <a:lnTo>
                  <a:pt x="71628" y="25908"/>
                </a:lnTo>
                <a:lnTo>
                  <a:pt x="68580" y="24384"/>
                </a:lnTo>
                <a:lnTo>
                  <a:pt x="64008" y="21336"/>
                </a:lnTo>
                <a:lnTo>
                  <a:pt x="59436" y="19812"/>
                </a:lnTo>
                <a:lnTo>
                  <a:pt x="56387" y="19812"/>
                </a:lnTo>
                <a:lnTo>
                  <a:pt x="51816" y="19812"/>
                </a:lnTo>
                <a:lnTo>
                  <a:pt x="45719" y="19812"/>
                </a:lnTo>
                <a:lnTo>
                  <a:pt x="41148" y="21336"/>
                </a:lnTo>
                <a:lnTo>
                  <a:pt x="36575" y="22860"/>
                </a:lnTo>
                <a:lnTo>
                  <a:pt x="32004" y="25908"/>
                </a:lnTo>
                <a:lnTo>
                  <a:pt x="27431" y="30479"/>
                </a:lnTo>
                <a:lnTo>
                  <a:pt x="24384" y="35051"/>
                </a:lnTo>
                <a:lnTo>
                  <a:pt x="19812" y="41148"/>
                </a:lnTo>
                <a:lnTo>
                  <a:pt x="18287" y="47244"/>
                </a:lnTo>
                <a:lnTo>
                  <a:pt x="18287" y="56387"/>
                </a:lnTo>
                <a:lnTo>
                  <a:pt x="18287" y="59436"/>
                </a:lnTo>
                <a:lnTo>
                  <a:pt x="18287" y="64008"/>
                </a:lnTo>
                <a:lnTo>
                  <a:pt x="18287" y="68579"/>
                </a:lnTo>
                <a:lnTo>
                  <a:pt x="18287" y="77724"/>
                </a:lnTo>
                <a:lnTo>
                  <a:pt x="21336" y="85344"/>
                </a:lnTo>
                <a:lnTo>
                  <a:pt x="28956" y="91439"/>
                </a:lnTo>
                <a:lnTo>
                  <a:pt x="39212" y="97939"/>
                </a:lnTo>
                <a:lnTo>
                  <a:pt x="52474" y="100531"/>
                </a:lnTo>
                <a:lnTo>
                  <a:pt x="54864" y="100584"/>
                </a:lnTo>
                <a:lnTo>
                  <a:pt x="62484" y="100584"/>
                </a:lnTo>
                <a:lnTo>
                  <a:pt x="67056" y="100584"/>
                </a:lnTo>
                <a:lnTo>
                  <a:pt x="71628" y="97536"/>
                </a:lnTo>
                <a:lnTo>
                  <a:pt x="74675" y="97536"/>
                </a:lnTo>
                <a:lnTo>
                  <a:pt x="77724" y="94487"/>
                </a:lnTo>
                <a:lnTo>
                  <a:pt x="80772" y="91439"/>
                </a:lnTo>
                <a:lnTo>
                  <a:pt x="82296" y="89915"/>
                </a:lnTo>
                <a:lnTo>
                  <a:pt x="83819" y="88391"/>
                </a:lnTo>
                <a:lnTo>
                  <a:pt x="85343" y="86868"/>
                </a:lnTo>
                <a:lnTo>
                  <a:pt x="86868" y="86868"/>
                </a:lnTo>
                <a:lnTo>
                  <a:pt x="88392" y="86868"/>
                </a:lnTo>
                <a:lnTo>
                  <a:pt x="89916" y="86868"/>
                </a:lnTo>
                <a:lnTo>
                  <a:pt x="91440" y="86868"/>
                </a:lnTo>
                <a:lnTo>
                  <a:pt x="94487" y="86868"/>
                </a:lnTo>
                <a:lnTo>
                  <a:pt x="96012" y="89915"/>
                </a:lnTo>
                <a:lnTo>
                  <a:pt x="97536" y="91439"/>
                </a:lnTo>
                <a:lnTo>
                  <a:pt x="99060" y="94487"/>
                </a:lnTo>
                <a:lnTo>
                  <a:pt x="99060" y="96012"/>
                </a:lnTo>
                <a:lnTo>
                  <a:pt x="99060" y="99060"/>
                </a:lnTo>
                <a:lnTo>
                  <a:pt x="97536" y="102108"/>
                </a:lnTo>
                <a:lnTo>
                  <a:pt x="94487" y="105156"/>
                </a:lnTo>
                <a:lnTo>
                  <a:pt x="91440" y="109727"/>
                </a:lnTo>
                <a:lnTo>
                  <a:pt x="86868" y="112775"/>
                </a:lnTo>
                <a:lnTo>
                  <a:pt x="80772" y="115824"/>
                </a:lnTo>
                <a:lnTo>
                  <a:pt x="68842" y="119172"/>
                </a:lnTo>
                <a:lnTo>
                  <a:pt x="55811" y="120390"/>
                </a:lnTo>
                <a:lnTo>
                  <a:pt x="54864" y="120396"/>
                </a:lnTo>
                <a:lnTo>
                  <a:pt x="41995" y="119340"/>
                </a:lnTo>
                <a:lnTo>
                  <a:pt x="30074" y="115245"/>
                </a:lnTo>
                <a:lnTo>
                  <a:pt x="25908" y="112775"/>
                </a:lnTo>
                <a:lnTo>
                  <a:pt x="18287" y="109727"/>
                </a:lnTo>
                <a:lnTo>
                  <a:pt x="12192" y="103632"/>
                </a:lnTo>
                <a:lnTo>
                  <a:pt x="7619" y="96012"/>
                </a:lnTo>
                <a:lnTo>
                  <a:pt x="2546" y="83775"/>
                </a:lnTo>
                <a:lnTo>
                  <a:pt x="104" y="71538"/>
                </a:lnTo>
                <a:lnTo>
                  <a:pt x="0" y="68579"/>
                </a:lnTo>
                <a:lnTo>
                  <a:pt x="0" y="64008"/>
                </a:lnTo>
                <a:lnTo>
                  <a:pt x="0" y="59436"/>
                </a:lnTo>
                <a:lnTo>
                  <a:pt x="0" y="54863"/>
                </a:lnTo>
                <a:lnTo>
                  <a:pt x="1684" y="42627"/>
                </a:lnTo>
                <a:lnTo>
                  <a:pt x="6195" y="30390"/>
                </a:lnTo>
                <a:lnTo>
                  <a:pt x="7619" y="27432"/>
                </a:lnTo>
                <a:lnTo>
                  <a:pt x="15094" y="16380"/>
                </a:lnTo>
                <a:lnTo>
                  <a:pt x="24598" y="8430"/>
                </a:lnTo>
                <a:lnTo>
                  <a:pt x="37459" y="2118"/>
                </a:lnTo>
                <a:lnTo>
                  <a:pt x="50134" y="0"/>
                </a:lnTo>
                <a:lnTo>
                  <a:pt x="50292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3786691" y="1354118"/>
            <a:ext cx="80682" cy="107576"/>
          </a:xfrm>
          <a:custGeom>
            <a:avLst/>
            <a:gdLst/>
            <a:ahLst/>
            <a:cxnLst/>
            <a:rect l="l" t="t" r="r" b="b"/>
            <a:pathLst>
              <a:path w="91440" h="121920">
                <a:moveTo>
                  <a:pt x="57912" y="0"/>
                </a:moveTo>
                <a:lnTo>
                  <a:pt x="62484" y="0"/>
                </a:lnTo>
                <a:lnTo>
                  <a:pt x="68580" y="0"/>
                </a:lnTo>
                <a:lnTo>
                  <a:pt x="74675" y="1524"/>
                </a:lnTo>
                <a:lnTo>
                  <a:pt x="82296" y="1524"/>
                </a:lnTo>
                <a:lnTo>
                  <a:pt x="85344" y="3048"/>
                </a:lnTo>
                <a:lnTo>
                  <a:pt x="88392" y="4572"/>
                </a:lnTo>
                <a:lnTo>
                  <a:pt x="89916" y="6096"/>
                </a:lnTo>
                <a:lnTo>
                  <a:pt x="91440" y="9144"/>
                </a:lnTo>
                <a:lnTo>
                  <a:pt x="91440" y="12192"/>
                </a:lnTo>
                <a:lnTo>
                  <a:pt x="91440" y="15240"/>
                </a:lnTo>
                <a:lnTo>
                  <a:pt x="89916" y="16763"/>
                </a:lnTo>
                <a:lnTo>
                  <a:pt x="88392" y="19812"/>
                </a:lnTo>
                <a:lnTo>
                  <a:pt x="86868" y="21336"/>
                </a:lnTo>
                <a:lnTo>
                  <a:pt x="77724" y="21336"/>
                </a:lnTo>
                <a:lnTo>
                  <a:pt x="70104" y="19812"/>
                </a:lnTo>
                <a:lnTo>
                  <a:pt x="62484" y="18287"/>
                </a:lnTo>
                <a:lnTo>
                  <a:pt x="56387" y="18287"/>
                </a:lnTo>
                <a:lnTo>
                  <a:pt x="50292" y="18287"/>
                </a:lnTo>
                <a:lnTo>
                  <a:pt x="47244" y="19812"/>
                </a:lnTo>
                <a:lnTo>
                  <a:pt x="44196" y="21336"/>
                </a:lnTo>
                <a:lnTo>
                  <a:pt x="42672" y="24384"/>
                </a:lnTo>
                <a:lnTo>
                  <a:pt x="41148" y="25908"/>
                </a:lnTo>
                <a:lnTo>
                  <a:pt x="41148" y="28956"/>
                </a:lnTo>
                <a:lnTo>
                  <a:pt x="41148" y="32004"/>
                </a:lnTo>
                <a:lnTo>
                  <a:pt x="41148" y="33528"/>
                </a:lnTo>
                <a:lnTo>
                  <a:pt x="41148" y="36575"/>
                </a:lnTo>
                <a:lnTo>
                  <a:pt x="53848" y="36575"/>
                </a:lnTo>
                <a:lnTo>
                  <a:pt x="66548" y="36575"/>
                </a:lnTo>
                <a:lnTo>
                  <a:pt x="68580" y="36575"/>
                </a:lnTo>
                <a:lnTo>
                  <a:pt x="73152" y="36575"/>
                </a:lnTo>
                <a:lnTo>
                  <a:pt x="76200" y="36575"/>
                </a:lnTo>
                <a:lnTo>
                  <a:pt x="79248" y="39624"/>
                </a:lnTo>
                <a:lnTo>
                  <a:pt x="80772" y="41148"/>
                </a:lnTo>
                <a:lnTo>
                  <a:pt x="80772" y="42672"/>
                </a:lnTo>
                <a:lnTo>
                  <a:pt x="80772" y="45720"/>
                </a:lnTo>
                <a:lnTo>
                  <a:pt x="80772" y="48768"/>
                </a:lnTo>
                <a:lnTo>
                  <a:pt x="80772" y="51816"/>
                </a:lnTo>
                <a:lnTo>
                  <a:pt x="79248" y="53340"/>
                </a:lnTo>
                <a:lnTo>
                  <a:pt x="76200" y="54863"/>
                </a:lnTo>
                <a:lnTo>
                  <a:pt x="73152" y="56387"/>
                </a:lnTo>
                <a:lnTo>
                  <a:pt x="68580" y="56387"/>
                </a:lnTo>
                <a:lnTo>
                  <a:pt x="55880" y="56387"/>
                </a:lnTo>
                <a:lnTo>
                  <a:pt x="43180" y="56387"/>
                </a:lnTo>
                <a:lnTo>
                  <a:pt x="41148" y="56387"/>
                </a:lnTo>
                <a:lnTo>
                  <a:pt x="41148" y="69088"/>
                </a:lnTo>
                <a:lnTo>
                  <a:pt x="41148" y="81788"/>
                </a:lnTo>
                <a:lnTo>
                  <a:pt x="41148" y="94487"/>
                </a:lnTo>
                <a:lnTo>
                  <a:pt x="41148" y="102108"/>
                </a:lnTo>
                <a:lnTo>
                  <a:pt x="53855" y="102108"/>
                </a:lnTo>
                <a:lnTo>
                  <a:pt x="66519" y="102108"/>
                </a:lnTo>
                <a:lnTo>
                  <a:pt x="67056" y="102108"/>
                </a:lnTo>
                <a:lnTo>
                  <a:pt x="71628" y="102108"/>
                </a:lnTo>
                <a:lnTo>
                  <a:pt x="74675" y="103632"/>
                </a:lnTo>
                <a:lnTo>
                  <a:pt x="76200" y="105156"/>
                </a:lnTo>
                <a:lnTo>
                  <a:pt x="77724" y="106680"/>
                </a:lnTo>
                <a:lnTo>
                  <a:pt x="79248" y="109728"/>
                </a:lnTo>
                <a:lnTo>
                  <a:pt x="79248" y="112775"/>
                </a:lnTo>
                <a:lnTo>
                  <a:pt x="79248" y="115824"/>
                </a:lnTo>
                <a:lnTo>
                  <a:pt x="77724" y="117348"/>
                </a:lnTo>
                <a:lnTo>
                  <a:pt x="76200" y="118872"/>
                </a:lnTo>
                <a:lnTo>
                  <a:pt x="74675" y="121920"/>
                </a:lnTo>
                <a:lnTo>
                  <a:pt x="28956" y="121920"/>
                </a:lnTo>
                <a:lnTo>
                  <a:pt x="16256" y="121919"/>
                </a:lnTo>
                <a:lnTo>
                  <a:pt x="12192" y="121920"/>
                </a:lnTo>
                <a:lnTo>
                  <a:pt x="7620" y="121920"/>
                </a:lnTo>
                <a:lnTo>
                  <a:pt x="4572" y="121920"/>
                </a:lnTo>
                <a:lnTo>
                  <a:pt x="1524" y="118872"/>
                </a:lnTo>
                <a:lnTo>
                  <a:pt x="0" y="117348"/>
                </a:lnTo>
                <a:lnTo>
                  <a:pt x="0" y="115824"/>
                </a:lnTo>
                <a:lnTo>
                  <a:pt x="0" y="112775"/>
                </a:lnTo>
                <a:lnTo>
                  <a:pt x="0" y="109728"/>
                </a:lnTo>
                <a:lnTo>
                  <a:pt x="0" y="106680"/>
                </a:lnTo>
                <a:lnTo>
                  <a:pt x="1524" y="105156"/>
                </a:lnTo>
                <a:lnTo>
                  <a:pt x="4572" y="103632"/>
                </a:lnTo>
                <a:lnTo>
                  <a:pt x="7620" y="102108"/>
                </a:lnTo>
                <a:lnTo>
                  <a:pt x="12192" y="102108"/>
                </a:lnTo>
                <a:lnTo>
                  <a:pt x="15240" y="102108"/>
                </a:lnTo>
                <a:lnTo>
                  <a:pt x="18287" y="102108"/>
                </a:lnTo>
                <a:lnTo>
                  <a:pt x="22860" y="102108"/>
                </a:lnTo>
                <a:lnTo>
                  <a:pt x="22860" y="89408"/>
                </a:lnTo>
                <a:lnTo>
                  <a:pt x="22860" y="76708"/>
                </a:lnTo>
                <a:lnTo>
                  <a:pt x="22860" y="64007"/>
                </a:lnTo>
                <a:lnTo>
                  <a:pt x="22860" y="56387"/>
                </a:lnTo>
                <a:lnTo>
                  <a:pt x="19812" y="56387"/>
                </a:lnTo>
                <a:lnTo>
                  <a:pt x="16764" y="56387"/>
                </a:lnTo>
                <a:lnTo>
                  <a:pt x="13716" y="56387"/>
                </a:lnTo>
                <a:lnTo>
                  <a:pt x="9144" y="56387"/>
                </a:lnTo>
                <a:lnTo>
                  <a:pt x="6096" y="54863"/>
                </a:lnTo>
                <a:lnTo>
                  <a:pt x="4572" y="53340"/>
                </a:lnTo>
                <a:lnTo>
                  <a:pt x="3048" y="51816"/>
                </a:lnTo>
                <a:lnTo>
                  <a:pt x="1524" y="48768"/>
                </a:lnTo>
                <a:lnTo>
                  <a:pt x="1524" y="45720"/>
                </a:lnTo>
                <a:lnTo>
                  <a:pt x="1524" y="42672"/>
                </a:lnTo>
                <a:lnTo>
                  <a:pt x="3048" y="41148"/>
                </a:lnTo>
                <a:lnTo>
                  <a:pt x="4572" y="39624"/>
                </a:lnTo>
                <a:lnTo>
                  <a:pt x="6096" y="36575"/>
                </a:lnTo>
                <a:lnTo>
                  <a:pt x="22860" y="36575"/>
                </a:lnTo>
                <a:lnTo>
                  <a:pt x="22860" y="33528"/>
                </a:lnTo>
                <a:lnTo>
                  <a:pt x="22860" y="32004"/>
                </a:lnTo>
                <a:lnTo>
                  <a:pt x="22860" y="28956"/>
                </a:lnTo>
                <a:lnTo>
                  <a:pt x="22860" y="19812"/>
                </a:lnTo>
                <a:lnTo>
                  <a:pt x="25908" y="13716"/>
                </a:lnTo>
                <a:lnTo>
                  <a:pt x="32004" y="7620"/>
                </a:lnTo>
                <a:lnTo>
                  <a:pt x="41932" y="1735"/>
                </a:lnTo>
                <a:lnTo>
                  <a:pt x="55785" y="16"/>
                </a:lnTo>
                <a:lnTo>
                  <a:pt x="57912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3286461" y="1354118"/>
            <a:ext cx="94129" cy="110266"/>
          </a:xfrm>
          <a:custGeom>
            <a:avLst/>
            <a:gdLst/>
            <a:ahLst/>
            <a:cxnLst/>
            <a:rect l="l" t="t" r="r" b="b"/>
            <a:pathLst>
              <a:path w="106680" h="124968">
                <a:moveTo>
                  <a:pt x="70104" y="0"/>
                </a:moveTo>
                <a:lnTo>
                  <a:pt x="77724" y="0"/>
                </a:lnTo>
                <a:lnTo>
                  <a:pt x="85344" y="0"/>
                </a:lnTo>
                <a:lnTo>
                  <a:pt x="91439" y="0"/>
                </a:lnTo>
                <a:lnTo>
                  <a:pt x="91440" y="12575"/>
                </a:lnTo>
                <a:lnTo>
                  <a:pt x="91440" y="25256"/>
                </a:lnTo>
                <a:lnTo>
                  <a:pt x="91439" y="38009"/>
                </a:lnTo>
                <a:lnTo>
                  <a:pt x="91440" y="50798"/>
                </a:lnTo>
                <a:lnTo>
                  <a:pt x="91439" y="63587"/>
                </a:lnTo>
                <a:lnTo>
                  <a:pt x="91439" y="76342"/>
                </a:lnTo>
                <a:lnTo>
                  <a:pt x="91440" y="89027"/>
                </a:lnTo>
                <a:lnTo>
                  <a:pt x="91439" y="101607"/>
                </a:lnTo>
                <a:lnTo>
                  <a:pt x="91439" y="102108"/>
                </a:lnTo>
                <a:lnTo>
                  <a:pt x="92963" y="102108"/>
                </a:lnTo>
                <a:lnTo>
                  <a:pt x="94487" y="102108"/>
                </a:lnTo>
                <a:lnTo>
                  <a:pt x="99060" y="102108"/>
                </a:lnTo>
                <a:lnTo>
                  <a:pt x="102108" y="103632"/>
                </a:lnTo>
                <a:lnTo>
                  <a:pt x="103632" y="105156"/>
                </a:lnTo>
                <a:lnTo>
                  <a:pt x="106680" y="106680"/>
                </a:lnTo>
                <a:lnTo>
                  <a:pt x="106680" y="109728"/>
                </a:lnTo>
                <a:lnTo>
                  <a:pt x="106680" y="112775"/>
                </a:lnTo>
                <a:lnTo>
                  <a:pt x="106680" y="115824"/>
                </a:lnTo>
                <a:lnTo>
                  <a:pt x="106680" y="117348"/>
                </a:lnTo>
                <a:lnTo>
                  <a:pt x="103632" y="118872"/>
                </a:lnTo>
                <a:lnTo>
                  <a:pt x="102108" y="121920"/>
                </a:lnTo>
                <a:lnTo>
                  <a:pt x="99060" y="121920"/>
                </a:lnTo>
                <a:lnTo>
                  <a:pt x="94487" y="121920"/>
                </a:lnTo>
                <a:lnTo>
                  <a:pt x="88392" y="121920"/>
                </a:lnTo>
                <a:lnTo>
                  <a:pt x="80772" y="121920"/>
                </a:lnTo>
                <a:lnTo>
                  <a:pt x="73151" y="121920"/>
                </a:lnTo>
                <a:lnTo>
                  <a:pt x="73151" y="120396"/>
                </a:lnTo>
                <a:lnTo>
                  <a:pt x="73151" y="118872"/>
                </a:lnTo>
                <a:lnTo>
                  <a:pt x="73151" y="117348"/>
                </a:lnTo>
                <a:lnTo>
                  <a:pt x="68580" y="120396"/>
                </a:lnTo>
                <a:lnTo>
                  <a:pt x="65532" y="121920"/>
                </a:lnTo>
                <a:lnTo>
                  <a:pt x="60960" y="123444"/>
                </a:lnTo>
                <a:lnTo>
                  <a:pt x="56387" y="124968"/>
                </a:lnTo>
                <a:lnTo>
                  <a:pt x="51815" y="124968"/>
                </a:lnTo>
                <a:lnTo>
                  <a:pt x="45720" y="124968"/>
                </a:lnTo>
                <a:lnTo>
                  <a:pt x="31718" y="123555"/>
                </a:lnTo>
                <a:lnTo>
                  <a:pt x="20232" y="118694"/>
                </a:lnTo>
                <a:lnTo>
                  <a:pt x="13715" y="112775"/>
                </a:lnTo>
                <a:lnTo>
                  <a:pt x="5535" y="102548"/>
                </a:lnTo>
                <a:lnTo>
                  <a:pt x="1003" y="90990"/>
                </a:lnTo>
                <a:lnTo>
                  <a:pt x="0" y="80772"/>
                </a:lnTo>
                <a:lnTo>
                  <a:pt x="1685" y="68080"/>
                </a:lnTo>
                <a:lnTo>
                  <a:pt x="6743" y="56176"/>
                </a:lnTo>
                <a:lnTo>
                  <a:pt x="13715" y="47244"/>
                </a:lnTo>
                <a:lnTo>
                  <a:pt x="24329" y="39063"/>
                </a:lnTo>
                <a:lnTo>
                  <a:pt x="36160" y="34531"/>
                </a:lnTo>
                <a:lnTo>
                  <a:pt x="45720" y="33528"/>
                </a:lnTo>
                <a:lnTo>
                  <a:pt x="50292" y="33528"/>
                </a:lnTo>
                <a:lnTo>
                  <a:pt x="54863" y="35051"/>
                </a:lnTo>
                <a:lnTo>
                  <a:pt x="59436" y="36575"/>
                </a:lnTo>
                <a:lnTo>
                  <a:pt x="64008" y="38100"/>
                </a:lnTo>
                <a:lnTo>
                  <a:pt x="68580" y="39624"/>
                </a:lnTo>
                <a:lnTo>
                  <a:pt x="73151" y="42672"/>
                </a:lnTo>
                <a:lnTo>
                  <a:pt x="73151" y="35051"/>
                </a:lnTo>
                <a:lnTo>
                  <a:pt x="73151" y="27432"/>
                </a:lnTo>
                <a:lnTo>
                  <a:pt x="73151" y="18287"/>
                </a:lnTo>
                <a:lnTo>
                  <a:pt x="71627" y="18287"/>
                </a:lnTo>
                <a:lnTo>
                  <a:pt x="70104" y="18287"/>
                </a:lnTo>
                <a:lnTo>
                  <a:pt x="65532" y="18287"/>
                </a:lnTo>
                <a:lnTo>
                  <a:pt x="62484" y="18287"/>
                </a:lnTo>
                <a:lnTo>
                  <a:pt x="60960" y="16763"/>
                </a:lnTo>
                <a:lnTo>
                  <a:pt x="59436" y="13716"/>
                </a:lnTo>
                <a:lnTo>
                  <a:pt x="57912" y="12192"/>
                </a:lnTo>
                <a:lnTo>
                  <a:pt x="57912" y="9144"/>
                </a:lnTo>
                <a:lnTo>
                  <a:pt x="57912" y="6096"/>
                </a:lnTo>
                <a:lnTo>
                  <a:pt x="59436" y="4572"/>
                </a:lnTo>
                <a:lnTo>
                  <a:pt x="60960" y="1524"/>
                </a:lnTo>
                <a:lnTo>
                  <a:pt x="62484" y="0"/>
                </a:lnTo>
                <a:lnTo>
                  <a:pt x="65532" y="0"/>
                </a:lnTo>
                <a:lnTo>
                  <a:pt x="70104" y="0"/>
                </a:lnTo>
                <a:close/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1804594" y="1129553"/>
            <a:ext cx="2260451" cy="1976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3888889" y="1167204"/>
            <a:ext cx="96818" cy="52444"/>
          </a:xfrm>
          <a:custGeom>
            <a:avLst/>
            <a:gdLst/>
            <a:ahLst/>
            <a:cxnLst/>
            <a:rect l="l" t="t" r="r" b="b"/>
            <a:pathLst>
              <a:path w="109727" h="59436">
                <a:moveTo>
                  <a:pt x="0" y="0"/>
                </a:moveTo>
                <a:lnTo>
                  <a:pt x="0" y="12700"/>
                </a:lnTo>
                <a:lnTo>
                  <a:pt x="0" y="25400"/>
                </a:lnTo>
                <a:lnTo>
                  <a:pt x="0" y="38100"/>
                </a:lnTo>
                <a:lnTo>
                  <a:pt x="0" y="50800"/>
                </a:lnTo>
                <a:lnTo>
                  <a:pt x="0" y="59436"/>
                </a:lnTo>
                <a:lnTo>
                  <a:pt x="12699" y="59436"/>
                </a:lnTo>
                <a:lnTo>
                  <a:pt x="25399" y="59436"/>
                </a:lnTo>
                <a:lnTo>
                  <a:pt x="36575" y="59436"/>
                </a:lnTo>
                <a:lnTo>
                  <a:pt x="50210" y="58893"/>
                </a:lnTo>
                <a:lnTo>
                  <a:pt x="62759" y="57265"/>
                </a:lnTo>
                <a:lnTo>
                  <a:pt x="73151" y="54864"/>
                </a:lnTo>
                <a:lnTo>
                  <a:pt x="87402" y="49427"/>
                </a:lnTo>
                <a:lnTo>
                  <a:pt x="97911" y="43990"/>
                </a:lnTo>
                <a:lnTo>
                  <a:pt x="102107" y="41148"/>
                </a:lnTo>
                <a:lnTo>
                  <a:pt x="106679" y="36576"/>
                </a:lnTo>
                <a:lnTo>
                  <a:pt x="109727" y="32004"/>
                </a:lnTo>
                <a:lnTo>
                  <a:pt x="109727" y="27432"/>
                </a:lnTo>
                <a:lnTo>
                  <a:pt x="109727" y="21336"/>
                </a:lnTo>
                <a:lnTo>
                  <a:pt x="103631" y="13716"/>
                </a:lnTo>
                <a:lnTo>
                  <a:pt x="94487" y="9144"/>
                </a:lnTo>
                <a:lnTo>
                  <a:pt x="84977" y="4464"/>
                </a:lnTo>
                <a:lnTo>
                  <a:pt x="72977" y="1444"/>
                </a:lnTo>
                <a:lnTo>
                  <a:pt x="58486" y="84"/>
                </a:lnTo>
                <a:lnTo>
                  <a:pt x="53339" y="0"/>
                </a:lnTo>
                <a:lnTo>
                  <a:pt x="40495" y="0"/>
                </a:lnTo>
                <a:lnTo>
                  <a:pt x="27921" y="0"/>
                </a:lnTo>
                <a:lnTo>
                  <a:pt x="15373" y="0"/>
                </a:lnTo>
                <a:lnTo>
                  <a:pt x="2602" y="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2622176" y="1167204"/>
            <a:ext cx="112955" cy="122367"/>
          </a:xfrm>
          <a:custGeom>
            <a:avLst/>
            <a:gdLst/>
            <a:ahLst/>
            <a:cxnLst/>
            <a:rect l="l" t="t" r="r" b="b"/>
            <a:pathLst>
              <a:path w="128016" h="138683">
                <a:moveTo>
                  <a:pt x="0" y="0"/>
                </a:moveTo>
                <a:lnTo>
                  <a:pt x="0" y="12596"/>
                </a:lnTo>
                <a:lnTo>
                  <a:pt x="0" y="25255"/>
                </a:lnTo>
                <a:lnTo>
                  <a:pt x="0" y="37963"/>
                </a:lnTo>
                <a:lnTo>
                  <a:pt x="0" y="50705"/>
                </a:lnTo>
                <a:lnTo>
                  <a:pt x="0" y="63468"/>
                </a:lnTo>
                <a:lnTo>
                  <a:pt x="0" y="76237"/>
                </a:lnTo>
                <a:lnTo>
                  <a:pt x="0" y="138683"/>
                </a:lnTo>
                <a:lnTo>
                  <a:pt x="12189" y="138683"/>
                </a:lnTo>
                <a:lnTo>
                  <a:pt x="24837" y="138683"/>
                </a:lnTo>
                <a:lnTo>
                  <a:pt x="37782" y="138683"/>
                </a:lnTo>
                <a:lnTo>
                  <a:pt x="48768" y="138683"/>
                </a:lnTo>
                <a:lnTo>
                  <a:pt x="64060" y="138248"/>
                </a:lnTo>
                <a:lnTo>
                  <a:pt x="77298" y="136784"/>
                </a:lnTo>
                <a:lnTo>
                  <a:pt x="88012" y="134059"/>
                </a:lnTo>
                <a:lnTo>
                  <a:pt x="91440" y="132587"/>
                </a:lnTo>
                <a:lnTo>
                  <a:pt x="103879" y="126313"/>
                </a:lnTo>
                <a:lnTo>
                  <a:pt x="113742" y="118429"/>
                </a:lnTo>
                <a:lnTo>
                  <a:pt x="118872" y="112775"/>
                </a:lnTo>
                <a:lnTo>
                  <a:pt x="124518" y="102722"/>
                </a:lnTo>
                <a:lnTo>
                  <a:pt x="127502" y="90006"/>
                </a:lnTo>
                <a:lnTo>
                  <a:pt x="128016" y="80772"/>
                </a:lnTo>
                <a:lnTo>
                  <a:pt x="128016" y="74676"/>
                </a:lnTo>
                <a:lnTo>
                  <a:pt x="128016" y="70104"/>
                </a:lnTo>
                <a:lnTo>
                  <a:pt x="128016" y="64008"/>
                </a:lnTo>
                <a:lnTo>
                  <a:pt x="126487" y="50665"/>
                </a:lnTo>
                <a:lnTo>
                  <a:pt x="122366" y="38719"/>
                </a:lnTo>
                <a:lnTo>
                  <a:pt x="120396" y="35052"/>
                </a:lnTo>
                <a:lnTo>
                  <a:pt x="111506" y="23623"/>
                </a:lnTo>
                <a:lnTo>
                  <a:pt x="102012" y="14826"/>
                </a:lnTo>
                <a:lnTo>
                  <a:pt x="92183" y="8661"/>
                </a:lnTo>
                <a:lnTo>
                  <a:pt x="79361" y="3921"/>
                </a:lnTo>
                <a:lnTo>
                  <a:pt x="67122" y="1320"/>
                </a:lnTo>
                <a:lnTo>
                  <a:pt x="53198" y="72"/>
                </a:lnTo>
                <a:lnTo>
                  <a:pt x="48768" y="0"/>
                </a:lnTo>
                <a:lnTo>
                  <a:pt x="35698" y="0"/>
                </a:lnTo>
                <a:lnTo>
                  <a:pt x="22789" y="0"/>
                </a:lnTo>
                <a:lnTo>
                  <a:pt x="10204" y="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2095051" y="1163170"/>
            <a:ext cx="149262" cy="131780"/>
          </a:xfrm>
          <a:custGeom>
            <a:avLst/>
            <a:gdLst/>
            <a:ahLst/>
            <a:cxnLst/>
            <a:rect l="l" t="t" r="r" b="b"/>
            <a:pathLst>
              <a:path w="169164" h="149351">
                <a:moveTo>
                  <a:pt x="83820" y="0"/>
                </a:moveTo>
                <a:lnTo>
                  <a:pt x="70855" y="800"/>
                </a:lnTo>
                <a:lnTo>
                  <a:pt x="58357" y="3310"/>
                </a:lnTo>
                <a:lnTo>
                  <a:pt x="46406" y="7686"/>
                </a:lnTo>
                <a:lnTo>
                  <a:pt x="35081" y="14089"/>
                </a:lnTo>
                <a:lnTo>
                  <a:pt x="25908" y="21336"/>
                </a:lnTo>
                <a:lnTo>
                  <a:pt x="15595" y="30762"/>
                </a:lnTo>
                <a:lnTo>
                  <a:pt x="8040" y="41357"/>
                </a:lnTo>
                <a:lnTo>
                  <a:pt x="3060" y="53031"/>
                </a:lnTo>
                <a:lnTo>
                  <a:pt x="478" y="65694"/>
                </a:lnTo>
                <a:lnTo>
                  <a:pt x="0" y="74675"/>
                </a:lnTo>
                <a:lnTo>
                  <a:pt x="1078" y="87785"/>
                </a:lnTo>
                <a:lnTo>
                  <a:pt x="4433" y="99816"/>
                </a:lnTo>
                <a:lnTo>
                  <a:pt x="10245" y="110947"/>
                </a:lnTo>
                <a:lnTo>
                  <a:pt x="18693" y="121360"/>
                </a:lnTo>
                <a:lnTo>
                  <a:pt x="25908" y="128015"/>
                </a:lnTo>
                <a:lnTo>
                  <a:pt x="36630" y="135695"/>
                </a:lnTo>
                <a:lnTo>
                  <a:pt x="48048" y="141746"/>
                </a:lnTo>
                <a:lnTo>
                  <a:pt x="60081" y="146089"/>
                </a:lnTo>
                <a:lnTo>
                  <a:pt x="72648" y="148645"/>
                </a:lnTo>
                <a:lnTo>
                  <a:pt x="83820" y="149351"/>
                </a:lnTo>
                <a:lnTo>
                  <a:pt x="97094" y="148439"/>
                </a:lnTo>
                <a:lnTo>
                  <a:pt x="109482" y="145752"/>
                </a:lnTo>
                <a:lnTo>
                  <a:pt x="121207" y="141365"/>
                </a:lnTo>
                <a:lnTo>
                  <a:pt x="132492" y="135352"/>
                </a:lnTo>
                <a:lnTo>
                  <a:pt x="143256" y="128015"/>
                </a:lnTo>
                <a:lnTo>
                  <a:pt x="152963" y="118589"/>
                </a:lnTo>
                <a:lnTo>
                  <a:pt x="160483" y="107994"/>
                </a:lnTo>
                <a:lnTo>
                  <a:pt x="165727" y="96320"/>
                </a:lnTo>
                <a:lnTo>
                  <a:pt x="168604" y="83657"/>
                </a:lnTo>
                <a:lnTo>
                  <a:pt x="169164" y="74675"/>
                </a:lnTo>
                <a:lnTo>
                  <a:pt x="167976" y="61080"/>
                </a:lnTo>
                <a:lnTo>
                  <a:pt x="164468" y="48835"/>
                </a:lnTo>
                <a:lnTo>
                  <a:pt x="158724" y="37690"/>
                </a:lnTo>
                <a:lnTo>
                  <a:pt x="150828" y="27392"/>
                </a:lnTo>
                <a:lnTo>
                  <a:pt x="143256" y="19812"/>
                </a:lnTo>
                <a:lnTo>
                  <a:pt x="132096" y="12397"/>
                </a:lnTo>
                <a:lnTo>
                  <a:pt x="120708" y="6785"/>
                </a:lnTo>
                <a:lnTo>
                  <a:pt x="108863" y="2900"/>
                </a:lnTo>
                <a:lnTo>
                  <a:pt x="96332" y="664"/>
                </a:lnTo>
                <a:lnTo>
                  <a:pt x="83820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3813586" y="1136276"/>
            <a:ext cx="250114" cy="185569"/>
          </a:xfrm>
          <a:custGeom>
            <a:avLst/>
            <a:gdLst/>
            <a:ahLst/>
            <a:cxnLst/>
            <a:rect l="l" t="t" r="r" b="b"/>
            <a:pathLst>
              <a:path w="283463" h="210311">
                <a:moveTo>
                  <a:pt x="30479" y="0"/>
                </a:moveTo>
                <a:lnTo>
                  <a:pt x="43480" y="0"/>
                </a:lnTo>
                <a:lnTo>
                  <a:pt x="56367" y="0"/>
                </a:lnTo>
                <a:lnTo>
                  <a:pt x="69154" y="0"/>
                </a:lnTo>
                <a:lnTo>
                  <a:pt x="137159" y="0"/>
                </a:lnTo>
                <a:lnTo>
                  <a:pt x="152753" y="480"/>
                </a:lnTo>
                <a:lnTo>
                  <a:pt x="166983" y="1921"/>
                </a:lnTo>
                <a:lnTo>
                  <a:pt x="179929" y="4322"/>
                </a:lnTo>
                <a:lnTo>
                  <a:pt x="191666" y="7685"/>
                </a:lnTo>
                <a:lnTo>
                  <a:pt x="202274" y="12008"/>
                </a:lnTo>
                <a:lnTo>
                  <a:pt x="211831" y="17291"/>
                </a:lnTo>
                <a:lnTo>
                  <a:pt x="224871" y="27518"/>
                </a:lnTo>
                <a:lnTo>
                  <a:pt x="233270" y="37787"/>
                </a:lnTo>
                <a:lnTo>
                  <a:pt x="238557" y="49093"/>
                </a:lnTo>
                <a:lnTo>
                  <a:pt x="240730" y="61437"/>
                </a:lnTo>
                <a:lnTo>
                  <a:pt x="240791" y="64008"/>
                </a:lnTo>
                <a:lnTo>
                  <a:pt x="239246" y="76300"/>
                </a:lnTo>
                <a:lnTo>
                  <a:pt x="233906" y="88064"/>
                </a:lnTo>
                <a:lnTo>
                  <a:pt x="228599" y="94487"/>
                </a:lnTo>
                <a:lnTo>
                  <a:pt x="219976" y="101955"/>
                </a:lnTo>
                <a:lnTo>
                  <a:pt x="209645" y="108675"/>
                </a:lnTo>
                <a:lnTo>
                  <a:pt x="197392" y="114648"/>
                </a:lnTo>
                <a:lnTo>
                  <a:pt x="190499" y="117348"/>
                </a:lnTo>
                <a:lnTo>
                  <a:pt x="199621" y="124703"/>
                </a:lnTo>
                <a:lnTo>
                  <a:pt x="209371" y="132643"/>
                </a:lnTo>
                <a:lnTo>
                  <a:pt x="219457" y="141753"/>
                </a:lnTo>
                <a:lnTo>
                  <a:pt x="220979" y="143255"/>
                </a:lnTo>
                <a:lnTo>
                  <a:pt x="228344" y="149990"/>
                </a:lnTo>
                <a:lnTo>
                  <a:pt x="236796" y="158975"/>
                </a:lnTo>
                <a:lnTo>
                  <a:pt x="246586" y="169959"/>
                </a:lnTo>
                <a:lnTo>
                  <a:pt x="249935" y="173735"/>
                </a:lnTo>
                <a:lnTo>
                  <a:pt x="262127" y="173735"/>
                </a:lnTo>
                <a:lnTo>
                  <a:pt x="269747" y="175259"/>
                </a:lnTo>
                <a:lnTo>
                  <a:pt x="272795" y="176783"/>
                </a:lnTo>
                <a:lnTo>
                  <a:pt x="280415" y="179831"/>
                </a:lnTo>
                <a:lnTo>
                  <a:pt x="283463" y="185927"/>
                </a:lnTo>
                <a:lnTo>
                  <a:pt x="283463" y="192023"/>
                </a:lnTo>
                <a:lnTo>
                  <a:pt x="283463" y="196595"/>
                </a:lnTo>
                <a:lnTo>
                  <a:pt x="281939" y="201167"/>
                </a:lnTo>
                <a:lnTo>
                  <a:pt x="277367" y="204215"/>
                </a:lnTo>
                <a:lnTo>
                  <a:pt x="271271" y="207263"/>
                </a:lnTo>
                <a:lnTo>
                  <a:pt x="263651" y="210311"/>
                </a:lnTo>
                <a:lnTo>
                  <a:pt x="252983" y="210311"/>
                </a:lnTo>
                <a:lnTo>
                  <a:pt x="240283" y="210311"/>
                </a:lnTo>
                <a:lnTo>
                  <a:pt x="227583" y="210311"/>
                </a:lnTo>
                <a:lnTo>
                  <a:pt x="225551" y="210311"/>
                </a:lnTo>
                <a:lnTo>
                  <a:pt x="214109" y="196915"/>
                </a:lnTo>
                <a:lnTo>
                  <a:pt x="203125" y="184741"/>
                </a:lnTo>
                <a:lnTo>
                  <a:pt x="192578" y="173768"/>
                </a:lnTo>
                <a:lnTo>
                  <a:pt x="182451" y="163977"/>
                </a:lnTo>
                <a:lnTo>
                  <a:pt x="172722" y="155349"/>
                </a:lnTo>
                <a:lnTo>
                  <a:pt x="163373" y="147864"/>
                </a:lnTo>
                <a:lnTo>
                  <a:pt x="154385" y="141504"/>
                </a:lnTo>
                <a:lnTo>
                  <a:pt x="145737" y="136247"/>
                </a:lnTo>
                <a:lnTo>
                  <a:pt x="137411" y="132075"/>
                </a:lnTo>
                <a:lnTo>
                  <a:pt x="131063" y="129540"/>
                </a:lnTo>
                <a:lnTo>
                  <a:pt x="118363" y="129540"/>
                </a:lnTo>
                <a:lnTo>
                  <a:pt x="105663" y="129540"/>
                </a:lnTo>
                <a:lnTo>
                  <a:pt x="92963" y="129540"/>
                </a:lnTo>
                <a:lnTo>
                  <a:pt x="85343" y="129540"/>
                </a:lnTo>
                <a:lnTo>
                  <a:pt x="85344" y="142372"/>
                </a:lnTo>
                <a:lnTo>
                  <a:pt x="85344" y="154884"/>
                </a:lnTo>
                <a:lnTo>
                  <a:pt x="85343" y="167508"/>
                </a:lnTo>
                <a:lnTo>
                  <a:pt x="85343" y="173735"/>
                </a:lnTo>
                <a:lnTo>
                  <a:pt x="91439" y="173735"/>
                </a:lnTo>
                <a:lnTo>
                  <a:pt x="96011" y="173735"/>
                </a:lnTo>
                <a:lnTo>
                  <a:pt x="102107" y="173735"/>
                </a:lnTo>
                <a:lnTo>
                  <a:pt x="112775" y="173735"/>
                </a:lnTo>
                <a:lnTo>
                  <a:pt x="121919" y="175259"/>
                </a:lnTo>
                <a:lnTo>
                  <a:pt x="126491" y="178307"/>
                </a:lnTo>
                <a:lnTo>
                  <a:pt x="131063" y="182879"/>
                </a:lnTo>
                <a:lnTo>
                  <a:pt x="134111" y="185927"/>
                </a:lnTo>
                <a:lnTo>
                  <a:pt x="134111" y="192023"/>
                </a:lnTo>
                <a:lnTo>
                  <a:pt x="134111" y="196595"/>
                </a:lnTo>
                <a:lnTo>
                  <a:pt x="131063" y="201167"/>
                </a:lnTo>
                <a:lnTo>
                  <a:pt x="126491" y="204215"/>
                </a:lnTo>
                <a:lnTo>
                  <a:pt x="121919" y="207263"/>
                </a:lnTo>
                <a:lnTo>
                  <a:pt x="112775" y="210311"/>
                </a:lnTo>
                <a:lnTo>
                  <a:pt x="102107" y="210311"/>
                </a:lnTo>
                <a:lnTo>
                  <a:pt x="89264" y="210311"/>
                </a:lnTo>
                <a:lnTo>
                  <a:pt x="76606" y="210311"/>
                </a:lnTo>
                <a:lnTo>
                  <a:pt x="64032" y="210311"/>
                </a:lnTo>
                <a:lnTo>
                  <a:pt x="51439" y="210311"/>
                </a:lnTo>
                <a:lnTo>
                  <a:pt x="38726" y="210311"/>
                </a:lnTo>
                <a:lnTo>
                  <a:pt x="30479" y="210311"/>
                </a:lnTo>
                <a:lnTo>
                  <a:pt x="19812" y="210311"/>
                </a:lnTo>
                <a:lnTo>
                  <a:pt x="12191" y="207263"/>
                </a:lnTo>
                <a:lnTo>
                  <a:pt x="7619" y="204215"/>
                </a:lnTo>
                <a:lnTo>
                  <a:pt x="1524" y="201167"/>
                </a:lnTo>
                <a:lnTo>
                  <a:pt x="0" y="196595"/>
                </a:lnTo>
                <a:lnTo>
                  <a:pt x="0" y="192023"/>
                </a:lnTo>
                <a:lnTo>
                  <a:pt x="0" y="185927"/>
                </a:lnTo>
                <a:lnTo>
                  <a:pt x="1524" y="182879"/>
                </a:lnTo>
                <a:lnTo>
                  <a:pt x="7619" y="178307"/>
                </a:lnTo>
                <a:lnTo>
                  <a:pt x="12191" y="175259"/>
                </a:lnTo>
                <a:lnTo>
                  <a:pt x="19812" y="173735"/>
                </a:lnTo>
                <a:lnTo>
                  <a:pt x="30479" y="173735"/>
                </a:lnTo>
                <a:lnTo>
                  <a:pt x="33527" y="173735"/>
                </a:lnTo>
                <a:lnTo>
                  <a:pt x="36575" y="173735"/>
                </a:lnTo>
                <a:lnTo>
                  <a:pt x="38100" y="173735"/>
                </a:lnTo>
                <a:lnTo>
                  <a:pt x="38100" y="161139"/>
                </a:lnTo>
                <a:lnTo>
                  <a:pt x="38100" y="148480"/>
                </a:lnTo>
                <a:lnTo>
                  <a:pt x="38100" y="135772"/>
                </a:lnTo>
                <a:lnTo>
                  <a:pt x="38099" y="123030"/>
                </a:lnTo>
                <a:lnTo>
                  <a:pt x="38100" y="110267"/>
                </a:lnTo>
                <a:lnTo>
                  <a:pt x="38099" y="97498"/>
                </a:lnTo>
                <a:lnTo>
                  <a:pt x="38100" y="84737"/>
                </a:lnTo>
                <a:lnTo>
                  <a:pt x="38100" y="71997"/>
                </a:lnTo>
                <a:lnTo>
                  <a:pt x="38100" y="59292"/>
                </a:lnTo>
                <a:lnTo>
                  <a:pt x="38100" y="46638"/>
                </a:lnTo>
                <a:lnTo>
                  <a:pt x="38100" y="35051"/>
                </a:lnTo>
                <a:lnTo>
                  <a:pt x="36575" y="35051"/>
                </a:lnTo>
                <a:lnTo>
                  <a:pt x="33527" y="35051"/>
                </a:lnTo>
                <a:lnTo>
                  <a:pt x="30479" y="35051"/>
                </a:lnTo>
                <a:lnTo>
                  <a:pt x="19812" y="35051"/>
                </a:lnTo>
                <a:lnTo>
                  <a:pt x="12191" y="33528"/>
                </a:lnTo>
                <a:lnTo>
                  <a:pt x="7619" y="30480"/>
                </a:lnTo>
                <a:lnTo>
                  <a:pt x="1524" y="27432"/>
                </a:lnTo>
                <a:lnTo>
                  <a:pt x="0" y="22860"/>
                </a:lnTo>
                <a:lnTo>
                  <a:pt x="0" y="16763"/>
                </a:lnTo>
                <a:lnTo>
                  <a:pt x="0" y="12192"/>
                </a:lnTo>
                <a:lnTo>
                  <a:pt x="1524" y="7620"/>
                </a:lnTo>
                <a:lnTo>
                  <a:pt x="7619" y="4572"/>
                </a:lnTo>
                <a:lnTo>
                  <a:pt x="12191" y="1524"/>
                </a:lnTo>
                <a:lnTo>
                  <a:pt x="19812" y="0"/>
                </a:lnTo>
                <a:lnTo>
                  <a:pt x="30479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3562125" y="1136276"/>
            <a:ext cx="221876" cy="185569"/>
          </a:xfrm>
          <a:custGeom>
            <a:avLst/>
            <a:gdLst/>
            <a:ahLst/>
            <a:cxnLst/>
            <a:rect l="l" t="t" r="r" b="b"/>
            <a:pathLst>
              <a:path w="251460" h="210311">
                <a:moveTo>
                  <a:pt x="30479" y="0"/>
                </a:moveTo>
                <a:lnTo>
                  <a:pt x="43179" y="0"/>
                </a:lnTo>
                <a:lnTo>
                  <a:pt x="55880" y="0"/>
                </a:lnTo>
                <a:lnTo>
                  <a:pt x="68580" y="0"/>
                </a:lnTo>
                <a:lnTo>
                  <a:pt x="81279" y="0"/>
                </a:lnTo>
                <a:lnTo>
                  <a:pt x="93979" y="0"/>
                </a:lnTo>
                <a:lnTo>
                  <a:pt x="106679" y="0"/>
                </a:lnTo>
                <a:lnTo>
                  <a:pt x="119379" y="0"/>
                </a:lnTo>
                <a:lnTo>
                  <a:pt x="132079" y="0"/>
                </a:lnTo>
                <a:lnTo>
                  <a:pt x="144779" y="0"/>
                </a:lnTo>
                <a:lnTo>
                  <a:pt x="157479" y="0"/>
                </a:lnTo>
                <a:lnTo>
                  <a:pt x="170179" y="0"/>
                </a:lnTo>
                <a:lnTo>
                  <a:pt x="182879" y="0"/>
                </a:lnTo>
                <a:lnTo>
                  <a:pt x="195579" y="0"/>
                </a:lnTo>
                <a:lnTo>
                  <a:pt x="208279" y="0"/>
                </a:lnTo>
                <a:lnTo>
                  <a:pt x="220979" y="0"/>
                </a:lnTo>
                <a:lnTo>
                  <a:pt x="233679" y="0"/>
                </a:lnTo>
                <a:lnTo>
                  <a:pt x="240791" y="0"/>
                </a:lnTo>
                <a:lnTo>
                  <a:pt x="240792" y="12844"/>
                </a:lnTo>
                <a:lnTo>
                  <a:pt x="240792" y="25418"/>
                </a:lnTo>
                <a:lnTo>
                  <a:pt x="240791" y="37966"/>
                </a:lnTo>
                <a:lnTo>
                  <a:pt x="240791" y="50737"/>
                </a:lnTo>
                <a:lnTo>
                  <a:pt x="240791" y="53340"/>
                </a:lnTo>
                <a:lnTo>
                  <a:pt x="240791" y="62484"/>
                </a:lnTo>
                <a:lnTo>
                  <a:pt x="239267" y="68580"/>
                </a:lnTo>
                <a:lnTo>
                  <a:pt x="234695" y="71628"/>
                </a:lnTo>
                <a:lnTo>
                  <a:pt x="230124" y="76200"/>
                </a:lnTo>
                <a:lnTo>
                  <a:pt x="225551" y="77724"/>
                </a:lnTo>
                <a:lnTo>
                  <a:pt x="217931" y="77724"/>
                </a:lnTo>
                <a:lnTo>
                  <a:pt x="210312" y="77724"/>
                </a:lnTo>
                <a:lnTo>
                  <a:pt x="205739" y="76200"/>
                </a:lnTo>
                <a:lnTo>
                  <a:pt x="201167" y="71628"/>
                </a:lnTo>
                <a:lnTo>
                  <a:pt x="196595" y="68580"/>
                </a:lnTo>
                <a:lnTo>
                  <a:pt x="195072" y="62484"/>
                </a:lnTo>
                <a:lnTo>
                  <a:pt x="195072" y="53340"/>
                </a:lnTo>
                <a:lnTo>
                  <a:pt x="195072" y="47244"/>
                </a:lnTo>
                <a:lnTo>
                  <a:pt x="195072" y="41148"/>
                </a:lnTo>
                <a:lnTo>
                  <a:pt x="195072" y="35052"/>
                </a:lnTo>
                <a:lnTo>
                  <a:pt x="182372" y="35052"/>
                </a:lnTo>
                <a:lnTo>
                  <a:pt x="169672" y="35052"/>
                </a:lnTo>
                <a:lnTo>
                  <a:pt x="156971" y="35052"/>
                </a:lnTo>
                <a:lnTo>
                  <a:pt x="144272" y="35051"/>
                </a:lnTo>
                <a:lnTo>
                  <a:pt x="131572" y="35052"/>
                </a:lnTo>
                <a:lnTo>
                  <a:pt x="118872" y="35052"/>
                </a:lnTo>
                <a:lnTo>
                  <a:pt x="106172" y="35052"/>
                </a:lnTo>
                <a:lnTo>
                  <a:pt x="93472" y="35052"/>
                </a:lnTo>
                <a:lnTo>
                  <a:pt x="85343" y="35052"/>
                </a:lnTo>
                <a:lnTo>
                  <a:pt x="85343" y="47608"/>
                </a:lnTo>
                <a:lnTo>
                  <a:pt x="85343" y="60444"/>
                </a:lnTo>
                <a:lnTo>
                  <a:pt x="85343" y="73291"/>
                </a:lnTo>
                <a:lnTo>
                  <a:pt x="85343" y="85880"/>
                </a:lnTo>
                <a:lnTo>
                  <a:pt x="85343" y="86868"/>
                </a:lnTo>
                <a:lnTo>
                  <a:pt x="98043" y="86868"/>
                </a:lnTo>
                <a:lnTo>
                  <a:pt x="110743" y="86868"/>
                </a:lnTo>
                <a:lnTo>
                  <a:pt x="123443" y="86868"/>
                </a:lnTo>
                <a:lnTo>
                  <a:pt x="126491" y="86868"/>
                </a:lnTo>
                <a:lnTo>
                  <a:pt x="126491" y="77724"/>
                </a:lnTo>
                <a:lnTo>
                  <a:pt x="128015" y="71628"/>
                </a:lnTo>
                <a:lnTo>
                  <a:pt x="129539" y="68580"/>
                </a:lnTo>
                <a:lnTo>
                  <a:pt x="134112" y="62484"/>
                </a:lnTo>
                <a:lnTo>
                  <a:pt x="141731" y="59436"/>
                </a:lnTo>
                <a:lnTo>
                  <a:pt x="149351" y="59436"/>
                </a:lnTo>
                <a:lnTo>
                  <a:pt x="156972" y="59436"/>
                </a:lnTo>
                <a:lnTo>
                  <a:pt x="161543" y="62484"/>
                </a:lnTo>
                <a:lnTo>
                  <a:pt x="166115" y="65532"/>
                </a:lnTo>
                <a:lnTo>
                  <a:pt x="170687" y="68580"/>
                </a:lnTo>
                <a:lnTo>
                  <a:pt x="173736" y="74676"/>
                </a:lnTo>
                <a:lnTo>
                  <a:pt x="173736" y="83820"/>
                </a:lnTo>
                <a:lnTo>
                  <a:pt x="173736" y="96520"/>
                </a:lnTo>
                <a:lnTo>
                  <a:pt x="173736" y="109220"/>
                </a:lnTo>
                <a:lnTo>
                  <a:pt x="173736" y="121920"/>
                </a:lnTo>
                <a:lnTo>
                  <a:pt x="173736" y="124968"/>
                </a:lnTo>
                <a:lnTo>
                  <a:pt x="173736" y="132588"/>
                </a:lnTo>
                <a:lnTo>
                  <a:pt x="172212" y="137159"/>
                </a:lnTo>
                <a:lnTo>
                  <a:pt x="169163" y="140207"/>
                </a:lnTo>
                <a:lnTo>
                  <a:pt x="164591" y="146303"/>
                </a:lnTo>
                <a:lnTo>
                  <a:pt x="158495" y="147827"/>
                </a:lnTo>
                <a:lnTo>
                  <a:pt x="149351" y="147827"/>
                </a:lnTo>
                <a:lnTo>
                  <a:pt x="141731" y="147827"/>
                </a:lnTo>
                <a:lnTo>
                  <a:pt x="134112" y="146303"/>
                </a:lnTo>
                <a:lnTo>
                  <a:pt x="129539" y="140207"/>
                </a:lnTo>
                <a:lnTo>
                  <a:pt x="128015" y="137159"/>
                </a:lnTo>
                <a:lnTo>
                  <a:pt x="126491" y="131064"/>
                </a:lnTo>
                <a:lnTo>
                  <a:pt x="126491" y="121920"/>
                </a:lnTo>
                <a:lnTo>
                  <a:pt x="113791" y="121920"/>
                </a:lnTo>
                <a:lnTo>
                  <a:pt x="101091" y="121920"/>
                </a:lnTo>
                <a:lnTo>
                  <a:pt x="88391" y="121920"/>
                </a:lnTo>
                <a:lnTo>
                  <a:pt x="85343" y="121920"/>
                </a:lnTo>
                <a:lnTo>
                  <a:pt x="85343" y="134476"/>
                </a:lnTo>
                <a:lnTo>
                  <a:pt x="85344" y="147312"/>
                </a:lnTo>
                <a:lnTo>
                  <a:pt x="85343" y="160159"/>
                </a:lnTo>
                <a:lnTo>
                  <a:pt x="85343" y="172748"/>
                </a:lnTo>
                <a:lnTo>
                  <a:pt x="85343" y="173735"/>
                </a:lnTo>
                <a:lnTo>
                  <a:pt x="98043" y="173735"/>
                </a:lnTo>
                <a:lnTo>
                  <a:pt x="110744" y="173735"/>
                </a:lnTo>
                <a:lnTo>
                  <a:pt x="123443" y="173735"/>
                </a:lnTo>
                <a:lnTo>
                  <a:pt x="136143" y="173735"/>
                </a:lnTo>
                <a:lnTo>
                  <a:pt x="148843" y="173735"/>
                </a:lnTo>
                <a:lnTo>
                  <a:pt x="161543" y="173735"/>
                </a:lnTo>
                <a:lnTo>
                  <a:pt x="174243" y="173735"/>
                </a:lnTo>
                <a:lnTo>
                  <a:pt x="186943" y="173735"/>
                </a:lnTo>
                <a:lnTo>
                  <a:pt x="199643" y="173735"/>
                </a:lnTo>
                <a:lnTo>
                  <a:pt x="204215" y="173735"/>
                </a:lnTo>
                <a:lnTo>
                  <a:pt x="204215" y="167639"/>
                </a:lnTo>
                <a:lnTo>
                  <a:pt x="204215" y="161543"/>
                </a:lnTo>
                <a:lnTo>
                  <a:pt x="204215" y="155447"/>
                </a:lnTo>
                <a:lnTo>
                  <a:pt x="204215" y="146303"/>
                </a:lnTo>
                <a:lnTo>
                  <a:pt x="207263" y="140207"/>
                </a:lnTo>
                <a:lnTo>
                  <a:pt x="211836" y="137159"/>
                </a:lnTo>
                <a:lnTo>
                  <a:pt x="214883" y="132588"/>
                </a:lnTo>
                <a:lnTo>
                  <a:pt x="220979" y="131064"/>
                </a:lnTo>
                <a:lnTo>
                  <a:pt x="228600" y="131064"/>
                </a:lnTo>
                <a:lnTo>
                  <a:pt x="234695" y="131064"/>
                </a:lnTo>
                <a:lnTo>
                  <a:pt x="240791" y="132588"/>
                </a:lnTo>
                <a:lnTo>
                  <a:pt x="245363" y="137159"/>
                </a:lnTo>
                <a:lnTo>
                  <a:pt x="249936" y="140207"/>
                </a:lnTo>
                <a:lnTo>
                  <a:pt x="251460" y="146303"/>
                </a:lnTo>
                <a:lnTo>
                  <a:pt x="251460" y="155447"/>
                </a:lnTo>
                <a:lnTo>
                  <a:pt x="251460" y="168147"/>
                </a:lnTo>
                <a:lnTo>
                  <a:pt x="251460" y="180847"/>
                </a:lnTo>
                <a:lnTo>
                  <a:pt x="251460" y="193547"/>
                </a:lnTo>
                <a:lnTo>
                  <a:pt x="251460" y="206247"/>
                </a:lnTo>
                <a:lnTo>
                  <a:pt x="251460" y="210311"/>
                </a:lnTo>
                <a:lnTo>
                  <a:pt x="238847" y="210311"/>
                </a:lnTo>
                <a:lnTo>
                  <a:pt x="226232" y="210311"/>
                </a:lnTo>
                <a:lnTo>
                  <a:pt x="213614" y="210311"/>
                </a:lnTo>
                <a:lnTo>
                  <a:pt x="200991" y="210311"/>
                </a:lnTo>
                <a:lnTo>
                  <a:pt x="188361" y="210311"/>
                </a:lnTo>
                <a:lnTo>
                  <a:pt x="175723" y="210311"/>
                </a:lnTo>
                <a:lnTo>
                  <a:pt x="163073" y="210311"/>
                </a:lnTo>
                <a:lnTo>
                  <a:pt x="150412" y="210311"/>
                </a:lnTo>
                <a:lnTo>
                  <a:pt x="137737" y="210311"/>
                </a:lnTo>
                <a:lnTo>
                  <a:pt x="125046" y="210311"/>
                </a:lnTo>
                <a:lnTo>
                  <a:pt x="112338" y="210311"/>
                </a:lnTo>
                <a:lnTo>
                  <a:pt x="99611" y="210311"/>
                </a:lnTo>
                <a:lnTo>
                  <a:pt x="86863" y="210311"/>
                </a:lnTo>
                <a:lnTo>
                  <a:pt x="74092" y="210311"/>
                </a:lnTo>
                <a:lnTo>
                  <a:pt x="61297" y="210311"/>
                </a:lnTo>
                <a:lnTo>
                  <a:pt x="48476" y="210311"/>
                </a:lnTo>
                <a:lnTo>
                  <a:pt x="35627" y="210311"/>
                </a:lnTo>
                <a:lnTo>
                  <a:pt x="30479" y="210311"/>
                </a:lnTo>
                <a:lnTo>
                  <a:pt x="19812" y="210311"/>
                </a:lnTo>
                <a:lnTo>
                  <a:pt x="12191" y="207263"/>
                </a:lnTo>
                <a:lnTo>
                  <a:pt x="6095" y="204215"/>
                </a:lnTo>
                <a:lnTo>
                  <a:pt x="1524" y="201167"/>
                </a:lnTo>
                <a:lnTo>
                  <a:pt x="0" y="196595"/>
                </a:lnTo>
                <a:lnTo>
                  <a:pt x="0" y="192023"/>
                </a:lnTo>
                <a:lnTo>
                  <a:pt x="0" y="185927"/>
                </a:lnTo>
                <a:lnTo>
                  <a:pt x="1524" y="182879"/>
                </a:lnTo>
                <a:lnTo>
                  <a:pt x="7619" y="178307"/>
                </a:lnTo>
                <a:lnTo>
                  <a:pt x="12191" y="175259"/>
                </a:lnTo>
                <a:lnTo>
                  <a:pt x="19812" y="173735"/>
                </a:lnTo>
                <a:lnTo>
                  <a:pt x="30479" y="173735"/>
                </a:lnTo>
                <a:lnTo>
                  <a:pt x="33527" y="173735"/>
                </a:lnTo>
                <a:lnTo>
                  <a:pt x="36575" y="173735"/>
                </a:lnTo>
                <a:lnTo>
                  <a:pt x="38100" y="173735"/>
                </a:lnTo>
                <a:lnTo>
                  <a:pt x="38099" y="161139"/>
                </a:lnTo>
                <a:lnTo>
                  <a:pt x="38100" y="148480"/>
                </a:lnTo>
                <a:lnTo>
                  <a:pt x="38100" y="135772"/>
                </a:lnTo>
                <a:lnTo>
                  <a:pt x="38100" y="123030"/>
                </a:lnTo>
                <a:lnTo>
                  <a:pt x="38100" y="110267"/>
                </a:lnTo>
                <a:lnTo>
                  <a:pt x="38099" y="97498"/>
                </a:lnTo>
                <a:lnTo>
                  <a:pt x="38100" y="84737"/>
                </a:lnTo>
                <a:lnTo>
                  <a:pt x="38100" y="71997"/>
                </a:lnTo>
                <a:lnTo>
                  <a:pt x="38100" y="59292"/>
                </a:lnTo>
                <a:lnTo>
                  <a:pt x="38100" y="46638"/>
                </a:lnTo>
                <a:lnTo>
                  <a:pt x="38100" y="35052"/>
                </a:lnTo>
                <a:lnTo>
                  <a:pt x="36575" y="35052"/>
                </a:lnTo>
                <a:lnTo>
                  <a:pt x="33527" y="35052"/>
                </a:lnTo>
                <a:lnTo>
                  <a:pt x="30479" y="35052"/>
                </a:lnTo>
                <a:lnTo>
                  <a:pt x="19812" y="35052"/>
                </a:lnTo>
                <a:lnTo>
                  <a:pt x="12191" y="33528"/>
                </a:lnTo>
                <a:lnTo>
                  <a:pt x="6095" y="30480"/>
                </a:lnTo>
                <a:lnTo>
                  <a:pt x="1524" y="27432"/>
                </a:lnTo>
                <a:lnTo>
                  <a:pt x="0" y="22860"/>
                </a:lnTo>
                <a:lnTo>
                  <a:pt x="0" y="16764"/>
                </a:lnTo>
                <a:lnTo>
                  <a:pt x="0" y="12192"/>
                </a:lnTo>
                <a:lnTo>
                  <a:pt x="1524" y="7620"/>
                </a:lnTo>
                <a:lnTo>
                  <a:pt x="6095" y="4572"/>
                </a:lnTo>
                <a:lnTo>
                  <a:pt x="12191" y="1524"/>
                </a:lnTo>
                <a:lnTo>
                  <a:pt x="19812" y="0"/>
                </a:lnTo>
                <a:lnTo>
                  <a:pt x="30479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3048447" y="1136276"/>
            <a:ext cx="248771" cy="185569"/>
          </a:xfrm>
          <a:custGeom>
            <a:avLst/>
            <a:gdLst/>
            <a:ahLst/>
            <a:cxnLst/>
            <a:rect l="l" t="t" r="r" b="b"/>
            <a:pathLst>
              <a:path w="281940" h="210311">
                <a:moveTo>
                  <a:pt x="32004" y="0"/>
                </a:moveTo>
                <a:lnTo>
                  <a:pt x="45046" y="0"/>
                </a:lnTo>
                <a:lnTo>
                  <a:pt x="57965" y="0"/>
                </a:lnTo>
                <a:lnTo>
                  <a:pt x="70637" y="0"/>
                </a:lnTo>
                <a:lnTo>
                  <a:pt x="82938" y="0"/>
                </a:lnTo>
                <a:lnTo>
                  <a:pt x="85344" y="0"/>
                </a:lnTo>
                <a:lnTo>
                  <a:pt x="93753" y="9679"/>
                </a:lnTo>
                <a:lnTo>
                  <a:pt x="102123" y="19358"/>
                </a:lnTo>
                <a:lnTo>
                  <a:pt x="110456" y="29037"/>
                </a:lnTo>
                <a:lnTo>
                  <a:pt x="118754" y="38716"/>
                </a:lnTo>
                <a:lnTo>
                  <a:pt x="127022" y="48395"/>
                </a:lnTo>
                <a:lnTo>
                  <a:pt x="135262" y="58075"/>
                </a:lnTo>
                <a:lnTo>
                  <a:pt x="143477" y="67754"/>
                </a:lnTo>
                <a:lnTo>
                  <a:pt x="151669" y="77433"/>
                </a:lnTo>
                <a:lnTo>
                  <a:pt x="159843" y="87112"/>
                </a:lnTo>
                <a:lnTo>
                  <a:pt x="167999" y="96791"/>
                </a:lnTo>
                <a:lnTo>
                  <a:pt x="176142" y="106471"/>
                </a:lnTo>
                <a:lnTo>
                  <a:pt x="184275" y="116150"/>
                </a:lnTo>
                <a:lnTo>
                  <a:pt x="192400" y="125829"/>
                </a:lnTo>
                <a:lnTo>
                  <a:pt x="200520" y="135508"/>
                </a:lnTo>
                <a:lnTo>
                  <a:pt x="205740" y="141731"/>
                </a:lnTo>
                <a:lnTo>
                  <a:pt x="205740" y="129153"/>
                </a:lnTo>
                <a:lnTo>
                  <a:pt x="205740" y="116476"/>
                </a:lnTo>
                <a:lnTo>
                  <a:pt x="205739" y="103731"/>
                </a:lnTo>
                <a:lnTo>
                  <a:pt x="205740" y="90950"/>
                </a:lnTo>
                <a:lnTo>
                  <a:pt x="205740" y="35052"/>
                </a:lnTo>
                <a:lnTo>
                  <a:pt x="199644" y="35052"/>
                </a:lnTo>
                <a:lnTo>
                  <a:pt x="195072" y="35052"/>
                </a:lnTo>
                <a:lnTo>
                  <a:pt x="188975" y="35052"/>
                </a:lnTo>
                <a:lnTo>
                  <a:pt x="178308" y="35052"/>
                </a:lnTo>
                <a:lnTo>
                  <a:pt x="169163" y="33528"/>
                </a:lnTo>
                <a:lnTo>
                  <a:pt x="164592" y="30480"/>
                </a:lnTo>
                <a:lnTo>
                  <a:pt x="160020" y="27432"/>
                </a:lnTo>
                <a:lnTo>
                  <a:pt x="156972" y="22860"/>
                </a:lnTo>
                <a:lnTo>
                  <a:pt x="156972" y="16764"/>
                </a:lnTo>
                <a:lnTo>
                  <a:pt x="156972" y="12192"/>
                </a:lnTo>
                <a:lnTo>
                  <a:pt x="160020" y="7620"/>
                </a:lnTo>
                <a:lnTo>
                  <a:pt x="164592" y="4572"/>
                </a:lnTo>
                <a:lnTo>
                  <a:pt x="169163" y="1524"/>
                </a:lnTo>
                <a:lnTo>
                  <a:pt x="178308" y="0"/>
                </a:lnTo>
                <a:lnTo>
                  <a:pt x="188975" y="0"/>
                </a:lnTo>
                <a:lnTo>
                  <a:pt x="201529" y="0"/>
                </a:lnTo>
                <a:lnTo>
                  <a:pt x="214314" y="0"/>
                </a:lnTo>
                <a:lnTo>
                  <a:pt x="227165" y="0"/>
                </a:lnTo>
                <a:lnTo>
                  <a:pt x="239917" y="0"/>
                </a:lnTo>
                <a:lnTo>
                  <a:pt x="249936" y="0"/>
                </a:lnTo>
                <a:lnTo>
                  <a:pt x="262128" y="0"/>
                </a:lnTo>
                <a:lnTo>
                  <a:pt x="269748" y="1524"/>
                </a:lnTo>
                <a:lnTo>
                  <a:pt x="274320" y="4572"/>
                </a:lnTo>
                <a:lnTo>
                  <a:pt x="278892" y="7620"/>
                </a:lnTo>
                <a:lnTo>
                  <a:pt x="281940" y="12192"/>
                </a:lnTo>
                <a:lnTo>
                  <a:pt x="281940" y="16764"/>
                </a:lnTo>
                <a:lnTo>
                  <a:pt x="281940" y="22860"/>
                </a:lnTo>
                <a:lnTo>
                  <a:pt x="278892" y="27432"/>
                </a:lnTo>
                <a:lnTo>
                  <a:pt x="274320" y="30480"/>
                </a:lnTo>
                <a:lnTo>
                  <a:pt x="269748" y="33528"/>
                </a:lnTo>
                <a:lnTo>
                  <a:pt x="262128" y="35052"/>
                </a:lnTo>
                <a:lnTo>
                  <a:pt x="252984" y="35052"/>
                </a:lnTo>
                <a:lnTo>
                  <a:pt x="252984" y="47642"/>
                </a:lnTo>
                <a:lnTo>
                  <a:pt x="252984" y="60235"/>
                </a:lnTo>
                <a:lnTo>
                  <a:pt x="252984" y="72836"/>
                </a:lnTo>
                <a:lnTo>
                  <a:pt x="252983" y="85447"/>
                </a:lnTo>
                <a:lnTo>
                  <a:pt x="252984" y="98072"/>
                </a:lnTo>
                <a:lnTo>
                  <a:pt x="252984" y="110714"/>
                </a:lnTo>
                <a:lnTo>
                  <a:pt x="252984" y="123377"/>
                </a:lnTo>
                <a:lnTo>
                  <a:pt x="252984" y="136065"/>
                </a:lnTo>
                <a:lnTo>
                  <a:pt x="252984" y="148780"/>
                </a:lnTo>
                <a:lnTo>
                  <a:pt x="252984" y="161527"/>
                </a:lnTo>
                <a:lnTo>
                  <a:pt x="252984" y="174309"/>
                </a:lnTo>
                <a:lnTo>
                  <a:pt x="252984" y="187128"/>
                </a:lnTo>
                <a:lnTo>
                  <a:pt x="252984" y="199990"/>
                </a:lnTo>
                <a:lnTo>
                  <a:pt x="252984" y="210311"/>
                </a:lnTo>
                <a:lnTo>
                  <a:pt x="240284" y="210311"/>
                </a:lnTo>
                <a:lnTo>
                  <a:pt x="227584" y="210311"/>
                </a:lnTo>
                <a:lnTo>
                  <a:pt x="214884" y="210311"/>
                </a:lnTo>
                <a:lnTo>
                  <a:pt x="207263" y="210311"/>
                </a:lnTo>
                <a:lnTo>
                  <a:pt x="198949" y="200455"/>
                </a:lnTo>
                <a:lnTo>
                  <a:pt x="190671" y="190636"/>
                </a:lnTo>
                <a:lnTo>
                  <a:pt x="182424" y="180854"/>
                </a:lnTo>
                <a:lnTo>
                  <a:pt x="174201" y="171106"/>
                </a:lnTo>
                <a:lnTo>
                  <a:pt x="165997" y="161387"/>
                </a:lnTo>
                <a:lnTo>
                  <a:pt x="157807" y="151696"/>
                </a:lnTo>
                <a:lnTo>
                  <a:pt x="149625" y="142030"/>
                </a:lnTo>
                <a:lnTo>
                  <a:pt x="141445" y="132386"/>
                </a:lnTo>
                <a:lnTo>
                  <a:pt x="133262" y="122762"/>
                </a:lnTo>
                <a:lnTo>
                  <a:pt x="125070" y="113153"/>
                </a:lnTo>
                <a:lnTo>
                  <a:pt x="116863" y="103558"/>
                </a:lnTo>
                <a:lnTo>
                  <a:pt x="108636" y="93974"/>
                </a:lnTo>
                <a:lnTo>
                  <a:pt x="100383" y="84398"/>
                </a:lnTo>
                <a:lnTo>
                  <a:pt x="92098" y="74826"/>
                </a:lnTo>
                <a:lnTo>
                  <a:pt x="85344" y="67056"/>
                </a:lnTo>
                <a:lnTo>
                  <a:pt x="85344" y="79634"/>
                </a:lnTo>
                <a:lnTo>
                  <a:pt x="85344" y="92311"/>
                </a:lnTo>
                <a:lnTo>
                  <a:pt x="85344" y="105056"/>
                </a:lnTo>
                <a:lnTo>
                  <a:pt x="85344" y="117837"/>
                </a:lnTo>
                <a:lnTo>
                  <a:pt x="85344" y="130625"/>
                </a:lnTo>
                <a:lnTo>
                  <a:pt x="85343" y="143389"/>
                </a:lnTo>
                <a:lnTo>
                  <a:pt x="85344" y="156097"/>
                </a:lnTo>
                <a:lnTo>
                  <a:pt x="85344" y="168718"/>
                </a:lnTo>
                <a:lnTo>
                  <a:pt x="85344" y="173735"/>
                </a:lnTo>
                <a:lnTo>
                  <a:pt x="91440" y="173735"/>
                </a:lnTo>
                <a:lnTo>
                  <a:pt x="97536" y="173735"/>
                </a:lnTo>
                <a:lnTo>
                  <a:pt x="103632" y="173735"/>
                </a:lnTo>
                <a:lnTo>
                  <a:pt x="114300" y="173735"/>
                </a:lnTo>
                <a:lnTo>
                  <a:pt x="121920" y="175259"/>
                </a:lnTo>
                <a:lnTo>
                  <a:pt x="126492" y="178307"/>
                </a:lnTo>
                <a:lnTo>
                  <a:pt x="132587" y="182879"/>
                </a:lnTo>
                <a:lnTo>
                  <a:pt x="134112" y="185927"/>
                </a:lnTo>
                <a:lnTo>
                  <a:pt x="134112" y="192023"/>
                </a:lnTo>
                <a:lnTo>
                  <a:pt x="134112" y="196595"/>
                </a:lnTo>
                <a:lnTo>
                  <a:pt x="132587" y="201167"/>
                </a:lnTo>
                <a:lnTo>
                  <a:pt x="126492" y="204215"/>
                </a:lnTo>
                <a:lnTo>
                  <a:pt x="121920" y="207263"/>
                </a:lnTo>
                <a:lnTo>
                  <a:pt x="114300" y="210311"/>
                </a:lnTo>
                <a:lnTo>
                  <a:pt x="103632" y="210311"/>
                </a:lnTo>
                <a:lnTo>
                  <a:pt x="90785" y="210311"/>
                </a:lnTo>
                <a:lnTo>
                  <a:pt x="78163" y="210311"/>
                </a:lnTo>
                <a:lnTo>
                  <a:pt x="65611" y="210311"/>
                </a:lnTo>
                <a:lnTo>
                  <a:pt x="52977" y="210311"/>
                </a:lnTo>
                <a:lnTo>
                  <a:pt x="41148" y="210311"/>
                </a:lnTo>
                <a:lnTo>
                  <a:pt x="30480" y="210311"/>
                </a:lnTo>
                <a:lnTo>
                  <a:pt x="22860" y="207263"/>
                </a:lnTo>
                <a:lnTo>
                  <a:pt x="16763" y="204215"/>
                </a:lnTo>
                <a:lnTo>
                  <a:pt x="12192" y="201167"/>
                </a:lnTo>
                <a:lnTo>
                  <a:pt x="10668" y="196595"/>
                </a:lnTo>
                <a:lnTo>
                  <a:pt x="10668" y="192023"/>
                </a:lnTo>
                <a:lnTo>
                  <a:pt x="10668" y="187451"/>
                </a:lnTo>
                <a:lnTo>
                  <a:pt x="12192" y="182879"/>
                </a:lnTo>
                <a:lnTo>
                  <a:pt x="16763" y="179831"/>
                </a:lnTo>
                <a:lnTo>
                  <a:pt x="21336" y="175259"/>
                </a:lnTo>
                <a:lnTo>
                  <a:pt x="28956" y="173735"/>
                </a:lnTo>
                <a:lnTo>
                  <a:pt x="39624" y="173735"/>
                </a:lnTo>
                <a:lnTo>
                  <a:pt x="39623" y="161139"/>
                </a:lnTo>
                <a:lnTo>
                  <a:pt x="39623" y="148480"/>
                </a:lnTo>
                <a:lnTo>
                  <a:pt x="39624" y="135772"/>
                </a:lnTo>
                <a:lnTo>
                  <a:pt x="39624" y="123030"/>
                </a:lnTo>
                <a:lnTo>
                  <a:pt x="39624" y="35052"/>
                </a:lnTo>
                <a:lnTo>
                  <a:pt x="36575" y="35052"/>
                </a:lnTo>
                <a:lnTo>
                  <a:pt x="35052" y="35052"/>
                </a:lnTo>
                <a:lnTo>
                  <a:pt x="32004" y="35052"/>
                </a:lnTo>
                <a:lnTo>
                  <a:pt x="21336" y="35052"/>
                </a:lnTo>
                <a:lnTo>
                  <a:pt x="12192" y="33528"/>
                </a:lnTo>
                <a:lnTo>
                  <a:pt x="7620" y="30480"/>
                </a:lnTo>
                <a:lnTo>
                  <a:pt x="3048" y="27432"/>
                </a:lnTo>
                <a:lnTo>
                  <a:pt x="0" y="22860"/>
                </a:lnTo>
                <a:lnTo>
                  <a:pt x="0" y="16764"/>
                </a:lnTo>
                <a:lnTo>
                  <a:pt x="0" y="12192"/>
                </a:lnTo>
                <a:lnTo>
                  <a:pt x="3048" y="7620"/>
                </a:lnTo>
                <a:lnTo>
                  <a:pt x="7620" y="4572"/>
                </a:lnTo>
                <a:lnTo>
                  <a:pt x="12192" y="1524"/>
                </a:lnTo>
                <a:lnTo>
                  <a:pt x="21336" y="0"/>
                </a:lnTo>
                <a:lnTo>
                  <a:pt x="32004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2806401" y="1136276"/>
            <a:ext cx="221876" cy="185569"/>
          </a:xfrm>
          <a:custGeom>
            <a:avLst/>
            <a:gdLst/>
            <a:ahLst/>
            <a:cxnLst/>
            <a:rect l="l" t="t" r="r" b="b"/>
            <a:pathLst>
              <a:path w="251459" h="210311">
                <a:moveTo>
                  <a:pt x="32003" y="0"/>
                </a:moveTo>
                <a:lnTo>
                  <a:pt x="44703" y="0"/>
                </a:lnTo>
                <a:lnTo>
                  <a:pt x="57403" y="0"/>
                </a:lnTo>
                <a:lnTo>
                  <a:pt x="70103" y="0"/>
                </a:lnTo>
                <a:lnTo>
                  <a:pt x="82803" y="0"/>
                </a:lnTo>
                <a:lnTo>
                  <a:pt x="95503" y="0"/>
                </a:lnTo>
                <a:lnTo>
                  <a:pt x="108203" y="0"/>
                </a:lnTo>
                <a:lnTo>
                  <a:pt x="120903" y="0"/>
                </a:lnTo>
                <a:lnTo>
                  <a:pt x="133603" y="0"/>
                </a:lnTo>
                <a:lnTo>
                  <a:pt x="146303" y="0"/>
                </a:lnTo>
                <a:lnTo>
                  <a:pt x="159003" y="0"/>
                </a:lnTo>
                <a:lnTo>
                  <a:pt x="171703" y="0"/>
                </a:lnTo>
                <a:lnTo>
                  <a:pt x="184403" y="0"/>
                </a:lnTo>
                <a:lnTo>
                  <a:pt x="197103" y="0"/>
                </a:lnTo>
                <a:lnTo>
                  <a:pt x="209803" y="0"/>
                </a:lnTo>
                <a:lnTo>
                  <a:pt x="222503" y="0"/>
                </a:lnTo>
                <a:lnTo>
                  <a:pt x="235203" y="0"/>
                </a:lnTo>
                <a:lnTo>
                  <a:pt x="242315" y="0"/>
                </a:lnTo>
                <a:lnTo>
                  <a:pt x="242315" y="12844"/>
                </a:lnTo>
                <a:lnTo>
                  <a:pt x="242315" y="25418"/>
                </a:lnTo>
                <a:lnTo>
                  <a:pt x="242315" y="37966"/>
                </a:lnTo>
                <a:lnTo>
                  <a:pt x="242315" y="50737"/>
                </a:lnTo>
                <a:lnTo>
                  <a:pt x="242315" y="53340"/>
                </a:lnTo>
                <a:lnTo>
                  <a:pt x="242315" y="62484"/>
                </a:lnTo>
                <a:lnTo>
                  <a:pt x="239267" y="68580"/>
                </a:lnTo>
                <a:lnTo>
                  <a:pt x="234695" y="71628"/>
                </a:lnTo>
                <a:lnTo>
                  <a:pt x="231647" y="76200"/>
                </a:lnTo>
                <a:lnTo>
                  <a:pt x="225551" y="77724"/>
                </a:lnTo>
                <a:lnTo>
                  <a:pt x="217931" y="77724"/>
                </a:lnTo>
                <a:lnTo>
                  <a:pt x="211835" y="77724"/>
                </a:lnTo>
                <a:lnTo>
                  <a:pt x="205739" y="76200"/>
                </a:lnTo>
                <a:lnTo>
                  <a:pt x="201167" y="71628"/>
                </a:lnTo>
                <a:lnTo>
                  <a:pt x="196595" y="68580"/>
                </a:lnTo>
                <a:lnTo>
                  <a:pt x="195071" y="62484"/>
                </a:lnTo>
                <a:lnTo>
                  <a:pt x="195071" y="53340"/>
                </a:lnTo>
                <a:lnTo>
                  <a:pt x="195071" y="47244"/>
                </a:lnTo>
                <a:lnTo>
                  <a:pt x="195071" y="41148"/>
                </a:lnTo>
                <a:lnTo>
                  <a:pt x="195071" y="35052"/>
                </a:lnTo>
                <a:lnTo>
                  <a:pt x="182371" y="35052"/>
                </a:lnTo>
                <a:lnTo>
                  <a:pt x="169671" y="35052"/>
                </a:lnTo>
                <a:lnTo>
                  <a:pt x="156971" y="35052"/>
                </a:lnTo>
                <a:lnTo>
                  <a:pt x="144271" y="35052"/>
                </a:lnTo>
                <a:lnTo>
                  <a:pt x="131571" y="35052"/>
                </a:lnTo>
                <a:lnTo>
                  <a:pt x="118871" y="35052"/>
                </a:lnTo>
                <a:lnTo>
                  <a:pt x="106171" y="35052"/>
                </a:lnTo>
                <a:lnTo>
                  <a:pt x="93471" y="35052"/>
                </a:lnTo>
                <a:lnTo>
                  <a:pt x="85343" y="35052"/>
                </a:lnTo>
                <a:lnTo>
                  <a:pt x="85343" y="47608"/>
                </a:lnTo>
                <a:lnTo>
                  <a:pt x="85343" y="60444"/>
                </a:lnTo>
                <a:lnTo>
                  <a:pt x="85343" y="73291"/>
                </a:lnTo>
                <a:lnTo>
                  <a:pt x="85343" y="85880"/>
                </a:lnTo>
                <a:lnTo>
                  <a:pt x="85343" y="86868"/>
                </a:lnTo>
                <a:lnTo>
                  <a:pt x="98043" y="86868"/>
                </a:lnTo>
                <a:lnTo>
                  <a:pt x="110743" y="86868"/>
                </a:lnTo>
                <a:lnTo>
                  <a:pt x="123443" y="86868"/>
                </a:lnTo>
                <a:lnTo>
                  <a:pt x="126491" y="86868"/>
                </a:lnTo>
                <a:lnTo>
                  <a:pt x="126491" y="77724"/>
                </a:lnTo>
                <a:lnTo>
                  <a:pt x="128015" y="71628"/>
                </a:lnTo>
                <a:lnTo>
                  <a:pt x="129539" y="68580"/>
                </a:lnTo>
                <a:lnTo>
                  <a:pt x="135635" y="62484"/>
                </a:lnTo>
                <a:lnTo>
                  <a:pt x="141731" y="59436"/>
                </a:lnTo>
                <a:lnTo>
                  <a:pt x="150875" y="59436"/>
                </a:lnTo>
                <a:lnTo>
                  <a:pt x="156971" y="59436"/>
                </a:lnTo>
                <a:lnTo>
                  <a:pt x="163067" y="62484"/>
                </a:lnTo>
                <a:lnTo>
                  <a:pt x="167639" y="65532"/>
                </a:lnTo>
                <a:lnTo>
                  <a:pt x="170687" y="68580"/>
                </a:lnTo>
                <a:lnTo>
                  <a:pt x="173735" y="74676"/>
                </a:lnTo>
                <a:lnTo>
                  <a:pt x="173735" y="83820"/>
                </a:lnTo>
                <a:lnTo>
                  <a:pt x="173735" y="96520"/>
                </a:lnTo>
                <a:lnTo>
                  <a:pt x="173735" y="109220"/>
                </a:lnTo>
                <a:lnTo>
                  <a:pt x="173735" y="121920"/>
                </a:lnTo>
                <a:lnTo>
                  <a:pt x="173735" y="124968"/>
                </a:lnTo>
                <a:lnTo>
                  <a:pt x="173735" y="132588"/>
                </a:lnTo>
                <a:lnTo>
                  <a:pt x="172211" y="137159"/>
                </a:lnTo>
                <a:lnTo>
                  <a:pt x="169163" y="140207"/>
                </a:lnTo>
                <a:lnTo>
                  <a:pt x="164591" y="146303"/>
                </a:lnTo>
                <a:lnTo>
                  <a:pt x="158495" y="147827"/>
                </a:lnTo>
                <a:lnTo>
                  <a:pt x="150875" y="147827"/>
                </a:lnTo>
                <a:lnTo>
                  <a:pt x="141731" y="147827"/>
                </a:lnTo>
                <a:lnTo>
                  <a:pt x="135635" y="146303"/>
                </a:lnTo>
                <a:lnTo>
                  <a:pt x="129539" y="140207"/>
                </a:lnTo>
                <a:lnTo>
                  <a:pt x="128015" y="137159"/>
                </a:lnTo>
                <a:lnTo>
                  <a:pt x="126491" y="131064"/>
                </a:lnTo>
                <a:lnTo>
                  <a:pt x="126491" y="121920"/>
                </a:lnTo>
                <a:lnTo>
                  <a:pt x="113791" y="121920"/>
                </a:lnTo>
                <a:lnTo>
                  <a:pt x="101091" y="121920"/>
                </a:lnTo>
                <a:lnTo>
                  <a:pt x="88391" y="121920"/>
                </a:lnTo>
                <a:lnTo>
                  <a:pt x="85343" y="121920"/>
                </a:lnTo>
                <a:lnTo>
                  <a:pt x="85344" y="134476"/>
                </a:lnTo>
                <a:lnTo>
                  <a:pt x="85344" y="147312"/>
                </a:lnTo>
                <a:lnTo>
                  <a:pt x="85344" y="160159"/>
                </a:lnTo>
                <a:lnTo>
                  <a:pt x="85343" y="172748"/>
                </a:lnTo>
                <a:lnTo>
                  <a:pt x="85343" y="173735"/>
                </a:lnTo>
                <a:lnTo>
                  <a:pt x="97885" y="173735"/>
                </a:lnTo>
                <a:lnTo>
                  <a:pt x="110436" y="173735"/>
                </a:lnTo>
                <a:lnTo>
                  <a:pt x="123010" y="173735"/>
                </a:lnTo>
                <a:lnTo>
                  <a:pt x="135615" y="173735"/>
                </a:lnTo>
                <a:lnTo>
                  <a:pt x="148263" y="173735"/>
                </a:lnTo>
                <a:lnTo>
                  <a:pt x="160965" y="173735"/>
                </a:lnTo>
                <a:lnTo>
                  <a:pt x="173732" y="173735"/>
                </a:lnTo>
                <a:lnTo>
                  <a:pt x="186573" y="173735"/>
                </a:lnTo>
                <a:lnTo>
                  <a:pt x="199501" y="173735"/>
                </a:lnTo>
                <a:lnTo>
                  <a:pt x="205739" y="173735"/>
                </a:lnTo>
                <a:lnTo>
                  <a:pt x="205739" y="167639"/>
                </a:lnTo>
                <a:lnTo>
                  <a:pt x="205739" y="161543"/>
                </a:lnTo>
                <a:lnTo>
                  <a:pt x="205739" y="155447"/>
                </a:lnTo>
                <a:lnTo>
                  <a:pt x="205739" y="146303"/>
                </a:lnTo>
                <a:lnTo>
                  <a:pt x="207263" y="140207"/>
                </a:lnTo>
                <a:lnTo>
                  <a:pt x="211835" y="137159"/>
                </a:lnTo>
                <a:lnTo>
                  <a:pt x="216407" y="132588"/>
                </a:lnTo>
                <a:lnTo>
                  <a:pt x="220979" y="131064"/>
                </a:lnTo>
                <a:lnTo>
                  <a:pt x="228599" y="131064"/>
                </a:lnTo>
                <a:lnTo>
                  <a:pt x="236219" y="131064"/>
                </a:lnTo>
                <a:lnTo>
                  <a:pt x="240791" y="132588"/>
                </a:lnTo>
                <a:lnTo>
                  <a:pt x="245363" y="137159"/>
                </a:lnTo>
                <a:lnTo>
                  <a:pt x="249935" y="140207"/>
                </a:lnTo>
                <a:lnTo>
                  <a:pt x="251459" y="146303"/>
                </a:lnTo>
                <a:lnTo>
                  <a:pt x="251459" y="210311"/>
                </a:lnTo>
                <a:lnTo>
                  <a:pt x="238759" y="210311"/>
                </a:lnTo>
                <a:lnTo>
                  <a:pt x="226059" y="210311"/>
                </a:lnTo>
                <a:lnTo>
                  <a:pt x="213359" y="210311"/>
                </a:lnTo>
                <a:lnTo>
                  <a:pt x="200659" y="210311"/>
                </a:lnTo>
                <a:lnTo>
                  <a:pt x="187959" y="210311"/>
                </a:lnTo>
                <a:lnTo>
                  <a:pt x="175259" y="210311"/>
                </a:lnTo>
                <a:lnTo>
                  <a:pt x="162559" y="210311"/>
                </a:lnTo>
                <a:lnTo>
                  <a:pt x="149859" y="210311"/>
                </a:lnTo>
                <a:lnTo>
                  <a:pt x="137159" y="210311"/>
                </a:lnTo>
                <a:lnTo>
                  <a:pt x="124459" y="210311"/>
                </a:lnTo>
                <a:lnTo>
                  <a:pt x="111759" y="210311"/>
                </a:lnTo>
                <a:lnTo>
                  <a:pt x="99059" y="210311"/>
                </a:lnTo>
                <a:lnTo>
                  <a:pt x="86359" y="210311"/>
                </a:lnTo>
                <a:lnTo>
                  <a:pt x="73659" y="210311"/>
                </a:lnTo>
                <a:lnTo>
                  <a:pt x="60959" y="210311"/>
                </a:lnTo>
                <a:lnTo>
                  <a:pt x="48259" y="210311"/>
                </a:lnTo>
                <a:lnTo>
                  <a:pt x="35559" y="210311"/>
                </a:lnTo>
                <a:lnTo>
                  <a:pt x="32003" y="210311"/>
                </a:lnTo>
                <a:lnTo>
                  <a:pt x="19812" y="210311"/>
                </a:lnTo>
                <a:lnTo>
                  <a:pt x="12191" y="207263"/>
                </a:lnTo>
                <a:lnTo>
                  <a:pt x="7619" y="204215"/>
                </a:lnTo>
                <a:lnTo>
                  <a:pt x="3047" y="201167"/>
                </a:lnTo>
                <a:lnTo>
                  <a:pt x="0" y="196595"/>
                </a:lnTo>
                <a:lnTo>
                  <a:pt x="0" y="192023"/>
                </a:lnTo>
                <a:lnTo>
                  <a:pt x="0" y="185927"/>
                </a:lnTo>
                <a:lnTo>
                  <a:pt x="3047" y="182879"/>
                </a:lnTo>
                <a:lnTo>
                  <a:pt x="7619" y="178307"/>
                </a:lnTo>
                <a:lnTo>
                  <a:pt x="12191" y="175259"/>
                </a:lnTo>
                <a:lnTo>
                  <a:pt x="19812" y="173735"/>
                </a:lnTo>
                <a:lnTo>
                  <a:pt x="32003" y="173735"/>
                </a:lnTo>
                <a:lnTo>
                  <a:pt x="33527" y="173735"/>
                </a:lnTo>
                <a:lnTo>
                  <a:pt x="36575" y="173735"/>
                </a:lnTo>
                <a:lnTo>
                  <a:pt x="38100" y="173735"/>
                </a:lnTo>
                <a:lnTo>
                  <a:pt x="38099" y="161139"/>
                </a:lnTo>
                <a:lnTo>
                  <a:pt x="38100" y="148480"/>
                </a:lnTo>
                <a:lnTo>
                  <a:pt x="38100" y="135772"/>
                </a:lnTo>
                <a:lnTo>
                  <a:pt x="38100" y="123030"/>
                </a:lnTo>
                <a:lnTo>
                  <a:pt x="38100" y="110267"/>
                </a:lnTo>
                <a:lnTo>
                  <a:pt x="38100" y="97498"/>
                </a:lnTo>
                <a:lnTo>
                  <a:pt x="38100" y="84737"/>
                </a:lnTo>
                <a:lnTo>
                  <a:pt x="38100" y="71997"/>
                </a:lnTo>
                <a:lnTo>
                  <a:pt x="38100" y="59292"/>
                </a:lnTo>
                <a:lnTo>
                  <a:pt x="38100" y="46638"/>
                </a:lnTo>
                <a:lnTo>
                  <a:pt x="38100" y="35052"/>
                </a:lnTo>
                <a:lnTo>
                  <a:pt x="36575" y="35052"/>
                </a:lnTo>
                <a:lnTo>
                  <a:pt x="33527" y="35052"/>
                </a:lnTo>
                <a:lnTo>
                  <a:pt x="32003" y="35052"/>
                </a:lnTo>
                <a:lnTo>
                  <a:pt x="19812" y="35052"/>
                </a:lnTo>
                <a:lnTo>
                  <a:pt x="12191" y="33528"/>
                </a:lnTo>
                <a:lnTo>
                  <a:pt x="7619" y="30480"/>
                </a:lnTo>
                <a:lnTo>
                  <a:pt x="3047" y="27432"/>
                </a:lnTo>
                <a:lnTo>
                  <a:pt x="0" y="22860"/>
                </a:lnTo>
                <a:lnTo>
                  <a:pt x="0" y="16764"/>
                </a:lnTo>
                <a:lnTo>
                  <a:pt x="0" y="12192"/>
                </a:lnTo>
                <a:lnTo>
                  <a:pt x="3047" y="7620"/>
                </a:lnTo>
                <a:lnTo>
                  <a:pt x="7619" y="4572"/>
                </a:lnTo>
                <a:lnTo>
                  <a:pt x="12191" y="1524"/>
                </a:lnTo>
                <a:lnTo>
                  <a:pt x="19812" y="0"/>
                </a:lnTo>
                <a:lnTo>
                  <a:pt x="32003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2554941" y="1136276"/>
            <a:ext cx="221876" cy="185569"/>
          </a:xfrm>
          <a:custGeom>
            <a:avLst/>
            <a:gdLst/>
            <a:ahLst/>
            <a:cxnLst/>
            <a:rect l="l" t="t" r="r" b="b"/>
            <a:pathLst>
              <a:path w="251459" h="210311">
                <a:moveTo>
                  <a:pt x="30479" y="0"/>
                </a:moveTo>
                <a:lnTo>
                  <a:pt x="43306" y="0"/>
                </a:lnTo>
                <a:lnTo>
                  <a:pt x="56021" y="0"/>
                </a:lnTo>
                <a:lnTo>
                  <a:pt x="68663" y="0"/>
                </a:lnTo>
                <a:lnTo>
                  <a:pt x="81270" y="0"/>
                </a:lnTo>
                <a:lnTo>
                  <a:pt x="93881" y="0"/>
                </a:lnTo>
                <a:lnTo>
                  <a:pt x="106534" y="0"/>
                </a:lnTo>
                <a:lnTo>
                  <a:pt x="119268" y="0"/>
                </a:lnTo>
                <a:lnTo>
                  <a:pt x="129539" y="0"/>
                </a:lnTo>
                <a:lnTo>
                  <a:pt x="142254" y="405"/>
                </a:lnTo>
                <a:lnTo>
                  <a:pt x="154649" y="1763"/>
                </a:lnTo>
                <a:lnTo>
                  <a:pt x="167148" y="4283"/>
                </a:lnTo>
                <a:lnTo>
                  <a:pt x="173735" y="6096"/>
                </a:lnTo>
                <a:lnTo>
                  <a:pt x="186643" y="10685"/>
                </a:lnTo>
                <a:lnTo>
                  <a:pt x="198255" y="15913"/>
                </a:lnTo>
                <a:lnTo>
                  <a:pt x="208251" y="22419"/>
                </a:lnTo>
                <a:lnTo>
                  <a:pt x="208787" y="22860"/>
                </a:lnTo>
                <a:lnTo>
                  <a:pt x="217508" y="29839"/>
                </a:lnTo>
                <a:lnTo>
                  <a:pt x="227209" y="39316"/>
                </a:lnTo>
                <a:lnTo>
                  <a:pt x="230123" y="42672"/>
                </a:lnTo>
                <a:lnTo>
                  <a:pt x="237621" y="53676"/>
                </a:lnTo>
                <a:lnTo>
                  <a:pt x="243738" y="64427"/>
                </a:lnTo>
                <a:lnTo>
                  <a:pt x="245363" y="68580"/>
                </a:lnTo>
                <a:lnTo>
                  <a:pt x="249411" y="79544"/>
                </a:lnTo>
                <a:lnTo>
                  <a:pt x="251221" y="92133"/>
                </a:lnTo>
                <a:lnTo>
                  <a:pt x="251459" y="100584"/>
                </a:lnTo>
                <a:lnTo>
                  <a:pt x="251459" y="105156"/>
                </a:lnTo>
                <a:lnTo>
                  <a:pt x="251459" y="111252"/>
                </a:lnTo>
                <a:lnTo>
                  <a:pt x="251459" y="117348"/>
                </a:lnTo>
                <a:lnTo>
                  <a:pt x="250538" y="130712"/>
                </a:lnTo>
                <a:lnTo>
                  <a:pt x="247595" y="142867"/>
                </a:lnTo>
                <a:lnTo>
                  <a:pt x="242357" y="154354"/>
                </a:lnTo>
                <a:lnTo>
                  <a:pt x="233890" y="168003"/>
                </a:lnTo>
                <a:lnTo>
                  <a:pt x="225354" y="177400"/>
                </a:lnTo>
                <a:lnTo>
                  <a:pt x="215503" y="185482"/>
                </a:lnTo>
                <a:lnTo>
                  <a:pt x="203035" y="192585"/>
                </a:lnTo>
                <a:lnTo>
                  <a:pt x="191660" y="198296"/>
                </a:lnTo>
                <a:lnTo>
                  <a:pt x="184403" y="201167"/>
                </a:lnTo>
                <a:lnTo>
                  <a:pt x="174136" y="204622"/>
                </a:lnTo>
                <a:lnTo>
                  <a:pt x="162645" y="207261"/>
                </a:lnTo>
                <a:lnTo>
                  <a:pt x="149931" y="209084"/>
                </a:lnTo>
                <a:lnTo>
                  <a:pt x="135993" y="210091"/>
                </a:lnTo>
                <a:lnTo>
                  <a:pt x="124967" y="210311"/>
                </a:lnTo>
                <a:lnTo>
                  <a:pt x="112138" y="210311"/>
                </a:lnTo>
                <a:lnTo>
                  <a:pt x="99429" y="210311"/>
                </a:lnTo>
                <a:lnTo>
                  <a:pt x="86797" y="210311"/>
                </a:lnTo>
                <a:lnTo>
                  <a:pt x="74196" y="210311"/>
                </a:lnTo>
                <a:lnTo>
                  <a:pt x="61583" y="210311"/>
                </a:lnTo>
                <a:lnTo>
                  <a:pt x="48913" y="210311"/>
                </a:lnTo>
                <a:lnTo>
                  <a:pt x="36142" y="210311"/>
                </a:lnTo>
                <a:lnTo>
                  <a:pt x="30479" y="210311"/>
                </a:lnTo>
                <a:lnTo>
                  <a:pt x="19811" y="210311"/>
                </a:lnTo>
                <a:lnTo>
                  <a:pt x="12191" y="207263"/>
                </a:lnTo>
                <a:lnTo>
                  <a:pt x="6095" y="204215"/>
                </a:lnTo>
                <a:lnTo>
                  <a:pt x="1523" y="201167"/>
                </a:lnTo>
                <a:lnTo>
                  <a:pt x="0" y="196595"/>
                </a:lnTo>
                <a:lnTo>
                  <a:pt x="0" y="192023"/>
                </a:lnTo>
                <a:lnTo>
                  <a:pt x="0" y="185927"/>
                </a:lnTo>
                <a:lnTo>
                  <a:pt x="1523" y="182879"/>
                </a:lnTo>
                <a:lnTo>
                  <a:pt x="6095" y="178307"/>
                </a:lnTo>
                <a:lnTo>
                  <a:pt x="12191" y="175259"/>
                </a:lnTo>
                <a:lnTo>
                  <a:pt x="18287" y="173735"/>
                </a:lnTo>
                <a:lnTo>
                  <a:pt x="28956" y="173735"/>
                </a:lnTo>
                <a:lnTo>
                  <a:pt x="28956" y="161139"/>
                </a:lnTo>
                <a:lnTo>
                  <a:pt x="28956" y="148480"/>
                </a:lnTo>
                <a:lnTo>
                  <a:pt x="28956" y="135772"/>
                </a:lnTo>
                <a:lnTo>
                  <a:pt x="28956" y="123030"/>
                </a:lnTo>
                <a:lnTo>
                  <a:pt x="28956" y="110267"/>
                </a:lnTo>
                <a:lnTo>
                  <a:pt x="28956" y="97498"/>
                </a:lnTo>
                <a:lnTo>
                  <a:pt x="28955" y="84737"/>
                </a:lnTo>
                <a:lnTo>
                  <a:pt x="28956" y="71997"/>
                </a:lnTo>
                <a:lnTo>
                  <a:pt x="28956" y="59292"/>
                </a:lnTo>
                <a:lnTo>
                  <a:pt x="28955" y="46638"/>
                </a:lnTo>
                <a:lnTo>
                  <a:pt x="28956" y="35052"/>
                </a:lnTo>
                <a:lnTo>
                  <a:pt x="18287" y="35052"/>
                </a:lnTo>
                <a:lnTo>
                  <a:pt x="10667" y="33528"/>
                </a:lnTo>
                <a:lnTo>
                  <a:pt x="6095" y="30480"/>
                </a:lnTo>
                <a:lnTo>
                  <a:pt x="1523" y="27432"/>
                </a:lnTo>
                <a:lnTo>
                  <a:pt x="0" y="22860"/>
                </a:lnTo>
                <a:lnTo>
                  <a:pt x="0" y="16764"/>
                </a:lnTo>
                <a:lnTo>
                  <a:pt x="0" y="12192"/>
                </a:lnTo>
                <a:lnTo>
                  <a:pt x="1523" y="7620"/>
                </a:lnTo>
                <a:lnTo>
                  <a:pt x="6095" y="4572"/>
                </a:lnTo>
                <a:lnTo>
                  <a:pt x="12191" y="1524"/>
                </a:lnTo>
                <a:lnTo>
                  <a:pt x="19811" y="0"/>
                </a:lnTo>
                <a:lnTo>
                  <a:pt x="30479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2294068" y="1136276"/>
            <a:ext cx="247425" cy="185569"/>
          </a:xfrm>
          <a:custGeom>
            <a:avLst/>
            <a:gdLst/>
            <a:ahLst/>
            <a:cxnLst/>
            <a:rect l="l" t="t" r="r" b="b"/>
            <a:pathLst>
              <a:path w="280415" h="210311">
                <a:moveTo>
                  <a:pt x="30479" y="0"/>
                </a:moveTo>
                <a:lnTo>
                  <a:pt x="43179" y="0"/>
                </a:lnTo>
                <a:lnTo>
                  <a:pt x="55880" y="0"/>
                </a:lnTo>
                <a:lnTo>
                  <a:pt x="68579" y="0"/>
                </a:lnTo>
                <a:lnTo>
                  <a:pt x="81279" y="0"/>
                </a:lnTo>
                <a:lnTo>
                  <a:pt x="85343" y="0"/>
                </a:lnTo>
                <a:lnTo>
                  <a:pt x="93505" y="9730"/>
                </a:lnTo>
                <a:lnTo>
                  <a:pt x="101666" y="19461"/>
                </a:lnTo>
                <a:lnTo>
                  <a:pt x="109827" y="29191"/>
                </a:lnTo>
                <a:lnTo>
                  <a:pt x="117988" y="38922"/>
                </a:lnTo>
                <a:lnTo>
                  <a:pt x="126149" y="48653"/>
                </a:lnTo>
                <a:lnTo>
                  <a:pt x="134311" y="58383"/>
                </a:lnTo>
                <a:lnTo>
                  <a:pt x="142472" y="68114"/>
                </a:lnTo>
                <a:lnTo>
                  <a:pt x="150633" y="77845"/>
                </a:lnTo>
                <a:lnTo>
                  <a:pt x="158794" y="87575"/>
                </a:lnTo>
                <a:lnTo>
                  <a:pt x="166955" y="97306"/>
                </a:lnTo>
                <a:lnTo>
                  <a:pt x="175116" y="107036"/>
                </a:lnTo>
                <a:lnTo>
                  <a:pt x="183278" y="116767"/>
                </a:lnTo>
                <a:lnTo>
                  <a:pt x="191439" y="126498"/>
                </a:lnTo>
                <a:lnTo>
                  <a:pt x="199600" y="136228"/>
                </a:lnTo>
                <a:lnTo>
                  <a:pt x="204215" y="141731"/>
                </a:lnTo>
                <a:lnTo>
                  <a:pt x="204215" y="129153"/>
                </a:lnTo>
                <a:lnTo>
                  <a:pt x="204215" y="116476"/>
                </a:lnTo>
                <a:lnTo>
                  <a:pt x="204215" y="103731"/>
                </a:lnTo>
                <a:lnTo>
                  <a:pt x="204215" y="90950"/>
                </a:lnTo>
                <a:lnTo>
                  <a:pt x="204215" y="78162"/>
                </a:lnTo>
                <a:lnTo>
                  <a:pt x="204215" y="65398"/>
                </a:lnTo>
                <a:lnTo>
                  <a:pt x="204215" y="52690"/>
                </a:lnTo>
                <a:lnTo>
                  <a:pt x="204215" y="40069"/>
                </a:lnTo>
                <a:lnTo>
                  <a:pt x="204215" y="35052"/>
                </a:lnTo>
                <a:lnTo>
                  <a:pt x="199643" y="35052"/>
                </a:lnTo>
                <a:lnTo>
                  <a:pt x="193547" y="35052"/>
                </a:lnTo>
                <a:lnTo>
                  <a:pt x="187451" y="35052"/>
                </a:lnTo>
                <a:lnTo>
                  <a:pt x="176783" y="35052"/>
                </a:lnTo>
                <a:lnTo>
                  <a:pt x="169163" y="33528"/>
                </a:lnTo>
                <a:lnTo>
                  <a:pt x="163067" y="30480"/>
                </a:lnTo>
                <a:lnTo>
                  <a:pt x="158495" y="27432"/>
                </a:lnTo>
                <a:lnTo>
                  <a:pt x="156971" y="22860"/>
                </a:lnTo>
                <a:lnTo>
                  <a:pt x="156971" y="16764"/>
                </a:lnTo>
                <a:lnTo>
                  <a:pt x="156971" y="12192"/>
                </a:lnTo>
                <a:lnTo>
                  <a:pt x="158495" y="7620"/>
                </a:lnTo>
                <a:lnTo>
                  <a:pt x="163067" y="4572"/>
                </a:lnTo>
                <a:lnTo>
                  <a:pt x="169163" y="1524"/>
                </a:lnTo>
                <a:lnTo>
                  <a:pt x="176783" y="0"/>
                </a:lnTo>
                <a:lnTo>
                  <a:pt x="187451" y="0"/>
                </a:lnTo>
                <a:lnTo>
                  <a:pt x="200298" y="0"/>
                </a:lnTo>
                <a:lnTo>
                  <a:pt x="212920" y="0"/>
                </a:lnTo>
                <a:lnTo>
                  <a:pt x="225472" y="0"/>
                </a:lnTo>
                <a:lnTo>
                  <a:pt x="238106" y="0"/>
                </a:lnTo>
                <a:lnTo>
                  <a:pt x="249935" y="0"/>
                </a:lnTo>
                <a:lnTo>
                  <a:pt x="260603" y="0"/>
                </a:lnTo>
                <a:lnTo>
                  <a:pt x="268223" y="1524"/>
                </a:lnTo>
                <a:lnTo>
                  <a:pt x="272795" y="4572"/>
                </a:lnTo>
                <a:lnTo>
                  <a:pt x="278891" y="7620"/>
                </a:lnTo>
                <a:lnTo>
                  <a:pt x="280415" y="12192"/>
                </a:lnTo>
                <a:lnTo>
                  <a:pt x="280415" y="16764"/>
                </a:lnTo>
                <a:lnTo>
                  <a:pt x="280415" y="22860"/>
                </a:lnTo>
                <a:lnTo>
                  <a:pt x="278891" y="27432"/>
                </a:lnTo>
                <a:lnTo>
                  <a:pt x="274319" y="30480"/>
                </a:lnTo>
                <a:lnTo>
                  <a:pt x="268223" y="33528"/>
                </a:lnTo>
                <a:lnTo>
                  <a:pt x="262127" y="35052"/>
                </a:lnTo>
                <a:lnTo>
                  <a:pt x="251459" y="35052"/>
                </a:lnTo>
                <a:lnTo>
                  <a:pt x="251459" y="47642"/>
                </a:lnTo>
                <a:lnTo>
                  <a:pt x="251459" y="60235"/>
                </a:lnTo>
                <a:lnTo>
                  <a:pt x="251459" y="72836"/>
                </a:lnTo>
                <a:lnTo>
                  <a:pt x="251459" y="85447"/>
                </a:lnTo>
                <a:lnTo>
                  <a:pt x="251459" y="98072"/>
                </a:lnTo>
                <a:lnTo>
                  <a:pt x="251459" y="110714"/>
                </a:lnTo>
                <a:lnTo>
                  <a:pt x="251459" y="123377"/>
                </a:lnTo>
                <a:lnTo>
                  <a:pt x="251459" y="136065"/>
                </a:lnTo>
                <a:lnTo>
                  <a:pt x="251459" y="148780"/>
                </a:lnTo>
                <a:lnTo>
                  <a:pt x="251459" y="210311"/>
                </a:lnTo>
                <a:lnTo>
                  <a:pt x="238759" y="210311"/>
                </a:lnTo>
                <a:lnTo>
                  <a:pt x="226059" y="210311"/>
                </a:lnTo>
                <a:lnTo>
                  <a:pt x="213359" y="210311"/>
                </a:lnTo>
                <a:lnTo>
                  <a:pt x="205739" y="210311"/>
                </a:lnTo>
                <a:lnTo>
                  <a:pt x="197652" y="200403"/>
                </a:lnTo>
                <a:lnTo>
                  <a:pt x="189528" y="190533"/>
                </a:lnTo>
                <a:lnTo>
                  <a:pt x="181373" y="180700"/>
                </a:lnTo>
                <a:lnTo>
                  <a:pt x="173193" y="170901"/>
                </a:lnTo>
                <a:lnTo>
                  <a:pt x="164994" y="161132"/>
                </a:lnTo>
                <a:lnTo>
                  <a:pt x="156782" y="151391"/>
                </a:lnTo>
                <a:lnTo>
                  <a:pt x="148562" y="141675"/>
                </a:lnTo>
                <a:lnTo>
                  <a:pt x="140339" y="131981"/>
                </a:lnTo>
                <a:lnTo>
                  <a:pt x="132121" y="122306"/>
                </a:lnTo>
                <a:lnTo>
                  <a:pt x="123911" y="112648"/>
                </a:lnTo>
                <a:lnTo>
                  <a:pt x="115717" y="103003"/>
                </a:lnTo>
                <a:lnTo>
                  <a:pt x="107543" y="93369"/>
                </a:lnTo>
                <a:lnTo>
                  <a:pt x="99396" y="83743"/>
                </a:lnTo>
                <a:lnTo>
                  <a:pt x="91281" y="74122"/>
                </a:lnTo>
                <a:lnTo>
                  <a:pt x="85343" y="67056"/>
                </a:lnTo>
                <a:lnTo>
                  <a:pt x="85343" y="79634"/>
                </a:lnTo>
                <a:lnTo>
                  <a:pt x="85344" y="92311"/>
                </a:lnTo>
                <a:lnTo>
                  <a:pt x="85343" y="105056"/>
                </a:lnTo>
                <a:lnTo>
                  <a:pt x="85343" y="117837"/>
                </a:lnTo>
                <a:lnTo>
                  <a:pt x="85343" y="173735"/>
                </a:lnTo>
                <a:lnTo>
                  <a:pt x="91439" y="173735"/>
                </a:lnTo>
                <a:lnTo>
                  <a:pt x="96012" y="173735"/>
                </a:lnTo>
                <a:lnTo>
                  <a:pt x="102107" y="173735"/>
                </a:lnTo>
                <a:lnTo>
                  <a:pt x="112775" y="173735"/>
                </a:lnTo>
                <a:lnTo>
                  <a:pt x="121919" y="175259"/>
                </a:lnTo>
                <a:lnTo>
                  <a:pt x="126491" y="178307"/>
                </a:lnTo>
                <a:lnTo>
                  <a:pt x="131063" y="182879"/>
                </a:lnTo>
                <a:lnTo>
                  <a:pt x="132587" y="185927"/>
                </a:lnTo>
                <a:lnTo>
                  <a:pt x="132587" y="192023"/>
                </a:lnTo>
                <a:lnTo>
                  <a:pt x="132587" y="196595"/>
                </a:lnTo>
                <a:lnTo>
                  <a:pt x="131063" y="201167"/>
                </a:lnTo>
                <a:lnTo>
                  <a:pt x="126491" y="204215"/>
                </a:lnTo>
                <a:lnTo>
                  <a:pt x="121919" y="207263"/>
                </a:lnTo>
                <a:lnTo>
                  <a:pt x="112775" y="210311"/>
                </a:lnTo>
                <a:lnTo>
                  <a:pt x="102107" y="210311"/>
                </a:lnTo>
                <a:lnTo>
                  <a:pt x="88957" y="210311"/>
                </a:lnTo>
                <a:lnTo>
                  <a:pt x="76121" y="210311"/>
                </a:lnTo>
                <a:lnTo>
                  <a:pt x="63516" y="210311"/>
                </a:lnTo>
                <a:lnTo>
                  <a:pt x="51061" y="210311"/>
                </a:lnTo>
                <a:lnTo>
                  <a:pt x="41147" y="210311"/>
                </a:lnTo>
                <a:lnTo>
                  <a:pt x="28956" y="210311"/>
                </a:lnTo>
                <a:lnTo>
                  <a:pt x="21335" y="207263"/>
                </a:lnTo>
                <a:lnTo>
                  <a:pt x="16763" y="204215"/>
                </a:lnTo>
                <a:lnTo>
                  <a:pt x="12191" y="201167"/>
                </a:lnTo>
                <a:lnTo>
                  <a:pt x="9143" y="196595"/>
                </a:lnTo>
                <a:lnTo>
                  <a:pt x="9143" y="192023"/>
                </a:lnTo>
                <a:lnTo>
                  <a:pt x="9143" y="187451"/>
                </a:lnTo>
                <a:lnTo>
                  <a:pt x="12191" y="182879"/>
                </a:lnTo>
                <a:lnTo>
                  <a:pt x="16763" y="179831"/>
                </a:lnTo>
                <a:lnTo>
                  <a:pt x="21335" y="175259"/>
                </a:lnTo>
                <a:lnTo>
                  <a:pt x="28956" y="173735"/>
                </a:lnTo>
                <a:lnTo>
                  <a:pt x="38100" y="173735"/>
                </a:lnTo>
                <a:lnTo>
                  <a:pt x="38100" y="161139"/>
                </a:lnTo>
                <a:lnTo>
                  <a:pt x="38100" y="148480"/>
                </a:lnTo>
                <a:lnTo>
                  <a:pt x="38100" y="135772"/>
                </a:lnTo>
                <a:lnTo>
                  <a:pt x="38099" y="123030"/>
                </a:lnTo>
                <a:lnTo>
                  <a:pt x="38100" y="110267"/>
                </a:lnTo>
                <a:lnTo>
                  <a:pt x="38100" y="97498"/>
                </a:lnTo>
                <a:lnTo>
                  <a:pt x="38100" y="84737"/>
                </a:lnTo>
                <a:lnTo>
                  <a:pt x="38099" y="71997"/>
                </a:lnTo>
                <a:lnTo>
                  <a:pt x="38099" y="59292"/>
                </a:lnTo>
                <a:lnTo>
                  <a:pt x="38099" y="46638"/>
                </a:lnTo>
                <a:lnTo>
                  <a:pt x="38100" y="35052"/>
                </a:lnTo>
                <a:lnTo>
                  <a:pt x="36575" y="35052"/>
                </a:lnTo>
                <a:lnTo>
                  <a:pt x="33527" y="35052"/>
                </a:lnTo>
                <a:lnTo>
                  <a:pt x="30479" y="35052"/>
                </a:lnTo>
                <a:lnTo>
                  <a:pt x="19812" y="35052"/>
                </a:lnTo>
                <a:lnTo>
                  <a:pt x="12191" y="33528"/>
                </a:lnTo>
                <a:lnTo>
                  <a:pt x="6095" y="30480"/>
                </a:lnTo>
                <a:lnTo>
                  <a:pt x="1524" y="27432"/>
                </a:lnTo>
                <a:lnTo>
                  <a:pt x="0" y="22860"/>
                </a:lnTo>
                <a:lnTo>
                  <a:pt x="0" y="16764"/>
                </a:lnTo>
                <a:lnTo>
                  <a:pt x="0" y="12192"/>
                </a:lnTo>
                <a:lnTo>
                  <a:pt x="1524" y="7620"/>
                </a:lnTo>
                <a:lnTo>
                  <a:pt x="6095" y="4572"/>
                </a:lnTo>
                <a:lnTo>
                  <a:pt x="12191" y="1524"/>
                </a:lnTo>
                <a:lnTo>
                  <a:pt x="19812" y="0"/>
                </a:lnTo>
                <a:lnTo>
                  <a:pt x="30479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3329491" y="1130897"/>
            <a:ext cx="197671" cy="194981"/>
          </a:xfrm>
          <a:custGeom>
            <a:avLst/>
            <a:gdLst/>
            <a:ahLst/>
            <a:cxnLst/>
            <a:rect l="l" t="t" r="r" b="b"/>
            <a:pathLst>
              <a:path w="224027" h="220979">
                <a:moveTo>
                  <a:pt x="111251" y="0"/>
                </a:moveTo>
                <a:lnTo>
                  <a:pt x="124480" y="568"/>
                </a:lnTo>
                <a:lnTo>
                  <a:pt x="136899" y="1947"/>
                </a:lnTo>
                <a:lnTo>
                  <a:pt x="144779" y="3047"/>
                </a:lnTo>
                <a:lnTo>
                  <a:pt x="156828" y="7064"/>
                </a:lnTo>
                <a:lnTo>
                  <a:pt x="168876" y="11080"/>
                </a:lnTo>
                <a:lnTo>
                  <a:pt x="172211" y="12191"/>
                </a:lnTo>
                <a:lnTo>
                  <a:pt x="178307" y="7619"/>
                </a:lnTo>
                <a:lnTo>
                  <a:pt x="184403" y="6095"/>
                </a:lnTo>
                <a:lnTo>
                  <a:pt x="190499" y="6095"/>
                </a:lnTo>
                <a:lnTo>
                  <a:pt x="196595" y="6095"/>
                </a:lnTo>
                <a:lnTo>
                  <a:pt x="202691" y="7619"/>
                </a:lnTo>
                <a:lnTo>
                  <a:pt x="207263" y="10667"/>
                </a:lnTo>
                <a:lnTo>
                  <a:pt x="211835" y="15239"/>
                </a:lnTo>
                <a:lnTo>
                  <a:pt x="213359" y="21336"/>
                </a:lnTo>
                <a:lnTo>
                  <a:pt x="213359" y="28955"/>
                </a:lnTo>
                <a:lnTo>
                  <a:pt x="213359" y="41655"/>
                </a:lnTo>
                <a:lnTo>
                  <a:pt x="213359" y="54355"/>
                </a:lnTo>
                <a:lnTo>
                  <a:pt x="213359" y="56387"/>
                </a:lnTo>
                <a:lnTo>
                  <a:pt x="213359" y="64007"/>
                </a:lnTo>
                <a:lnTo>
                  <a:pt x="211835" y="70103"/>
                </a:lnTo>
                <a:lnTo>
                  <a:pt x="207263" y="74675"/>
                </a:lnTo>
                <a:lnTo>
                  <a:pt x="202691" y="77724"/>
                </a:lnTo>
                <a:lnTo>
                  <a:pt x="196595" y="79247"/>
                </a:lnTo>
                <a:lnTo>
                  <a:pt x="190499" y="79247"/>
                </a:lnTo>
                <a:lnTo>
                  <a:pt x="184403" y="79247"/>
                </a:lnTo>
                <a:lnTo>
                  <a:pt x="179831" y="79247"/>
                </a:lnTo>
                <a:lnTo>
                  <a:pt x="175259" y="76200"/>
                </a:lnTo>
                <a:lnTo>
                  <a:pt x="172211" y="74675"/>
                </a:lnTo>
                <a:lnTo>
                  <a:pt x="169163" y="70103"/>
                </a:lnTo>
                <a:lnTo>
                  <a:pt x="167639" y="64007"/>
                </a:lnTo>
                <a:lnTo>
                  <a:pt x="166115" y="57912"/>
                </a:lnTo>
                <a:lnTo>
                  <a:pt x="164591" y="53339"/>
                </a:lnTo>
                <a:lnTo>
                  <a:pt x="161543" y="51815"/>
                </a:lnTo>
                <a:lnTo>
                  <a:pt x="156971" y="47243"/>
                </a:lnTo>
                <a:lnTo>
                  <a:pt x="150875" y="42671"/>
                </a:lnTo>
                <a:lnTo>
                  <a:pt x="141731" y="41147"/>
                </a:lnTo>
                <a:lnTo>
                  <a:pt x="129758" y="38156"/>
                </a:lnTo>
                <a:lnTo>
                  <a:pt x="116872" y="36717"/>
                </a:lnTo>
                <a:lnTo>
                  <a:pt x="111251" y="36575"/>
                </a:lnTo>
                <a:lnTo>
                  <a:pt x="96831" y="37375"/>
                </a:lnTo>
                <a:lnTo>
                  <a:pt x="84095" y="39603"/>
                </a:lnTo>
                <a:lnTo>
                  <a:pt x="73043" y="43005"/>
                </a:lnTo>
                <a:lnTo>
                  <a:pt x="70103" y="44195"/>
                </a:lnTo>
                <a:lnTo>
                  <a:pt x="60959" y="50291"/>
                </a:lnTo>
                <a:lnTo>
                  <a:pt x="56387" y="56387"/>
                </a:lnTo>
                <a:lnTo>
                  <a:pt x="56387" y="64007"/>
                </a:lnTo>
                <a:lnTo>
                  <a:pt x="56387" y="68579"/>
                </a:lnTo>
                <a:lnTo>
                  <a:pt x="57912" y="71627"/>
                </a:lnTo>
                <a:lnTo>
                  <a:pt x="62483" y="76200"/>
                </a:lnTo>
                <a:lnTo>
                  <a:pt x="65531" y="80771"/>
                </a:lnTo>
                <a:lnTo>
                  <a:pt x="71627" y="83819"/>
                </a:lnTo>
                <a:lnTo>
                  <a:pt x="79247" y="85343"/>
                </a:lnTo>
                <a:lnTo>
                  <a:pt x="86329" y="86970"/>
                </a:lnTo>
                <a:lnTo>
                  <a:pt x="97491" y="89123"/>
                </a:lnTo>
                <a:lnTo>
                  <a:pt x="113151" y="91593"/>
                </a:lnTo>
                <a:lnTo>
                  <a:pt x="123443" y="92963"/>
                </a:lnTo>
                <a:lnTo>
                  <a:pt x="139040" y="95865"/>
                </a:lnTo>
                <a:lnTo>
                  <a:pt x="152768" y="98510"/>
                </a:lnTo>
                <a:lnTo>
                  <a:pt x="164629" y="101110"/>
                </a:lnTo>
                <a:lnTo>
                  <a:pt x="174623" y="103877"/>
                </a:lnTo>
                <a:lnTo>
                  <a:pt x="191150" y="110362"/>
                </a:lnTo>
                <a:lnTo>
                  <a:pt x="201911" y="116962"/>
                </a:lnTo>
                <a:lnTo>
                  <a:pt x="210311" y="124967"/>
                </a:lnTo>
                <a:lnTo>
                  <a:pt x="218243" y="135212"/>
                </a:lnTo>
                <a:lnTo>
                  <a:pt x="222803" y="146975"/>
                </a:lnTo>
                <a:lnTo>
                  <a:pt x="224027" y="158495"/>
                </a:lnTo>
                <a:lnTo>
                  <a:pt x="222387" y="171204"/>
                </a:lnTo>
                <a:lnTo>
                  <a:pt x="217353" y="182624"/>
                </a:lnTo>
                <a:lnTo>
                  <a:pt x="208752" y="192754"/>
                </a:lnTo>
                <a:lnTo>
                  <a:pt x="199643" y="199643"/>
                </a:lnTo>
                <a:lnTo>
                  <a:pt x="189674" y="205377"/>
                </a:lnTo>
                <a:lnTo>
                  <a:pt x="178888" y="210264"/>
                </a:lnTo>
                <a:lnTo>
                  <a:pt x="167286" y="214274"/>
                </a:lnTo>
                <a:lnTo>
                  <a:pt x="154867" y="217376"/>
                </a:lnTo>
                <a:lnTo>
                  <a:pt x="141633" y="219540"/>
                </a:lnTo>
                <a:lnTo>
                  <a:pt x="127582" y="220735"/>
                </a:lnTo>
                <a:lnTo>
                  <a:pt x="117347" y="220979"/>
                </a:lnTo>
                <a:lnTo>
                  <a:pt x="104124" y="220531"/>
                </a:lnTo>
                <a:lnTo>
                  <a:pt x="91575" y="219408"/>
                </a:lnTo>
                <a:lnTo>
                  <a:pt x="79247" y="217931"/>
                </a:lnTo>
                <a:lnTo>
                  <a:pt x="67055" y="214827"/>
                </a:lnTo>
                <a:lnTo>
                  <a:pt x="54863" y="211384"/>
                </a:lnTo>
                <a:lnTo>
                  <a:pt x="42671" y="207263"/>
                </a:lnTo>
                <a:lnTo>
                  <a:pt x="39624" y="210311"/>
                </a:lnTo>
                <a:lnTo>
                  <a:pt x="35051" y="213359"/>
                </a:lnTo>
                <a:lnTo>
                  <a:pt x="33527" y="213359"/>
                </a:lnTo>
                <a:lnTo>
                  <a:pt x="30479" y="214883"/>
                </a:lnTo>
                <a:lnTo>
                  <a:pt x="27431" y="214883"/>
                </a:lnTo>
                <a:lnTo>
                  <a:pt x="24383" y="214883"/>
                </a:lnTo>
                <a:lnTo>
                  <a:pt x="16763" y="214883"/>
                </a:lnTo>
                <a:lnTo>
                  <a:pt x="10667" y="213359"/>
                </a:lnTo>
                <a:lnTo>
                  <a:pt x="6095" y="210311"/>
                </a:lnTo>
                <a:lnTo>
                  <a:pt x="3047" y="205739"/>
                </a:lnTo>
                <a:lnTo>
                  <a:pt x="0" y="199643"/>
                </a:lnTo>
                <a:lnTo>
                  <a:pt x="0" y="192023"/>
                </a:lnTo>
                <a:lnTo>
                  <a:pt x="0" y="184403"/>
                </a:lnTo>
                <a:lnTo>
                  <a:pt x="0" y="175259"/>
                </a:lnTo>
                <a:lnTo>
                  <a:pt x="0" y="167639"/>
                </a:lnTo>
                <a:lnTo>
                  <a:pt x="0" y="160019"/>
                </a:lnTo>
                <a:lnTo>
                  <a:pt x="3047" y="153923"/>
                </a:lnTo>
                <a:lnTo>
                  <a:pt x="6095" y="149351"/>
                </a:lnTo>
                <a:lnTo>
                  <a:pt x="10667" y="146303"/>
                </a:lnTo>
                <a:lnTo>
                  <a:pt x="16763" y="144779"/>
                </a:lnTo>
                <a:lnTo>
                  <a:pt x="24383" y="144779"/>
                </a:lnTo>
                <a:lnTo>
                  <a:pt x="28955" y="144779"/>
                </a:lnTo>
                <a:lnTo>
                  <a:pt x="33527" y="144779"/>
                </a:lnTo>
                <a:lnTo>
                  <a:pt x="38100" y="147827"/>
                </a:lnTo>
                <a:lnTo>
                  <a:pt x="41147" y="149351"/>
                </a:lnTo>
                <a:lnTo>
                  <a:pt x="44195" y="153923"/>
                </a:lnTo>
                <a:lnTo>
                  <a:pt x="45719" y="158495"/>
                </a:lnTo>
                <a:lnTo>
                  <a:pt x="48767" y="163067"/>
                </a:lnTo>
                <a:lnTo>
                  <a:pt x="50291" y="167639"/>
                </a:lnTo>
                <a:lnTo>
                  <a:pt x="51815" y="169163"/>
                </a:lnTo>
                <a:lnTo>
                  <a:pt x="60608" y="174237"/>
                </a:lnTo>
                <a:lnTo>
                  <a:pt x="74558" y="179405"/>
                </a:lnTo>
                <a:lnTo>
                  <a:pt x="76199" y="179831"/>
                </a:lnTo>
                <a:lnTo>
                  <a:pt x="87697" y="182841"/>
                </a:lnTo>
                <a:lnTo>
                  <a:pt x="100267" y="185115"/>
                </a:lnTo>
                <a:lnTo>
                  <a:pt x="112775" y="185927"/>
                </a:lnTo>
                <a:lnTo>
                  <a:pt x="127287" y="185167"/>
                </a:lnTo>
                <a:lnTo>
                  <a:pt x="140361" y="182970"/>
                </a:lnTo>
                <a:lnTo>
                  <a:pt x="152121" y="179460"/>
                </a:lnTo>
                <a:lnTo>
                  <a:pt x="162693" y="174760"/>
                </a:lnTo>
                <a:lnTo>
                  <a:pt x="172211" y="169163"/>
                </a:lnTo>
                <a:lnTo>
                  <a:pt x="176783" y="164591"/>
                </a:lnTo>
                <a:lnTo>
                  <a:pt x="176783" y="156971"/>
                </a:lnTo>
                <a:lnTo>
                  <a:pt x="176783" y="153923"/>
                </a:lnTo>
                <a:lnTo>
                  <a:pt x="175259" y="149351"/>
                </a:lnTo>
                <a:lnTo>
                  <a:pt x="170687" y="144779"/>
                </a:lnTo>
                <a:lnTo>
                  <a:pt x="167639" y="141731"/>
                </a:lnTo>
                <a:lnTo>
                  <a:pt x="160019" y="138683"/>
                </a:lnTo>
                <a:lnTo>
                  <a:pt x="150875" y="135636"/>
                </a:lnTo>
                <a:lnTo>
                  <a:pt x="143220" y="133869"/>
                </a:lnTo>
                <a:lnTo>
                  <a:pt x="131354" y="131517"/>
                </a:lnTo>
                <a:lnTo>
                  <a:pt x="115276" y="128833"/>
                </a:lnTo>
                <a:lnTo>
                  <a:pt x="109727" y="128015"/>
                </a:lnTo>
                <a:lnTo>
                  <a:pt x="94071" y="125858"/>
                </a:lnTo>
                <a:lnTo>
                  <a:pt x="80339" y="123369"/>
                </a:lnTo>
                <a:lnTo>
                  <a:pt x="68351" y="120640"/>
                </a:lnTo>
                <a:lnTo>
                  <a:pt x="57927" y="117762"/>
                </a:lnTo>
                <a:lnTo>
                  <a:pt x="51815" y="115824"/>
                </a:lnTo>
                <a:lnTo>
                  <a:pt x="39924" y="110137"/>
                </a:lnTo>
                <a:lnTo>
                  <a:pt x="29461" y="102683"/>
                </a:lnTo>
                <a:lnTo>
                  <a:pt x="21336" y="94487"/>
                </a:lnTo>
                <a:lnTo>
                  <a:pt x="13949" y="83279"/>
                </a:lnTo>
                <a:lnTo>
                  <a:pt x="9828" y="71231"/>
                </a:lnTo>
                <a:lnTo>
                  <a:pt x="9143" y="64007"/>
                </a:lnTo>
                <a:lnTo>
                  <a:pt x="10750" y="52205"/>
                </a:lnTo>
                <a:lnTo>
                  <a:pt x="15652" y="41057"/>
                </a:lnTo>
                <a:lnTo>
                  <a:pt x="23979" y="30691"/>
                </a:lnTo>
                <a:lnTo>
                  <a:pt x="35856" y="21235"/>
                </a:lnTo>
                <a:lnTo>
                  <a:pt x="38100" y="19812"/>
                </a:lnTo>
                <a:lnTo>
                  <a:pt x="47807" y="13551"/>
                </a:lnTo>
                <a:lnTo>
                  <a:pt x="58541" y="8531"/>
                </a:lnTo>
                <a:lnTo>
                  <a:pt x="70303" y="4709"/>
                </a:lnTo>
                <a:lnTo>
                  <a:pt x="83091" y="2042"/>
                </a:lnTo>
                <a:lnTo>
                  <a:pt x="96907" y="487"/>
                </a:lnTo>
                <a:lnTo>
                  <a:pt x="111251" y="0"/>
                </a:lnTo>
                <a:close/>
              </a:path>
            </a:pathLst>
          </a:custGeom>
          <a:ln w="45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2053365" y="1130897"/>
            <a:ext cx="231289" cy="194981"/>
          </a:xfrm>
          <a:custGeom>
            <a:avLst/>
            <a:gdLst/>
            <a:ahLst/>
            <a:cxnLst/>
            <a:rect l="l" t="t" r="r" b="b"/>
            <a:pathLst>
              <a:path w="262128" h="220979">
                <a:moveTo>
                  <a:pt x="131064" y="0"/>
                </a:moveTo>
                <a:lnTo>
                  <a:pt x="144613" y="549"/>
                </a:lnTo>
                <a:lnTo>
                  <a:pt x="157691" y="2199"/>
                </a:lnTo>
                <a:lnTo>
                  <a:pt x="170297" y="4949"/>
                </a:lnTo>
                <a:lnTo>
                  <a:pt x="182432" y="8799"/>
                </a:lnTo>
                <a:lnTo>
                  <a:pt x="194096" y="13749"/>
                </a:lnTo>
                <a:lnTo>
                  <a:pt x="205288" y="19799"/>
                </a:lnTo>
                <a:lnTo>
                  <a:pt x="216009" y="26949"/>
                </a:lnTo>
                <a:lnTo>
                  <a:pt x="233369" y="41465"/>
                </a:lnTo>
                <a:lnTo>
                  <a:pt x="242410" y="51516"/>
                </a:lnTo>
                <a:lnTo>
                  <a:pt x="249680" y="62185"/>
                </a:lnTo>
                <a:lnTo>
                  <a:pt x="255233" y="73499"/>
                </a:lnTo>
                <a:lnTo>
                  <a:pt x="259122" y="85483"/>
                </a:lnTo>
                <a:lnTo>
                  <a:pt x="261403" y="98166"/>
                </a:lnTo>
                <a:lnTo>
                  <a:pt x="262128" y="111251"/>
                </a:lnTo>
                <a:lnTo>
                  <a:pt x="261343" y="124355"/>
                </a:lnTo>
                <a:lnTo>
                  <a:pt x="258952" y="136986"/>
                </a:lnTo>
                <a:lnTo>
                  <a:pt x="254898" y="149060"/>
                </a:lnTo>
                <a:lnTo>
                  <a:pt x="249124" y="160493"/>
                </a:lnTo>
                <a:lnTo>
                  <a:pt x="241575" y="171200"/>
                </a:lnTo>
                <a:lnTo>
                  <a:pt x="232193" y="181096"/>
                </a:lnTo>
                <a:lnTo>
                  <a:pt x="222504" y="188975"/>
                </a:lnTo>
                <a:lnTo>
                  <a:pt x="212079" y="196816"/>
                </a:lnTo>
                <a:lnTo>
                  <a:pt x="201183" y="203557"/>
                </a:lnTo>
                <a:lnTo>
                  <a:pt x="189815" y="209198"/>
                </a:lnTo>
                <a:lnTo>
                  <a:pt x="177976" y="213739"/>
                </a:lnTo>
                <a:lnTo>
                  <a:pt x="165666" y="217180"/>
                </a:lnTo>
                <a:lnTo>
                  <a:pt x="152884" y="219521"/>
                </a:lnTo>
                <a:lnTo>
                  <a:pt x="139631" y="220762"/>
                </a:lnTo>
                <a:lnTo>
                  <a:pt x="131064" y="220979"/>
                </a:lnTo>
                <a:lnTo>
                  <a:pt x="117932" y="220409"/>
                </a:lnTo>
                <a:lnTo>
                  <a:pt x="105047" y="218717"/>
                </a:lnTo>
                <a:lnTo>
                  <a:pt x="92465" y="215931"/>
                </a:lnTo>
                <a:lnTo>
                  <a:pt x="80241" y="212078"/>
                </a:lnTo>
                <a:lnTo>
                  <a:pt x="68431" y="207186"/>
                </a:lnTo>
                <a:lnTo>
                  <a:pt x="57090" y="201284"/>
                </a:lnTo>
                <a:lnTo>
                  <a:pt x="47243" y="195071"/>
                </a:lnTo>
                <a:lnTo>
                  <a:pt x="35443" y="186232"/>
                </a:lnTo>
                <a:lnTo>
                  <a:pt x="25374" y="176637"/>
                </a:lnTo>
                <a:lnTo>
                  <a:pt x="17016" y="166331"/>
                </a:lnTo>
                <a:lnTo>
                  <a:pt x="10347" y="155353"/>
                </a:lnTo>
                <a:lnTo>
                  <a:pt x="5346" y="143748"/>
                </a:lnTo>
                <a:lnTo>
                  <a:pt x="1992" y="131556"/>
                </a:lnTo>
                <a:lnTo>
                  <a:pt x="265" y="118820"/>
                </a:lnTo>
                <a:lnTo>
                  <a:pt x="0" y="111251"/>
                </a:lnTo>
                <a:lnTo>
                  <a:pt x="778" y="97942"/>
                </a:lnTo>
                <a:lnTo>
                  <a:pt x="3126" y="85367"/>
                </a:lnTo>
                <a:lnTo>
                  <a:pt x="7065" y="73486"/>
                </a:lnTo>
                <a:lnTo>
                  <a:pt x="12614" y="62259"/>
                </a:lnTo>
                <a:lnTo>
                  <a:pt x="19794" y="51645"/>
                </a:lnTo>
                <a:lnTo>
                  <a:pt x="28624" y="41605"/>
                </a:lnTo>
                <a:lnTo>
                  <a:pt x="39126" y="32097"/>
                </a:lnTo>
                <a:lnTo>
                  <a:pt x="47243" y="25907"/>
                </a:lnTo>
                <a:lnTo>
                  <a:pt x="58111" y="19111"/>
                </a:lnTo>
                <a:lnTo>
                  <a:pt x="69498" y="13300"/>
                </a:lnTo>
                <a:lnTo>
                  <a:pt x="81349" y="8503"/>
                </a:lnTo>
                <a:lnTo>
                  <a:pt x="93608" y="4747"/>
                </a:lnTo>
                <a:lnTo>
                  <a:pt x="106220" y="2060"/>
                </a:lnTo>
                <a:lnTo>
                  <a:pt x="119129" y="470"/>
                </a:lnTo>
                <a:lnTo>
                  <a:pt x="131064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1805939" y="1130897"/>
            <a:ext cx="221876" cy="194981"/>
          </a:xfrm>
          <a:custGeom>
            <a:avLst/>
            <a:gdLst/>
            <a:ahLst/>
            <a:cxnLst/>
            <a:rect l="l" t="t" r="r" b="b"/>
            <a:pathLst>
              <a:path w="251459" h="220979">
                <a:moveTo>
                  <a:pt x="128015" y="0"/>
                </a:moveTo>
                <a:lnTo>
                  <a:pt x="141523" y="500"/>
                </a:lnTo>
                <a:lnTo>
                  <a:pt x="154368" y="2003"/>
                </a:lnTo>
                <a:lnTo>
                  <a:pt x="165887" y="4507"/>
                </a:lnTo>
                <a:lnTo>
                  <a:pt x="166115" y="4571"/>
                </a:lnTo>
                <a:lnTo>
                  <a:pt x="178794" y="7270"/>
                </a:lnTo>
                <a:lnTo>
                  <a:pt x="190711" y="11491"/>
                </a:lnTo>
                <a:lnTo>
                  <a:pt x="199643" y="15239"/>
                </a:lnTo>
                <a:lnTo>
                  <a:pt x="202691" y="12191"/>
                </a:lnTo>
                <a:lnTo>
                  <a:pt x="205739" y="9143"/>
                </a:lnTo>
                <a:lnTo>
                  <a:pt x="208787" y="7619"/>
                </a:lnTo>
                <a:lnTo>
                  <a:pt x="213359" y="6095"/>
                </a:lnTo>
                <a:lnTo>
                  <a:pt x="216407" y="6095"/>
                </a:lnTo>
                <a:lnTo>
                  <a:pt x="220979" y="6095"/>
                </a:lnTo>
                <a:lnTo>
                  <a:pt x="227075" y="6095"/>
                </a:lnTo>
                <a:lnTo>
                  <a:pt x="233171" y="7619"/>
                </a:lnTo>
                <a:lnTo>
                  <a:pt x="237743" y="10667"/>
                </a:lnTo>
                <a:lnTo>
                  <a:pt x="240791" y="15239"/>
                </a:lnTo>
                <a:lnTo>
                  <a:pt x="243839" y="21336"/>
                </a:lnTo>
                <a:lnTo>
                  <a:pt x="243839" y="28955"/>
                </a:lnTo>
                <a:lnTo>
                  <a:pt x="243839" y="41717"/>
                </a:lnTo>
                <a:lnTo>
                  <a:pt x="243839" y="54214"/>
                </a:lnTo>
                <a:lnTo>
                  <a:pt x="243839" y="59436"/>
                </a:lnTo>
                <a:lnTo>
                  <a:pt x="243839" y="68579"/>
                </a:lnTo>
                <a:lnTo>
                  <a:pt x="240791" y="74675"/>
                </a:lnTo>
                <a:lnTo>
                  <a:pt x="237743" y="77724"/>
                </a:lnTo>
                <a:lnTo>
                  <a:pt x="233171" y="80771"/>
                </a:lnTo>
                <a:lnTo>
                  <a:pt x="227075" y="83819"/>
                </a:lnTo>
                <a:lnTo>
                  <a:pt x="220979" y="83819"/>
                </a:lnTo>
                <a:lnTo>
                  <a:pt x="213359" y="83819"/>
                </a:lnTo>
                <a:lnTo>
                  <a:pt x="208787" y="82295"/>
                </a:lnTo>
                <a:lnTo>
                  <a:pt x="205739" y="79247"/>
                </a:lnTo>
                <a:lnTo>
                  <a:pt x="201167" y="76200"/>
                </a:lnTo>
                <a:lnTo>
                  <a:pt x="198119" y="71627"/>
                </a:lnTo>
                <a:lnTo>
                  <a:pt x="196595" y="64007"/>
                </a:lnTo>
                <a:lnTo>
                  <a:pt x="195071" y="59436"/>
                </a:lnTo>
                <a:lnTo>
                  <a:pt x="190499" y="53339"/>
                </a:lnTo>
                <a:lnTo>
                  <a:pt x="180722" y="46761"/>
                </a:lnTo>
                <a:lnTo>
                  <a:pt x="168145" y="42184"/>
                </a:lnTo>
                <a:lnTo>
                  <a:pt x="151427" y="38360"/>
                </a:lnTo>
                <a:lnTo>
                  <a:pt x="139068" y="36860"/>
                </a:lnTo>
                <a:lnTo>
                  <a:pt x="131063" y="36575"/>
                </a:lnTo>
                <a:lnTo>
                  <a:pt x="117401" y="37083"/>
                </a:lnTo>
                <a:lnTo>
                  <a:pt x="104992" y="38798"/>
                </a:lnTo>
                <a:lnTo>
                  <a:pt x="93256" y="42013"/>
                </a:lnTo>
                <a:lnTo>
                  <a:pt x="80828" y="48260"/>
                </a:lnTo>
                <a:lnTo>
                  <a:pt x="70555" y="55879"/>
                </a:lnTo>
                <a:lnTo>
                  <a:pt x="60959" y="65531"/>
                </a:lnTo>
                <a:lnTo>
                  <a:pt x="53491" y="76420"/>
                </a:lnTo>
                <a:lnTo>
                  <a:pt x="48922" y="88274"/>
                </a:lnTo>
                <a:lnTo>
                  <a:pt x="47252" y="101096"/>
                </a:lnTo>
                <a:lnTo>
                  <a:pt x="47243" y="102107"/>
                </a:lnTo>
                <a:lnTo>
                  <a:pt x="47243" y="109727"/>
                </a:lnTo>
                <a:lnTo>
                  <a:pt x="47243" y="117347"/>
                </a:lnTo>
                <a:lnTo>
                  <a:pt x="47243" y="124967"/>
                </a:lnTo>
                <a:lnTo>
                  <a:pt x="48796" y="138255"/>
                </a:lnTo>
                <a:lnTo>
                  <a:pt x="53560" y="149869"/>
                </a:lnTo>
                <a:lnTo>
                  <a:pt x="61691" y="159966"/>
                </a:lnTo>
                <a:lnTo>
                  <a:pt x="71627" y="167639"/>
                </a:lnTo>
                <a:lnTo>
                  <a:pt x="81212" y="173599"/>
                </a:lnTo>
                <a:lnTo>
                  <a:pt x="91967" y="178387"/>
                </a:lnTo>
                <a:lnTo>
                  <a:pt x="103894" y="182004"/>
                </a:lnTo>
                <a:lnTo>
                  <a:pt x="116991" y="184450"/>
                </a:lnTo>
                <a:lnTo>
                  <a:pt x="131260" y="185725"/>
                </a:lnTo>
                <a:lnTo>
                  <a:pt x="140207" y="185927"/>
                </a:lnTo>
                <a:lnTo>
                  <a:pt x="154118" y="185257"/>
                </a:lnTo>
                <a:lnTo>
                  <a:pt x="167077" y="183526"/>
                </a:lnTo>
                <a:lnTo>
                  <a:pt x="178873" y="181157"/>
                </a:lnTo>
                <a:lnTo>
                  <a:pt x="184403" y="179831"/>
                </a:lnTo>
                <a:lnTo>
                  <a:pt x="194467" y="175573"/>
                </a:lnTo>
                <a:lnTo>
                  <a:pt x="206727" y="167996"/>
                </a:lnTo>
                <a:lnTo>
                  <a:pt x="211835" y="164591"/>
                </a:lnTo>
                <a:lnTo>
                  <a:pt x="214883" y="161543"/>
                </a:lnTo>
                <a:lnTo>
                  <a:pt x="217931" y="160019"/>
                </a:lnTo>
                <a:lnTo>
                  <a:pt x="220979" y="160019"/>
                </a:lnTo>
                <a:lnTo>
                  <a:pt x="224027" y="158495"/>
                </a:lnTo>
                <a:lnTo>
                  <a:pt x="227075" y="158495"/>
                </a:lnTo>
                <a:lnTo>
                  <a:pt x="233171" y="158495"/>
                </a:lnTo>
                <a:lnTo>
                  <a:pt x="239267" y="160019"/>
                </a:lnTo>
                <a:lnTo>
                  <a:pt x="243839" y="164591"/>
                </a:lnTo>
                <a:lnTo>
                  <a:pt x="248411" y="167639"/>
                </a:lnTo>
                <a:lnTo>
                  <a:pt x="251459" y="172211"/>
                </a:lnTo>
                <a:lnTo>
                  <a:pt x="251459" y="176783"/>
                </a:lnTo>
                <a:lnTo>
                  <a:pt x="251459" y="181355"/>
                </a:lnTo>
                <a:lnTo>
                  <a:pt x="248411" y="187451"/>
                </a:lnTo>
                <a:lnTo>
                  <a:pt x="240791" y="192023"/>
                </a:lnTo>
                <a:lnTo>
                  <a:pt x="231277" y="199814"/>
                </a:lnTo>
                <a:lnTo>
                  <a:pt x="220230" y="206072"/>
                </a:lnTo>
                <a:lnTo>
                  <a:pt x="207937" y="211085"/>
                </a:lnTo>
                <a:lnTo>
                  <a:pt x="194152" y="215009"/>
                </a:lnTo>
                <a:lnTo>
                  <a:pt x="182163" y="217508"/>
                </a:lnTo>
                <a:lnTo>
                  <a:pt x="169708" y="219334"/>
                </a:lnTo>
                <a:lnTo>
                  <a:pt x="156723" y="220486"/>
                </a:lnTo>
                <a:lnTo>
                  <a:pt x="143141" y="220965"/>
                </a:lnTo>
                <a:lnTo>
                  <a:pt x="140207" y="220979"/>
                </a:lnTo>
                <a:lnTo>
                  <a:pt x="126584" y="220596"/>
                </a:lnTo>
                <a:lnTo>
                  <a:pt x="113302" y="219444"/>
                </a:lnTo>
                <a:lnTo>
                  <a:pt x="100447" y="217526"/>
                </a:lnTo>
                <a:lnTo>
                  <a:pt x="88105" y="214839"/>
                </a:lnTo>
                <a:lnTo>
                  <a:pt x="76360" y="211385"/>
                </a:lnTo>
                <a:lnTo>
                  <a:pt x="65531" y="207263"/>
                </a:lnTo>
                <a:lnTo>
                  <a:pt x="53520" y="202391"/>
                </a:lnTo>
                <a:lnTo>
                  <a:pt x="42455" y="196099"/>
                </a:lnTo>
                <a:lnTo>
                  <a:pt x="32338" y="188386"/>
                </a:lnTo>
                <a:lnTo>
                  <a:pt x="23168" y="179252"/>
                </a:lnTo>
                <a:lnTo>
                  <a:pt x="11193" y="163984"/>
                </a:lnTo>
                <a:lnTo>
                  <a:pt x="5108" y="152305"/>
                </a:lnTo>
                <a:lnTo>
                  <a:pt x="1427" y="140350"/>
                </a:lnTo>
                <a:lnTo>
                  <a:pt x="22" y="128248"/>
                </a:lnTo>
                <a:lnTo>
                  <a:pt x="0" y="126491"/>
                </a:lnTo>
                <a:lnTo>
                  <a:pt x="0" y="118871"/>
                </a:lnTo>
                <a:lnTo>
                  <a:pt x="0" y="109727"/>
                </a:lnTo>
                <a:lnTo>
                  <a:pt x="0" y="102107"/>
                </a:lnTo>
                <a:lnTo>
                  <a:pt x="975" y="89543"/>
                </a:lnTo>
                <a:lnTo>
                  <a:pt x="3823" y="77359"/>
                </a:lnTo>
                <a:lnTo>
                  <a:pt x="8428" y="65441"/>
                </a:lnTo>
                <a:lnTo>
                  <a:pt x="14675" y="53672"/>
                </a:lnTo>
                <a:lnTo>
                  <a:pt x="24966" y="40824"/>
                </a:lnTo>
                <a:lnTo>
                  <a:pt x="34082" y="32033"/>
                </a:lnTo>
                <a:lnTo>
                  <a:pt x="44201" y="24181"/>
                </a:lnTo>
                <a:lnTo>
                  <a:pt x="55409" y="17534"/>
                </a:lnTo>
                <a:lnTo>
                  <a:pt x="64007" y="13715"/>
                </a:lnTo>
                <a:lnTo>
                  <a:pt x="76426" y="8910"/>
                </a:lnTo>
                <a:lnTo>
                  <a:pt x="88844" y="5136"/>
                </a:lnTo>
                <a:lnTo>
                  <a:pt x="101262" y="2396"/>
                </a:lnTo>
                <a:lnTo>
                  <a:pt x="113680" y="688"/>
                </a:lnTo>
                <a:lnTo>
                  <a:pt x="126098" y="12"/>
                </a:lnTo>
                <a:lnTo>
                  <a:pt x="128015" y="0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3388658" y="1498002"/>
            <a:ext cx="68579" cy="103542"/>
          </a:xfrm>
          <a:custGeom>
            <a:avLst/>
            <a:gdLst/>
            <a:ahLst/>
            <a:cxnLst/>
            <a:rect l="l" t="t" r="r" b="b"/>
            <a:pathLst>
              <a:path w="77723" h="117348">
                <a:moveTo>
                  <a:pt x="76199" y="25907"/>
                </a:moveTo>
                <a:lnTo>
                  <a:pt x="74675" y="21336"/>
                </a:lnTo>
                <a:lnTo>
                  <a:pt x="73151" y="16763"/>
                </a:lnTo>
                <a:lnTo>
                  <a:pt x="71627" y="13715"/>
                </a:lnTo>
                <a:lnTo>
                  <a:pt x="68579" y="9143"/>
                </a:lnTo>
                <a:lnTo>
                  <a:pt x="65531" y="6095"/>
                </a:lnTo>
                <a:lnTo>
                  <a:pt x="62483" y="4572"/>
                </a:lnTo>
                <a:lnTo>
                  <a:pt x="59435" y="3048"/>
                </a:lnTo>
                <a:lnTo>
                  <a:pt x="54863" y="1524"/>
                </a:lnTo>
                <a:lnTo>
                  <a:pt x="50291" y="0"/>
                </a:lnTo>
                <a:lnTo>
                  <a:pt x="0" y="0"/>
                </a:lnTo>
                <a:lnTo>
                  <a:pt x="0" y="16763"/>
                </a:lnTo>
                <a:lnTo>
                  <a:pt x="7619" y="16763"/>
                </a:lnTo>
                <a:lnTo>
                  <a:pt x="9143" y="19812"/>
                </a:lnTo>
                <a:lnTo>
                  <a:pt x="10667" y="22860"/>
                </a:lnTo>
                <a:lnTo>
                  <a:pt x="10667" y="97536"/>
                </a:lnTo>
                <a:lnTo>
                  <a:pt x="9143" y="100583"/>
                </a:lnTo>
                <a:lnTo>
                  <a:pt x="6095" y="102107"/>
                </a:lnTo>
                <a:lnTo>
                  <a:pt x="0" y="102107"/>
                </a:lnTo>
                <a:lnTo>
                  <a:pt x="0" y="117348"/>
                </a:lnTo>
                <a:lnTo>
                  <a:pt x="41147" y="117348"/>
                </a:lnTo>
                <a:lnTo>
                  <a:pt x="41147" y="102107"/>
                </a:lnTo>
                <a:lnTo>
                  <a:pt x="33527" y="102107"/>
                </a:lnTo>
                <a:lnTo>
                  <a:pt x="32003" y="99060"/>
                </a:lnTo>
                <a:lnTo>
                  <a:pt x="30479" y="96012"/>
                </a:lnTo>
                <a:lnTo>
                  <a:pt x="30479" y="19812"/>
                </a:lnTo>
                <a:lnTo>
                  <a:pt x="48767" y="19812"/>
                </a:lnTo>
                <a:lnTo>
                  <a:pt x="50291" y="22860"/>
                </a:lnTo>
                <a:lnTo>
                  <a:pt x="53339" y="25907"/>
                </a:lnTo>
                <a:lnTo>
                  <a:pt x="54863" y="30479"/>
                </a:lnTo>
                <a:lnTo>
                  <a:pt x="54863" y="42672"/>
                </a:lnTo>
                <a:lnTo>
                  <a:pt x="53339" y="45719"/>
                </a:lnTo>
                <a:lnTo>
                  <a:pt x="51815" y="47243"/>
                </a:lnTo>
                <a:lnTo>
                  <a:pt x="50291" y="50291"/>
                </a:lnTo>
                <a:lnTo>
                  <a:pt x="48767" y="50291"/>
                </a:lnTo>
                <a:lnTo>
                  <a:pt x="45719" y="51815"/>
                </a:lnTo>
                <a:lnTo>
                  <a:pt x="42671" y="53339"/>
                </a:lnTo>
                <a:lnTo>
                  <a:pt x="38099" y="53339"/>
                </a:lnTo>
                <a:lnTo>
                  <a:pt x="41147" y="71627"/>
                </a:lnTo>
                <a:lnTo>
                  <a:pt x="54863" y="71627"/>
                </a:lnTo>
                <a:lnTo>
                  <a:pt x="62483" y="67055"/>
                </a:lnTo>
                <a:lnTo>
                  <a:pt x="68579" y="60960"/>
                </a:lnTo>
                <a:lnTo>
                  <a:pt x="69908" y="59527"/>
                </a:lnTo>
                <a:lnTo>
                  <a:pt x="75770" y="48718"/>
                </a:lnTo>
                <a:lnTo>
                  <a:pt x="77723" y="35051"/>
                </a:lnTo>
                <a:lnTo>
                  <a:pt x="77723" y="30479"/>
                </a:lnTo>
                <a:lnTo>
                  <a:pt x="76199" y="2590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3415552" y="1545066"/>
            <a:ext cx="9413" cy="16136"/>
          </a:xfrm>
          <a:custGeom>
            <a:avLst/>
            <a:gdLst/>
            <a:ahLst/>
            <a:cxnLst/>
            <a:rect l="l" t="t" r="r" b="b"/>
            <a:pathLst>
              <a:path w="10668" h="18287">
                <a:moveTo>
                  <a:pt x="6096" y="0"/>
                </a:moveTo>
                <a:lnTo>
                  <a:pt x="0" y="0"/>
                </a:lnTo>
                <a:lnTo>
                  <a:pt x="0" y="18287"/>
                </a:lnTo>
                <a:lnTo>
                  <a:pt x="10668" y="18287"/>
                </a:lnTo>
                <a:lnTo>
                  <a:pt x="7620" y="0"/>
                </a:lnTo>
                <a:lnTo>
                  <a:pt x="609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2986591" y="1496657"/>
            <a:ext cx="65890" cy="107576"/>
          </a:xfrm>
          <a:custGeom>
            <a:avLst/>
            <a:gdLst/>
            <a:ahLst/>
            <a:cxnLst/>
            <a:rect l="l" t="t" r="r" b="b"/>
            <a:pathLst>
              <a:path w="74675" h="121919">
                <a:moveTo>
                  <a:pt x="3048" y="73151"/>
                </a:moveTo>
                <a:lnTo>
                  <a:pt x="0" y="73151"/>
                </a:lnTo>
                <a:lnTo>
                  <a:pt x="803" y="81106"/>
                </a:lnTo>
                <a:lnTo>
                  <a:pt x="2192" y="93694"/>
                </a:lnTo>
                <a:lnTo>
                  <a:pt x="3893" y="106283"/>
                </a:lnTo>
                <a:lnTo>
                  <a:pt x="6095" y="118872"/>
                </a:lnTo>
                <a:lnTo>
                  <a:pt x="15240" y="118872"/>
                </a:lnTo>
                <a:lnTo>
                  <a:pt x="15240" y="117348"/>
                </a:lnTo>
                <a:lnTo>
                  <a:pt x="16763" y="114300"/>
                </a:lnTo>
                <a:lnTo>
                  <a:pt x="18287" y="111251"/>
                </a:lnTo>
                <a:lnTo>
                  <a:pt x="21336" y="114300"/>
                </a:lnTo>
                <a:lnTo>
                  <a:pt x="25908" y="117348"/>
                </a:lnTo>
                <a:lnTo>
                  <a:pt x="28956" y="118872"/>
                </a:lnTo>
                <a:lnTo>
                  <a:pt x="33527" y="120396"/>
                </a:lnTo>
                <a:lnTo>
                  <a:pt x="36575" y="121919"/>
                </a:lnTo>
                <a:lnTo>
                  <a:pt x="43291" y="121856"/>
                </a:lnTo>
                <a:lnTo>
                  <a:pt x="55866" y="118238"/>
                </a:lnTo>
                <a:lnTo>
                  <a:pt x="65532" y="109727"/>
                </a:lnTo>
                <a:lnTo>
                  <a:pt x="66860" y="108000"/>
                </a:lnTo>
                <a:lnTo>
                  <a:pt x="72722" y="96961"/>
                </a:lnTo>
                <a:lnTo>
                  <a:pt x="74675" y="83819"/>
                </a:lnTo>
                <a:lnTo>
                  <a:pt x="74675" y="76200"/>
                </a:lnTo>
                <a:lnTo>
                  <a:pt x="73151" y="68579"/>
                </a:lnTo>
                <a:lnTo>
                  <a:pt x="68579" y="62484"/>
                </a:lnTo>
                <a:lnTo>
                  <a:pt x="65532" y="56387"/>
                </a:lnTo>
                <a:lnTo>
                  <a:pt x="59436" y="51815"/>
                </a:lnTo>
                <a:lnTo>
                  <a:pt x="50291" y="48767"/>
                </a:lnTo>
                <a:lnTo>
                  <a:pt x="44196" y="45719"/>
                </a:lnTo>
                <a:lnTo>
                  <a:pt x="39624" y="44196"/>
                </a:lnTo>
                <a:lnTo>
                  <a:pt x="33527" y="42672"/>
                </a:lnTo>
                <a:lnTo>
                  <a:pt x="28956" y="39624"/>
                </a:lnTo>
                <a:lnTo>
                  <a:pt x="25908" y="38100"/>
                </a:lnTo>
                <a:lnTo>
                  <a:pt x="22860" y="35051"/>
                </a:lnTo>
                <a:lnTo>
                  <a:pt x="21336" y="33527"/>
                </a:lnTo>
                <a:lnTo>
                  <a:pt x="21336" y="22860"/>
                </a:lnTo>
                <a:lnTo>
                  <a:pt x="24384" y="21336"/>
                </a:lnTo>
                <a:lnTo>
                  <a:pt x="25908" y="19812"/>
                </a:lnTo>
                <a:lnTo>
                  <a:pt x="28956" y="18287"/>
                </a:lnTo>
                <a:lnTo>
                  <a:pt x="38100" y="18287"/>
                </a:lnTo>
                <a:lnTo>
                  <a:pt x="42672" y="19812"/>
                </a:lnTo>
                <a:lnTo>
                  <a:pt x="47244" y="24384"/>
                </a:lnTo>
                <a:lnTo>
                  <a:pt x="51815" y="28955"/>
                </a:lnTo>
                <a:lnTo>
                  <a:pt x="56387" y="36575"/>
                </a:lnTo>
                <a:lnTo>
                  <a:pt x="59436" y="45719"/>
                </a:lnTo>
                <a:lnTo>
                  <a:pt x="64008" y="44196"/>
                </a:lnTo>
                <a:lnTo>
                  <a:pt x="67056" y="42672"/>
                </a:lnTo>
                <a:lnTo>
                  <a:pt x="71627" y="41148"/>
                </a:lnTo>
                <a:lnTo>
                  <a:pt x="71131" y="38867"/>
                </a:lnTo>
                <a:lnTo>
                  <a:pt x="68712" y="26374"/>
                </a:lnTo>
                <a:lnTo>
                  <a:pt x="66528" y="14117"/>
                </a:lnTo>
                <a:lnTo>
                  <a:pt x="64008" y="1524"/>
                </a:lnTo>
                <a:lnTo>
                  <a:pt x="54863" y="1524"/>
                </a:lnTo>
                <a:lnTo>
                  <a:pt x="54863" y="3048"/>
                </a:lnTo>
                <a:lnTo>
                  <a:pt x="53339" y="6096"/>
                </a:lnTo>
                <a:lnTo>
                  <a:pt x="53339" y="7619"/>
                </a:lnTo>
                <a:lnTo>
                  <a:pt x="47244" y="1524"/>
                </a:lnTo>
                <a:lnTo>
                  <a:pt x="41148" y="0"/>
                </a:lnTo>
                <a:lnTo>
                  <a:pt x="27432" y="0"/>
                </a:lnTo>
                <a:lnTo>
                  <a:pt x="21336" y="1524"/>
                </a:lnTo>
                <a:lnTo>
                  <a:pt x="16763" y="4572"/>
                </a:lnTo>
                <a:lnTo>
                  <a:pt x="12192" y="7619"/>
                </a:lnTo>
                <a:lnTo>
                  <a:pt x="7619" y="12191"/>
                </a:lnTo>
                <a:lnTo>
                  <a:pt x="6095" y="16763"/>
                </a:lnTo>
                <a:lnTo>
                  <a:pt x="3048" y="22860"/>
                </a:lnTo>
                <a:lnTo>
                  <a:pt x="1524" y="28955"/>
                </a:lnTo>
                <a:lnTo>
                  <a:pt x="1524" y="39624"/>
                </a:lnTo>
                <a:lnTo>
                  <a:pt x="3048" y="42672"/>
                </a:lnTo>
                <a:lnTo>
                  <a:pt x="3048" y="47243"/>
                </a:lnTo>
                <a:lnTo>
                  <a:pt x="4572" y="51815"/>
                </a:lnTo>
                <a:lnTo>
                  <a:pt x="6095" y="54863"/>
                </a:lnTo>
                <a:lnTo>
                  <a:pt x="9143" y="56387"/>
                </a:lnTo>
                <a:lnTo>
                  <a:pt x="10668" y="59436"/>
                </a:lnTo>
                <a:lnTo>
                  <a:pt x="13716" y="62484"/>
                </a:lnTo>
                <a:lnTo>
                  <a:pt x="16763" y="64007"/>
                </a:lnTo>
                <a:lnTo>
                  <a:pt x="21336" y="67055"/>
                </a:lnTo>
                <a:lnTo>
                  <a:pt x="22860" y="68579"/>
                </a:lnTo>
                <a:lnTo>
                  <a:pt x="25908" y="68579"/>
                </a:lnTo>
                <a:lnTo>
                  <a:pt x="30479" y="70103"/>
                </a:lnTo>
                <a:lnTo>
                  <a:pt x="35051" y="73151"/>
                </a:lnTo>
                <a:lnTo>
                  <a:pt x="39624" y="74675"/>
                </a:lnTo>
                <a:lnTo>
                  <a:pt x="45720" y="77724"/>
                </a:lnTo>
                <a:lnTo>
                  <a:pt x="50291" y="79248"/>
                </a:lnTo>
                <a:lnTo>
                  <a:pt x="51815" y="82296"/>
                </a:lnTo>
                <a:lnTo>
                  <a:pt x="54863" y="83819"/>
                </a:lnTo>
                <a:lnTo>
                  <a:pt x="56387" y="86867"/>
                </a:lnTo>
                <a:lnTo>
                  <a:pt x="56387" y="92963"/>
                </a:lnTo>
                <a:lnTo>
                  <a:pt x="54863" y="96012"/>
                </a:lnTo>
                <a:lnTo>
                  <a:pt x="53339" y="99060"/>
                </a:lnTo>
                <a:lnTo>
                  <a:pt x="50291" y="100584"/>
                </a:lnTo>
                <a:lnTo>
                  <a:pt x="47244" y="102107"/>
                </a:lnTo>
                <a:lnTo>
                  <a:pt x="35051" y="102107"/>
                </a:lnTo>
                <a:lnTo>
                  <a:pt x="28956" y="99060"/>
                </a:lnTo>
                <a:lnTo>
                  <a:pt x="24384" y="92963"/>
                </a:lnTo>
                <a:lnTo>
                  <a:pt x="23530" y="92090"/>
                </a:lnTo>
                <a:lnTo>
                  <a:pt x="16061" y="82134"/>
                </a:lnTo>
                <a:lnTo>
                  <a:pt x="10668" y="70103"/>
                </a:lnTo>
                <a:lnTo>
                  <a:pt x="7619" y="71627"/>
                </a:lnTo>
                <a:lnTo>
                  <a:pt x="3048" y="7315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3841824" y="1492623"/>
            <a:ext cx="33618" cy="108921"/>
          </a:xfrm>
          <a:custGeom>
            <a:avLst/>
            <a:gdLst/>
            <a:ahLst/>
            <a:cxnLst/>
            <a:rect l="l" t="t" r="r" b="b"/>
            <a:pathLst>
              <a:path w="38100" h="123444">
                <a:moveTo>
                  <a:pt x="9144" y="22860"/>
                </a:moveTo>
                <a:lnTo>
                  <a:pt x="9144" y="106679"/>
                </a:lnTo>
                <a:lnTo>
                  <a:pt x="6096" y="108203"/>
                </a:lnTo>
                <a:lnTo>
                  <a:pt x="0" y="108203"/>
                </a:lnTo>
                <a:lnTo>
                  <a:pt x="0" y="123444"/>
                </a:lnTo>
                <a:lnTo>
                  <a:pt x="38100" y="123444"/>
                </a:lnTo>
                <a:lnTo>
                  <a:pt x="38100" y="108203"/>
                </a:lnTo>
                <a:lnTo>
                  <a:pt x="33527" y="108203"/>
                </a:lnTo>
                <a:lnTo>
                  <a:pt x="32003" y="106679"/>
                </a:lnTo>
                <a:lnTo>
                  <a:pt x="28956" y="105156"/>
                </a:lnTo>
                <a:lnTo>
                  <a:pt x="28956" y="0"/>
                </a:lnTo>
                <a:lnTo>
                  <a:pt x="22860" y="0"/>
                </a:lnTo>
                <a:lnTo>
                  <a:pt x="15239" y="4572"/>
                </a:lnTo>
                <a:lnTo>
                  <a:pt x="7620" y="6096"/>
                </a:lnTo>
                <a:lnTo>
                  <a:pt x="0" y="7620"/>
                </a:lnTo>
                <a:lnTo>
                  <a:pt x="0" y="22860"/>
                </a:lnTo>
                <a:lnTo>
                  <a:pt x="9144" y="2286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3896957" y="1582718"/>
            <a:ext cx="9412" cy="20171"/>
          </a:xfrm>
          <a:custGeom>
            <a:avLst/>
            <a:gdLst/>
            <a:ahLst/>
            <a:cxnLst/>
            <a:rect l="l" t="t" r="r" b="b"/>
            <a:pathLst>
              <a:path w="10667" h="22860">
                <a:moveTo>
                  <a:pt x="10667" y="21336"/>
                </a:moveTo>
                <a:lnTo>
                  <a:pt x="6095" y="4571"/>
                </a:lnTo>
                <a:lnTo>
                  <a:pt x="3048" y="3048"/>
                </a:lnTo>
                <a:lnTo>
                  <a:pt x="1524" y="0"/>
                </a:lnTo>
                <a:lnTo>
                  <a:pt x="0" y="22860"/>
                </a:lnTo>
                <a:lnTo>
                  <a:pt x="6095" y="22860"/>
                </a:lnTo>
                <a:lnTo>
                  <a:pt x="10667" y="2133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3880821" y="1526240"/>
            <a:ext cx="57821" cy="76648"/>
          </a:xfrm>
          <a:custGeom>
            <a:avLst/>
            <a:gdLst/>
            <a:ahLst/>
            <a:cxnLst/>
            <a:rect l="l" t="t" r="r" b="b"/>
            <a:pathLst>
              <a:path w="65531" h="86868">
                <a:moveTo>
                  <a:pt x="1524" y="76200"/>
                </a:moveTo>
                <a:lnTo>
                  <a:pt x="4572" y="80772"/>
                </a:lnTo>
                <a:lnTo>
                  <a:pt x="9143" y="85344"/>
                </a:lnTo>
                <a:lnTo>
                  <a:pt x="13715" y="86868"/>
                </a:lnTo>
                <a:lnTo>
                  <a:pt x="18287" y="86868"/>
                </a:lnTo>
                <a:lnTo>
                  <a:pt x="19811" y="64008"/>
                </a:lnTo>
                <a:lnTo>
                  <a:pt x="19811" y="59436"/>
                </a:lnTo>
                <a:lnTo>
                  <a:pt x="21335" y="56387"/>
                </a:lnTo>
                <a:lnTo>
                  <a:pt x="22859" y="53339"/>
                </a:lnTo>
                <a:lnTo>
                  <a:pt x="25907" y="51815"/>
                </a:lnTo>
                <a:lnTo>
                  <a:pt x="27431" y="50291"/>
                </a:lnTo>
                <a:lnTo>
                  <a:pt x="32003" y="50291"/>
                </a:lnTo>
                <a:lnTo>
                  <a:pt x="36575" y="48768"/>
                </a:lnTo>
                <a:lnTo>
                  <a:pt x="36575" y="64008"/>
                </a:lnTo>
                <a:lnTo>
                  <a:pt x="35051" y="65532"/>
                </a:lnTo>
                <a:lnTo>
                  <a:pt x="32003" y="67056"/>
                </a:lnTo>
                <a:lnTo>
                  <a:pt x="30479" y="68579"/>
                </a:lnTo>
                <a:lnTo>
                  <a:pt x="24383" y="68579"/>
                </a:lnTo>
                <a:lnTo>
                  <a:pt x="28955" y="85344"/>
                </a:lnTo>
                <a:lnTo>
                  <a:pt x="32003" y="83820"/>
                </a:lnTo>
                <a:lnTo>
                  <a:pt x="35051" y="80772"/>
                </a:lnTo>
                <a:lnTo>
                  <a:pt x="39623" y="77724"/>
                </a:lnTo>
                <a:lnTo>
                  <a:pt x="41147" y="80772"/>
                </a:lnTo>
                <a:lnTo>
                  <a:pt x="44195" y="82296"/>
                </a:lnTo>
                <a:lnTo>
                  <a:pt x="45719" y="85344"/>
                </a:lnTo>
                <a:lnTo>
                  <a:pt x="48767" y="86868"/>
                </a:lnTo>
                <a:lnTo>
                  <a:pt x="62483" y="86868"/>
                </a:lnTo>
                <a:lnTo>
                  <a:pt x="65531" y="85344"/>
                </a:lnTo>
                <a:lnTo>
                  <a:pt x="65531" y="68579"/>
                </a:lnTo>
                <a:lnTo>
                  <a:pt x="62483" y="70103"/>
                </a:lnTo>
                <a:lnTo>
                  <a:pt x="59435" y="70103"/>
                </a:lnTo>
                <a:lnTo>
                  <a:pt x="56387" y="68579"/>
                </a:lnTo>
                <a:lnTo>
                  <a:pt x="56387" y="65532"/>
                </a:lnTo>
                <a:lnTo>
                  <a:pt x="54863" y="62484"/>
                </a:lnTo>
                <a:lnTo>
                  <a:pt x="54863" y="15239"/>
                </a:lnTo>
                <a:lnTo>
                  <a:pt x="53339" y="12191"/>
                </a:lnTo>
                <a:lnTo>
                  <a:pt x="51815" y="9144"/>
                </a:lnTo>
                <a:lnTo>
                  <a:pt x="48767" y="6096"/>
                </a:lnTo>
                <a:lnTo>
                  <a:pt x="45719" y="3048"/>
                </a:lnTo>
                <a:lnTo>
                  <a:pt x="41147" y="1524"/>
                </a:lnTo>
                <a:lnTo>
                  <a:pt x="36575" y="0"/>
                </a:lnTo>
                <a:lnTo>
                  <a:pt x="24383" y="0"/>
                </a:lnTo>
                <a:lnTo>
                  <a:pt x="19811" y="1524"/>
                </a:lnTo>
                <a:lnTo>
                  <a:pt x="15239" y="3048"/>
                </a:lnTo>
                <a:lnTo>
                  <a:pt x="10667" y="6096"/>
                </a:lnTo>
                <a:lnTo>
                  <a:pt x="7619" y="9144"/>
                </a:lnTo>
                <a:lnTo>
                  <a:pt x="4572" y="12191"/>
                </a:lnTo>
                <a:lnTo>
                  <a:pt x="3048" y="15239"/>
                </a:lnTo>
                <a:lnTo>
                  <a:pt x="3048" y="28956"/>
                </a:lnTo>
                <a:lnTo>
                  <a:pt x="4572" y="32003"/>
                </a:lnTo>
                <a:lnTo>
                  <a:pt x="7619" y="33527"/>
                </a:lnTo>
                <a:lnTo>
                  <a:pt x="9143" y="35051"/>
                </a:lnTo>
                <a:lnTo>
                  <a:pt x="13715" y="35051"/>
                </a:lnTo>
                <a:lnTo>
                  <a:pt x="16763" y="32003"/>
                </a:lnTo>
                <a:lnTo>
                  <a:pt x="19811" y="28956"/>
                </a:lnTo>
                <a:lnTo>
                  <a:pt x="21335" y="24384"/>
                </a:lnTo>
                <a:lnTo>
                  <a:pt x="21335" y="21336"/>
                </a:lnTo>
                <a:lnTo>
                  <a:pt x="22859" y="19812"/>
                </a:lnTo>
                <a:lnTo>
                  <a:pt x="25907" y="16763"/>
                </a:lnTo>
                <a:lnTo>
                  <a:pt x="28955" y="15239"/>
                </a:lnTo>
                <a:lnTo>
                  <a:pt x="32003" y="16763"/>
                </a:lnTo>
                <a:lnTo>
                  <a:pt x="35051" y="18287"/>
                </a:lnTo>
                <a:lnTo>
                  <a:pt x="36575" y="21336"/>
                </a:lnTo>
                <a:lnTo>
                  <a:pt x="36575" y="35051"/>
                </a:lnTo>
                <a:lnTo>
                  <a:pt x="28955" y="35051"/>
                </a:lnTo>
                <a:lnTo>
                  <a:pt x="22859" y="36575"/>
                </a:lnTo>
                <a:lnTo>
                  <a:pt x="18287" y="38100"/>
                </a:lnTo>
                <a:lnTo>
                  <a:pt x="13715" y="41148"/>
                </a:lnTo>
                <a:lnTo>
                  <a:pt x="9143" y="42672"/>
                </a:lnTo>
                <a:lnTo>
                  <a:pt x="7619" y="45720"/>
                </a:lnTo>
                <a:lnTo>
                  <a:pt x="4572" y="47244"/>
                </a:lnTo>
                <a:lnTo>
                  <a:pt x="3048" y="50291"/>
                </a:lnTo>
                <a:lnTo>
                  <a:pt x="1524" y="53339"/>
                </a:lnTo>
                <a:lnTo>
                  <a:pt x="0" y="56387"/>
                </a:lnTo>
                <a:lnTo>
                  <a:pt x="0" y="70103"/>
                </a:lnTo>
                <a:lnTo>
                  <a:pt x="1524" y="76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3478754" y="1526241"/>
            <a:ext cx="41685" cy="77936"/>
          </a:xfrm>
          <a:custGeom>
            <a:avLst/>
            <a:gdLst/>
            <a:ahLst/>
            <a:cxnLst/>
            <a:rect l="l" t="t" r="r" b="b"/>
            <a:pathLst>
              <a:path w="47243" h="88328">
                <a:moveTo>
                  <a:pt x="45912" y="57486"/>
                </a:moveTo>
                <a:lnTo>
                  <a:pt x="47243" y="44196"/>
                </a:lnTo>
                <a:lnTo>
                  <a:pt x="47243" y="35051"/>
                </a:lnTo>
                <a:lnTo>
                  <a:pt x="45719" y="27432"/>
                </a:lnTo>
                <a:lnTo>
                  <a:pt x="42671" y="21336"/>
                </a:lnTo>
                <a:lnTo>
                  <a:pt x="41148" y="13715"/>
                </a:lnTo>
                <a:lnTo>
                  <a:pt x="36575" y="9144"/>
                </a:lnTo>
                <a:lnTo>
                  <a:pt x="32003" y="4572"/>
                </a:lnTo>
                <a:lnTo>
                  <a:pt x="25907" y="1524"/>
                </a:lnTo>
                <a:lnTo>
                  <a:pt x="19812" y="0"/>
                </a:lnTo>
                <a:lnTo>
                  <a:pt x="6095" y="0"/>
                </a:lnTo>
                <a:lnTo>
                  <a:pt x="0" y="1524"/>
                </a:lnTo>
                <a:lnTo>
                  <a:pt x="1524" y="28956"/>
                </a:lnTo>
                <a:lnTo>
                  <a:pt x="3048" y="25908"/>
                </a:lnTo>
                <a:lnTo>
                  <a:pt x="4571" y="22860"/>
                </a:lnTo>
                <a:lnTo>
                  <a:pt x="7619" y="21336"/>
                </a:lnTo>
                <a:lnTo>
                  <a:pt x="10667" y="18287"/>
                </a:lnTo>
                <a:lnTo>
                  <a:pt x="16763" y="18287"/>
                </a:lnTo>
                <a:lnTo>
                  <a:pt x="19812" y="19812"/>
                </a:lnTo>
                <a:lnTo>
                  <a:pt x="22860" y="24384"/>
                </a:lnTo>
                <a:lnTo>
                  <a:pt x="24383" y="28956"/>
                </a:lnTo>
                <a:lnTo>
                  <a:pt x="25907" y="35051"/>
                </a:lnTo>
                <a:lnTo>
                  <a:pt x="25907" y="53339"/>
                </a:lnTo>
                <a:lnTo>
                  <a:pt x="24383" y="59436"/>
                </a:lnTo>
                <a:lnTo>
                  <a:pt x="22860" y="64008"/>
                </a:lnTo>
                <a:lnTo>
                  <a:pt x="19812" y="67056"/>
                </a:lnTo>
                <a:lnTo>
                  <a:pt x="16763" y="70103"/>
                </a:lnTo>
                <a:lnTo>
                  <a:pt x="15859" y="88328"/>
                </a:lnTo>
                <a:lnTo>
                  <a:pt x="28434" y="84710"/>
                </a:lnTo>
                <a:lnTo>
                  <a:pt x="38100" y="76200"/>
                </a:lnTo>
                <a:lnTo>
                  <a:pt x="41919" y="69445"/>
                </a:lnTo>
                <a:lnTo>
                  <a:pt x="45912" y="5748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3461273" y="1527586"/>
            <a:ext cx="32272" cy="76647"/>
          </a:xfrm>
          <a:custGeom>
            <a:avLst/>
            <a:gdLst/>
            <a:ahLst/>
            <a:cxnLst/>
            <a:rect l="l" t="t" r="r" b="b"/>
            <a:pathLst>
              <a:path w="36575" h="86867">
                <a:moveTo>
                  <a:pt x="33527" y="68579"/>
                </a:moveTo>
                <a:lnTo>
                  <a:pt x="30479" y="68579"/>
                </a:lnTo>
                <a:lnTo>
                  <a:pt x="28955" y="67055"/>
                </a:lnTo>
                <a:lnTo>
                  <a:pt x="25907" y="65532"/>
                </a:lnTo>
                <a:lnTo>
                  <a:pt x="24383" y="64008"/>
                </a:lnTo>
                <a:lnTo>
                  <a:pt x="22860" y="60960"/>
                </a:lnTo>
                <a:lnTo>
                  <a:pt x="21336" y="56387"/>
                </a:lnTo>
                <a:lnTo>
                  <a:pt x="21336" y="53339"/>
                </a:lnTo>
                <a:lnTo>
                  <a:pt x="19812" y="47244"/>
                </a:lnTo>
                <a:lnTo>
                  <a:pt x="19812" y="36575"/>
                </a:lnTo>
                <a:lnTo>
                  <a:pt x="21336" y="32003"/>
                </a:lnTo>
                <a:lnTo>
                  <a:pt x="21336" y="27432"/>
                </a:lnTo>
                <a:lnTo>
                  <a:pt x="19812" y="0"/>
                </a:lnTo>
                <a:lnTo>
                  <a:pt x="15239" y="4572"/>
                </a:lnTo>
                <a:lnTo>
                  <a:pt x="10667" y="7620"/>
                </a:lnTo>
                <a:lnTo>
                  <a:pt x="6095" y="12191"/>
                </a:lnTo>
                <a:lnTo>
                  <a:pt x="3048" y="19812"/>
                </a:lnTo>
                <a:lnTo>
                  <a:pt x="0" y="25908"/>
                </a:lnTo>
                <a:lnTo>
                  <a:pt x="0" y="42672"/>
                </a:lnTo>
                <a:lnTo>
                  <a:pt x="273" y="50771"/>
                </a:lnTo>
                <a:lnTo>
                  <a:pt x="2428" y="63404"/>
                </a:lnTo>
                <a:lnTo>
                  <a:pt x="7619" y="74675"/>
                </a:lnTo>
                <a:lnTo>
                  <a:pt x="9799" y="77138"/>
                </a:lnTo>
                <a:lnTo>
                  <a:pt x="20365" y="84302"/>
                </a:lnTo>
                <a:lnTo>
                  <a:pt x="33527" y="86867"/>
                </a:lnTo>
                <a:lnTo>
                  <a:pt x="35671" y="86804"/>
                </a:lnTo>
                <a:lnTo>
                  <a:pt x="36575" y="68579"/>
                </a:lnTo>
                <a:lnTo>
                  <a:pt x="33527" y="6857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3637429" y="1526241"/>
            <a:ext cx="36307" cy="38996"/>
          </a:xfrm>
          <a:custGeom>
            <a:avLst/>
            <a:gdLst/>
            <a:ahLst/>
            <a:cxnLst/>
            <a:rect l="l" t="t" r="r" b="b"/>
            <a:pathLst>
              <a:path w="41148" h="44196">
                <a:moveTo>
                  <a:pt x="39624" y="24384"/>
                </a:moveTo>
                <a:lnTo>
                  <a:pt x="38100" y="19812"/>
                </a:lnTo>
                <a:lnTo>
                  <a:pt x="36575" y="15239"/>
                </a:lnTo>
                <a:lnTo>
                  <a:pt x="33528" y="12191"/>
                </a:lnTo>
                <a:lnTo>
                  <a:pt x="32004" y="9144"/>
                </a:lnTo>
                <a:lnTo>
                  <a:pt x="28956" y="6096"/>
                </a:lnTo>
                <a:lnTo>
                  <a:pt x="25908" y="3048"/>
                </a:lnTo>
                <a:lnTo>
                  <a:pt x="22860" y="1524"/>
                </a:lnTo>
                <a:lnTo>
                  <a:pt x="19812" y="0"/>
                </a:lnTo>
                <a:lnTo>
                  <a:pt x="4572" y="0"/>
                </a:lnTo>
                <a:lnTo>
                  <a:pt x="0" y="1524"/>
                </a:lnTo>
                <a:lnTo>
                  <a:pt x="1524" y="24384"/>
                </a:lnTo>
                <a:lnTo>
                  <a:pt x="3048" y="22860"/>
                </a:lnTo>
                <a:lnTo>
                  <a:pt x="3048" y="19812"/>
                </a:lnTo>
                <a:lnTo>
                  <a:pt x="6096" y="18287"/>
                </a:lnTo>
                <a:lnTo>
                  <a:pt x="9144" y="15239"/>
                </a:lnTo>
                <a:lnTo>
                  <a:pt x="12192" y="15239"/>
                </a:lnTo>
                <a:lnTo>
                  <a:pt x="15239" y="16763"/>
                </a:lnTo>
                <a:lnTo>
                  <a:pt x="18287" y="19812"/>
                </a:lnTo>
                <a:lnTo>
                  <a:pt x="19812" y="22860"/>
                </a:lnTo>
                <a:lnTo>
                  <a:pt x="21336" y="24384"/>
                </a:lnTo>
                <a:lnTo>
                  <a:pt x="21336" y="30479"/>
                </a:lnTo>
                <a:lnTo>
                  <a:pt x="7620" y="30479"/>
                </a:lnTo>
                <a:lnTo>
                  <a:pt x="15748" y="44195"/>
                </a:lnTo>
                <a:lnTo>
                  <a:pt x="41148" y="44196"/>
                </a:lnTo>
                <a:lnTo>
                  <a:pt x="41148" y="33527"/>
                </a:lnTo>
                <a:lnTo>
                  <a:pt x="39624" y="28956"/>
                </a:lnTo>
                <a:lnTo>
                  <a:pt x="39624" y="2438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3618602" y="1527586"/>
            <a:ext cx="56478" cy="76647"/>
          </a:xfrm>
          <a:custGeom>
            <a:avLst/>
            <a:gdLst/>
            <a:ahLst/>
            <a:cxnLst/>
            <a:rect l="l" t="t" r="r" b="b"/>
            <a:pathLst>
              <a:path w="64008" h="86867">
                <a:moveTo>
                  <a:pt x="9144" y="73151"/>
                </a:moveTo>
                <a:lnTo>
                  <a:pt x="10017" y="74417"/>
                </a:lnTo>
                <a:lnTo>
                  <a:pt x="19973" y="83755"/>
                </a:lnTo>
                <a:lnTo>
                  <a:pt x="32004" y="86867"/>
                </a:lnTo>
                <a:lnTo>
                  <a:pt x="38100" y="86867"/>
                </a:lnTo>
                <a:lnTo>
                  <a:pt x="44196" y="85344"/>
                </a:lnTo>
                <a:lnTo>
                  <a:pt x="48768" y="80772"/>
                </a:lnTo>
                <a:lnTo>
                  <a:pt x="53340" y="77724"/>
                </a:lnTo>
                <a:lnTo>
                  <a:pt x="57912" y="73151"/>
                </a:lnTo>
                <a:lnTo>
                  <a:pt x="64008" y="65532"/>
                </a:lnTo>
                <a:lnTo>
                  <a:pt x="60960" y="60960"/>
                </a:lnTo>
                <a:lnTo>
                  <a:pt x="57912" y="56387"/>
                </a:lnTo>
                <a:lnTo>
                  <a:pt x="54864" y="53339"/>
                </a:lnTo>
                <a:lnTo>
                  <a:pt x="51816" y="57912"/>
                </a:lnTo>
                <a:lnTo>
                  <a:pt x="48768" y="60960"/>
                </a:lnTo>
                <a:lnTo>
                  <a:pt x="45720" y="64008"/>
                </a:lnTo>
                <a:lnTo>
                  <a:pt x="42672" y="65532"/>
                </a:lnTo>
                <a:lnTo>
                  <a:pt x="39624" y="67055"/>
                </a:lnTo>
                <a:lnTo>
                  <a:pt x="32004" y="67055"/>
                </a:lnTo>
                <a:lnTo>
                  <a:pt x="28956" y="64008"/>
                </a:lnTo>
                <a:lnTo>
                  <a:pt x="25908" y="60960"/>
                </a:lnTo>
                <a:lnTo>
                  <a:pt x="22860" y="56387"/>
                </a:lnTo>
                <a:lnTo>
                  <a:pt x="21336" y="50291"/>
                </a:lnTo>
                <a:lnTo>
                  <a:pt x="21336" y="42672"/>
                </a:lnTo>
                <a:lnTo>
                  <a:pt x="37084" y="42671"/>
                </a:lnTo>
                <a:lnTo>
                  <a:pt x="28956" y="28955"/>
                </a:lnTo>
                <a:lnTo>
                  <a:pt x="22860" y="28955"/>
                </a:lnTo>
                <a:lnTo>
                  <a:pt x="22860" y="22860"/>
                </a:lnTo>
                <a:lnTo>
                  <a:pt x="21336" y="0"/>
                </a:lnTo>
                <a:lnTo>
                  <a:pt x="15240" y="3048"/>
                </a:lnTo>
                <a:lnTo>
                  <a:pt x="10668" y="7620"/>
                </a:lnTo>
                <a:lnTo>
                  <a:pt x="7620" y="12191"/>
                </a:lnTo>
                <a:lnTo>
                  <a:pt x="4572" y="19812"/>
                </a:lnTo>
                <a:lnTo>
                  <a:pt x="1524" y="25908"/>
                </a:lnTo>
                <a:lnTo>
                  <a:pt x="0" y="33527"/>
                </a:lnTo>
                <a:lnTo>
                  <a:pt x="0" y="41148"/>
                </a:lnTo>
                <a:lnTo>
                  <a:pt x="513" y="50186"/>
                </a:lnTo>
                <a:lnTo>
                  <a:pt x="3497" y="62431"/>
                </a:lnTo>
                <a:lnTo>
                  <a:pt x="9144" y="7315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3524473" y="1527585"/>
            <a:ext cx="86061" cy="73959"/>
          </a:xfrm>
          <a:custGeom>
            <a:avLst/>
            <a:gdLst/>
            <a:ahLst/>
            <a:cxnLst/>
            <a:rect l="l" t="t" r="r" b="b"/>
            <a:pathLst>
              <a:path w="97536" h="83820">
                <a:moveTo>
                  <a:pt x="12700" y="0"/>
                </a:moveTo>
                <a:lnTo>
                  <a:pt x="0" y="0"/>
                </a:lnTo>
                <a:lnTo>
                  <a:pt x="0" y="16764"/>
                </a:lnTo>
                <a:lnTo>
                  <a:pt x="1524" y="16764"/>
                </a:lnTo>
                <a:lnTo>
                  <a:pt x="4572" y="18288"/>
                </a:lnTo>
                <a:lnTo>
                  <a:pt x="6096" y="21336"/>
                </a:lnTo>
                <a:lnTo>
                  <a:pt x="7620" y="24384"/>
                </a:lnTo>
                <a:lnTo>
                  <a:pt x="10100" y="34611"/>
                </a:lnTo>
                <a:lnTo>
                  <a:pt x="13310" y="46913"/>
                </a:lnTo>
                <a:lnTo>
                  <a:pt x="16614" y="59215"/>
                </a:lnTo>
                <a:lnTo>
                  <a:pt x="19852" y="71517"/>
                </a:lnTo>
                <a:lnTo>
                  <a:pt x="22860" y="83820"/>
                </a:lnTo>
                <a:lnTo>
                  <a:pt x="39624" y="83820"/>
                </a:lnTo>
                <a:lnTo>
                  <a:pt x="42084" y="75177"/>
                </a:lnTo>
                <a:lnTo>
                  <a:pt x="45426" y="63122"/>
                </a:lnTo>
                <a:lnTo>
                  <a:pt x="48767" y="50292"/>
                </a:lnTo>
                <a:lnTo>
                  <a:pt x="51228" y="59833"/>
                </a:lnTo>
                <a:lnTo>
                  <a:pt x="54570" y="72050"/>
                </a:lnTo>
                <a:lnTo>
                  <a:pt x="57912" y="83820"/>
                </a:lnTo>
                <a:lnTo>
                  <a:pt x="73151" y="83820"/>
                </a:lnTo>
                <a:lnTo>
                  <a:pt x="76387" y="73276"/>
                </a:lnTo>
                <a:lnTo>
                  <a:pt x="80071" y="61053"/>
                </a:lnTo>
                <a:lnTo>
                  <a:pt x="83607" y="48830"/>
                </a:lnTo>
                <a:lnTo>
                  <a:pt x="86915" y="36607"/>
                </a:lnTo>
                <a:lnTo>
                  <a:pt x="89915" y="24384"/>
                </a:lnTo>
                <a:lnTo>
                  <a:pt x="91439" y="21336"/>
                </a:lnTo>
                <a:lnTo>
                  <a:pt x="91439" y="18288"/>
                </a:lnTo>
                <a:lnTo>
                  <a:pt x="94487" y="16764"/>
                </a:lnTo>
                <a:lnTo>
                  <a:pt x="97536" y="16764"/>
                </a:lnTo>
                <a:lnTo>
                  <a:pt x="97536" y="0"/>
                </a:lnTo>
                <a:lnTo>
                  <a:pt x="70103" y="0"/>
                </a:lnTo>
                <a:lnTo>
                  <a:pt x="70103" y="16764"/>
                </a:lnTo>
                <a:lnTo>
                  <a:pt x="73151" y="16764"/>
                </a:lnTo>
                <a:lnTo>
                  <a:pt x="76200" y="18288"/>
                </a:lnTo>
                <a:lnTo>
                  <a:pt x="76200" y="21336"/>
                </a:lnTo>
                <a:lnTo>
                  <a:pt x="74675" y="24384"/>
                </a:lnTo>
                <a:lnTo>
                  <a:pt x="73705" y="29543"/>
                </a:lnTo>
                <a:lnTo>
                  <a:pt x="71003" y="41891"/>
                </a:lnTo>
                <a:lnTo>
                  <a:pt x="68579" y="54864"/>
                </a:lnTo>
                <a:lnTo>
                  <a:pt x="66839" y="48744"/>
                </a:lnTo>
                <a:lnTo>
                  <a:pt x="63454" y="36119"/>
                </a:lnTo>
                <a:lnTo>
                  <a:pt x="60960" y="24384"/>
                </a:lnTo>
                <a:lnTo>
                  <a:pt x="59436" y="21336"/>
                </a:lnTo>
                <a:lnTo>
                  <a:pt x="59436" y="18288"/>
                </a:lnTo>
                <a:lnTo>
                  <a:pt x="62484" y="16764"/>
                </a:lnTo>
                <a:lnTo>
                  <a:pt x="65532" y="16764"/>
                </a:lnTo>
                <a:lnTo>
                  <a:pt x="65532" y="0"/>
                </a:lnTo>
                <a:lnTo>
                  <a:pt x="35051" y="0"/>
                </a:lnTo>
                <a:lnTo>
                  <a:pt x="35051" y="16764"/>
                </a:lnTo>
                <a:lnTo>
                  <a:pt x="36575" y="16764"/>
                </a:lnTo>
                <a:lnTo>
                  <a:pt x="39624" y="18288"/>
                </a:lnTo>
                <a:lnTo>
                  <a:pt x="41148" y="21336"/>
                </a:lnTo>
                <a:lnTo>
                  <a:pt x="41148" y="22860"/>
                </a:lnTo>
                <a:lnTo>
                  <a:pt x="42672" y="25908"/>
                </a:lnTo>
                <a:lnTo>
                  <a:pt x="42672" y="30480"/>
                </a:lnTo>
                <a:lnTo>
                  <a:pt x="41941" y="34925"/>
                </a:lnTo>
                <a:lnTo>
                  <a:pt x="39139" y="47542"/>
                </a:lnTo>
                <a:lnTo>
                  <a:pt x="36575" y="59436"/>
                </a:lnTo>
                <a:lnTo>
                  <a:pt x="33592" y="47501"/>
                </a:lnTo>
                <a:lnTo>
                  <a:pt x="30512" y="35180"/>
                </a:lnTo>
                <a:lnTo>
                  <a:pt x="27432" y="22860"/>
                </a:lnTo>
                <a:lnTo>
                  <a:pt x="27432" y="19812"/>
                </a:lnTo>
                <a:lnTo>
                  <a:pt x="28955" y="16764"/>
                </a:lnTo>
                <a:lnTo>
                  <a:pt x="32003" y="16764"/>
                </a:lnTo>
                <a:lnTo>
                  <a:pt x="32003" y="0"/>
                </a:lnTo>
                <a:lnTo>
                  <a:pt x="127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3945366" y="1526240"/>
            <a:ext cx="67235" cy="75304"/>
          </a:xfrm>
          <a:custGeom>
            <a:avLst/>
            <a:gdLst/>
            <a:ahLst/>
            <a:cxnLst/>
            <a:rect l="l" t="t" r="r" b="b"/>
            <a:pathLst>
              <a:path w="76200" h="85344">
                <a:moveTo>
                  <a:pt x="67055" y="15239"/>
                </a:moveTo>
                <a:lnTo>
                  <a:pt x="65531" y="12191"/>
                </a:lnTo>
                <a:lnTo>
                  <a:pt x="64008" y="7620"/>
                </a:lnTo>
                <a:lnTo>
                  <a:pt x="62484" y="6096"/>
                </a:lnTo>
                <a:lnTo>
                  <a:pt x="59436" y="3048"/>
                </a:lnTo>
                <a:lnTo>
                  <a:pt x="56387" y="0"/>
                </a:lnTo>
                <a:lnTo>
                  <a:pt x="41148" y="0"/>
                </a:lnTo>
                <a:lnTo>
                  <a:pt x="38100" y="1524"/>
                </a:lnTo>
                <a:lnTo>
                  <a:pt x="35051" y="3048"/>
                </a:lnTo>
                <a:lnTo>
                  <a:pt x="32003" y="6096"/>
                </a:lnTo>
                <a:lnTo>
                  <a:pt x="27431" y="10668"/>
                </a:lnTo>
                <a:lnTo>
                  <a:pt x="27431" y="0"/>
                </a:lnTo>
                <a:lnTo>
                  <a:pt x="21336" y="0"/>
                </a:lnTo>
                <a:lnTo>
                  <a:pt x="15239" y="3048"/>
                </a:lnTo>
                <a:lnTo>
                  <a:pt x="7620" y="6096"/>
                </a:lnTo>
                <a:lnTo>
                  <a:pt x="0" y="6096"/>
                </a:lnTo>
                <a:lnTo>
                  <a:pt x="0" y="22860"/>
                </a:lnTo>
                <a:lnTo>
                  <a:pt x="9143" y="22860"/>
                </a:lnTo>
                <a:lnTo>
                  <a:pt x="9143" y="67056"/>
                </a:lnTo>
                <a:lnTo>
                  <a:pt x="7620" y="70103"/>
                </a:lnTo>
                <a:lnTo>
                  <a:pt x="0" y="70103"/>
                </a:lnTo>
                <a:lnTo>
                  <a:pt x="0" y="85344"/>
                </a:lnTo>
                <a:lnTo>
                  <a:pt x="36575" y="85344"/>
                </a:lnTo>
                <a:lnTo>
                  <a:pt x="36575" y="70103"/>
                </a:lnTo>
                <a:lnTo>
                  <a:pt x="33527" y="70103"/>
                </a:lnTo>
                <a:lnTo>
                  <a:pt x="30479" y="68579"/>
                </a:lnTo>
                <a:lnTo>
                  <a:pt x="28955" y="65532"/>
                </a:lnTo>
                <a:lnTo>
                  <a:pt x="28955" y="27432"/>
                </a:lnTo>
                <a:lnTo>
                  <a:pt x="32003" y="24384"/>
                </a:lnTo>
                <a:lnTo>
                  <a:pt x="35051" y="22860"/>
                </a:lnTo>
                <a:lnTo>
                  <a:pt x="36575" y="21336"/>
                </a:lnTo>
                <a:lnTo>
                  <a:pt x="39624" y="19812"/>
                </a:lnTo>
                <a:lnTo>
                  <a:pt x="42672" y="19812"/>
                </a:lnTo>
                <a:lnTo>
                  <a:pt x="45720" y="21336"/>
                </a:lnTo>
                <a:lnTo>
                  <a:pt x="47243" y="24384"/>
                </a:lnTo>
                <a:lnTo>
                  <a:pt x="48767" y="27432"/>
                </a:lnTo>
                <a:lnTo>
                  <a:pt x="48767" y="67056"/>
                </a:lnTo>
                <a:lnTo>
                  <a:pt x="47243" y="68579"/>
                </a:lnTo>
                <a:lnTo>
                  <a:pt x="44196" y="70103"/>
                </a:lnTo>
                <a:lnTo>
                  <a:pt x="41148" y="70103"/>
                </a:lnTo>
                <a:lnTo>
                  <a:pt x="41148" y="85344"/>
                </a:lnTo>
                <a:lnTo>
                  <a:pt x="76200" y="85344"/>
                </a:lnTo>
                <a:lnTo>
                  <a:pt x="76200" y="70103"/>
                </a:lnTo>
                <a:lnTo>
                  <a:pt x="73151" y="70103"/>
                </a:lnTo>
                <a:lnTo>
                  <a:pt x="70103" y="68579"/>
                </a:lnTo>
                <a:lnTo>
                  <a:pt x="67055" y="67056"/>
                </a:lnTo>
                <a:lnTo>
                  <a:pt x="67055" y="1523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3683149" y="1526240"/>
            <a:ext cx="45719" cy="75304"/>
          </a:xfrm>
          <a:custGeom>
            <a:avLst/>
            <a:gdLst/>
            <a:ahLst/>
            <a:cxnLst/>
            <a:rect l="l" t="t" r="r" b="b"/>
            <a:pathLst>
              <a:path w="51815" h="85344">
                <a:moveTo>
                  <a:pt x="3047" y="22860"/>
                </a:moveTo>
                <a:lnTo>
                  <a:pt x="9143" y="22860"/>
                </a:lnTo>
                <a:lnTo>
                  <a:pt x="9143" y="68579"/>
                </a:lnTo>
                <a:lnTo>
                  <a:pt x="6095" y="70103"/>
                </a:lnTo>
                <a:lnTo>
                  <a:pt x="0" y="70103"/>
                </a:lnTo>
                <a:lnTo>
                  <a:pt x="0" y="85344"/>
                </a:lnTo>
                <a:lnTo>
                  <a:pt x="38100" y="85344"/>
                </a:lnTo>
                <a:lnTo>
                  <a:pt x="38100" y="70103"/>
                </a:lnTo>
                <a:lnTo>
                  <a:pt x="32003" y="70103"/>
                </a:lnTo>
                <a:lnTo>
                  <a:pt x="28955" y="67056"/>
                </a:lnTo>
                <a:lnTo>
                  <a:pt x="28955" y="28956"/>
                </a:lnTo>
                <a:lnTo>
                  <a:pt x="30479" y="27432"/>
                </a:lnTo>
                <a:lnTo>
                  <a:pt x="33527" y="25908"/>
                </a:lnTo>
                <a:lnTo>
                  <a:pt x="36575" y="25908"/>
                </a:lnTo>
                <a:lnTo>
                  <a:pt x="39623" y="27432"/>
                </a:lnTo>
                <a:lnTo>
                  <a:pt x="42671" y="28956"/>
                </a:lnTo>
                <a:lnTo>
                  <a:pt x="45719" y="28956"/>
                </a:lnTo>
                <a:lnTo>
                  <a:pt x="48767" y="27432"/>
                </a:lnTo>
                <a:lnTo>
                  <a:pt x="50291" y="24384"/>
                </a:lnTo>
                <a:lnTo>
                  <a:pt x="51815" y="21336"/>
                </a:lnTo>
                <a:lnTo>
                  <a:pt x="51815" y="9144"/>
                </a:lnTo>
                <a:lnTo>
                  <a:pt x="50291" y="7620"/>
                </a:lnTo>
                <a:lnTo>
                  <a:pt x="50291" y="4572"/>
                </a:lnTo>
                <a:lnTo>
                  <a:pt x="47243" y="1524"/>
                </a:lnTo>
                <a:lnTo>
                  <a:pt x="44195" y="0"/>
                </a:lnTo>
                <a:lnTo>
                  <a:pt x="38100" y="0"/>
                </a:lnTo>
                <a:lnTo>
                  <a:pt x="35051" y="1524"/>
                </a:lnTo>
                <a:lnTo>
                  <a:pt x="32003" y="4572"/>
                </a:lnTo>
                <a:lnTo>
                  <a:pt x="30479" y="7620"/>
                </a:lnTo>
                <a:lnTo>
                  <a:pt x="25907" y="12191"/>
                </a:lnTo>
                <a:lnTo>
                  <a:pt x="25907" y="0"/>
                </a:lnTo>
                <a:lnTo>
                  <a:pt x="21335" y="0"/>
                </a:lnTo>
                <a:lnTo>
                  <a:pt x="13715" y="3048"/>
                </a:lnTo>
                <a:lnTo>
                  <a:pt x="7619" y="6096"/>
                </a:lnTo>
                <a:lnTo>
                  <a:pt x="0" y="6096"/>
                </a:lnTo>
                <a:lnTo>
                  <a:pt x="0" y="22860"/>
                </a:lnTo>
                <a:lnTo>
                  <a:pt x="3047" y="2286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3239395" y="1526240"/>
            <a:ext cx="102198" cy="75304"/>
          </a:xfrm>
          <a:custGeom>
            <a:avLst/>
            <a:gdLst/>
            <a:ahLst/>
            <a:cxnLst/>
            <a:rect l="l" t="t" r="r" b="b"/>
            <a:pathLst>
              <a:path w="115824" h="85344">
                <a:moveTo>
                  <a:pt x="61394" y="85343"/>
                </a:moveTo>
                <a:lnTo>
                  <a:pt x="74675" y="85344"/>
                </a:lnTo>
                <a:lnTo>
                  <a:pt x="74675" y="70103"/>
                </a:lnTo>
                <a:lnTo>
                  <a:pt x="71627" y="70103"/>
                </a:lnTo>
                <a:lnTo>
                  <a:pt x="70103" y="68579"/>
                </a:lnTo>
                <a:lnTo>
                  <a:pt x="67055" y="67056"/>
                </a:lnTo>
                <a:lnTo>
                  <a:pt x="67055" y="27432"/>
                </a:lnTo>
                <a:lnTo>
                  <a:pt x="71627" y="24384"/>
                </a:lnTo>
                <a:lnTo>
                  <a:pt x="73151" y="22860"/>
                </a:lnTo>
                <a:lnTo>
                  <a:pt x="76200" y="21336"/>
                </a:lnTo>
                <a:lnTo>
                  <a:pt x="79248" y="19812"/>
                </a:lnTo>
                <a:lnTo>
                  <a:pt x="82296" y="19812"/>
                </a:lnTo>
                <a:lnTo>
                  <a:pt x="85344" y="21336"/>
                </a:lnTo>
                <a:lnTo>
                  <a:pt x="86867" y="24384"/>
                </a:lnTo>
                <a:lnTo>
                  <a:pt x="86867" y="67056"/>
                </a:lnTo>
                <a:lnTo>
                  <a:pt x="85344" y="68579"/>
                </a:lnTo>
                <a:lnTo>
                  <a:pt x="82296" y="70103"/>
                </a:lnTo>
                <a:lnTo>
                  <a:pt x="79248" y="70103"/>
                </a:lnTo>
                <a:lnTo>
                  <a:pt x="79248" y="85344"/>
                </a:lnTo>
                <a:lnTo>
                  <a:pt x="115824" y="85344"/>
                </a:lnTo>
                <a:lnTo>
                  <a:pt x="115824" y="70103"/>
                </a:lnTo>
                <a:lnTo>
                  <a:pt x="108203" y="70103"/>
                </a:lnTo>
                <a:lnTo>
                  <a:pt x="106679" y="67056"/>
                </a:lnTo>
                <a:lnTo>
                  <a:pt x="106679" y="22860"/>
                </a:lnTo>
                <a:lnTo>
                  <a:pt x="105155" y="19812"/>
                </a:lnTo>
                <a:lnTo>
                  <a:pt x="105155" y="15239"/>
                </a:lnTo>
                <a:lnTo>
                  <a:pt x="103632" y="12191"/>
                </a:lnTo>
                <a:lnTo>
                  <a:pt x="102108" y="9144"/>
                </a:lnTo>
                <a:lnTo>
                  <a:pt x="100584" y="6096"/>
                </a:lnTo>
                <a:lnTo>
                  <a:pt x="99060" y="3048"/>
                </a:lnTo>
                <a:lnTo>
                  <a:pt x="96012" y="1524"/>
                </a:lnTo>
                <a:lnTo>
                  <a:pt x="92963" y="0"/>
                </a:lnTo>
                <a:lnTo>
                  <a:pt x="79248" y="0"/>
                </a:lnTo>
                <a:lnTo>
                  <a:pt x="76200" y="3048"/>
                </a:lnTo>
                <a:lnTo>
                  <a:pt x="73151" y="4572"/>
                </a:lnTo>
                <a:lnTo>
                  <a:pt x="68579" y="7620"/>
                </a:lnTo>
                <a:lnTo>
                  <a:pt x="65532" y="10668"/>
                </a:lnTo>
                <a:lnTo>
                  <a:pt x="64008" y="9144"/>
                </a:lnTo>
                <a:lnTo>
                  <a:pt x="62484" y="6096"/>
                </a:lnTo>
                <a:lnTo>
                  <a:pt x="60960" y="4572"/>
                </a:lnTo>
                <a:lnTo>
                  <a:pt x="57912" y="1524"/>
                </a:lnTo>
                <a:lnTo>
                  <a:pt x="54863" y="1524"/>
                </a:lnTo>
                <a:lnTo>
                  <a:pt x="53339" y="0"/>
                </a:lnTo>
                <a:lnTo>
                  <a:pt x="41148" y="0"/>
                </a:lnTo>
                <a:lnTo>
                  <a:pt x="38100" y="3048"/>
                </a:lnTo>
                <a:lnTo>
                  <a:pt x="33527" y="4572"/>
                </a:lnTo>
                <a:lnTo>
                  <a:pt x="30479" y="7620"/>
                </a:lnTo>
                <a:lnTo>
                  <a:pt x="25908" y="10668"/>
                </a:lnTo>
                <a:lnTo>
                  <a:pt x="25908" y="0"/>
                </a:lnTo>
                <a:lnTo>
                  <a:pt x="21336" y="0"/>
                </a:lnTo>
                <a:lnTo>
                  <a:pt x="15239" y="3048"/>
                </a:lnTo>
                <a:lnTo>
                  <a:pt x="7620" y="6096"/>
                </a:lnTo>
                <a:lnTo>
                  <a:pt x="0" y="6096"/>
                </a:lnTo>
                <a:lnTo>
                  <a:pt x="0" y="22860"/>
                </a:lnTo>
                <a:lnTo>
                  <a:pt x="9144" y="22860"/>
                </a:lnTo>
                <a:lnTo>
                  <a:pt x="9144" y="68579"/>
                </a:lnTo>
                <a:lnTo>
                  <a:pt x="6096" y="70103"/>
                </a:lnTo>
                <a:lnTo>
                  <a:pt x="0" y="70103"/>
                </a:lnTo>
                <a:lnTo>
                  <a:pt x="0" y="85344"/>
                </a:lnTo>
                <a:lnTo>
                  <a:pt x="35051" y="85344"/>
                </a:lnTo>
                <a:lnTo>
                  <a:pt x="35051" y="70103"/>
                </a:lnTo>
                <a:lnTo>
                  <a:pt x="30479" y="70103"/>
                </a:lnTo>
                <a:lnTo>
                  <a:pt x="28955" y="67056"/>
                </a:lnTo>
                <a:lnTo>
                  <a:pt x="28955" y="27432"/>
                </a:lnTo>
                <a:lnTo>
                  <a:pt x="30479" y="27432"/>
                </a:lnTo>
                <a:lnTo>
                  <a:pt x="32003" y="24384"/>
                </a:lnTo>
                <a:lnTo>
                  <a:pt x="35051" y="22860"/>
                </a:lnTo>
                <a:lnTo>
                  <a:pt x="36575" y="21336"/>
                </a:lnTo>
                <a:lnTo>
                  <a:pt x="39624" y="19812"/>
                </a:lnTo>
                <a:lnTo>
                  <a:pt x="42672" y="19812"/>
                </a:lnTo>
                <a:lnTo>
                  <a:pt x="45720" y="21336"/>
                </a:lnTo>
                <a:lnTo>
                  <a:pt x="47244" y="24384"/>
                </a:lnTo>
                <a:lnTo>
                  <a:pt x="47244" y="68579"/>
                </a:lnTo>
                <a:lnTo>
                  <a:pt x="44196" y="70103"/>
                </a:lnTo>
                <a:lnTo>
                  <a:pt x="41148" y="70103"/>
                </a:lnTo>
                <a:lnTo>
                  <a:pt x="41148" y="85344"/>
                </a:lnTo>
                <a:lnTo>
                  <a:pt x="61394" y="8534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3173506" y="1526240"/>
            <a:ext cx="57821" cy="76648"/>
          </a:xfrm>
          <a:custGeom>
            <a:avLst/>
            <a:gdLst/>
            <a:ahLst/>
            <a:cxnLst/>
            <a:rect l="l" t="t" r="r" b="b"/>
            <a:pathLst>
              <a:path w="65531" h="86868">
                <a:moveTo>
                  <a:pt x="4572" y="47244"/>
                </a:moveTo>
                <a:lnTo>
                  <a:pt x="3048" y="50291"/>
                </a:lnTo>
                <a:lnTo>
                  <a:pt x="1524" y="53339"/>
                </a:lnTo>
                <a:lnTo>
                  <a:pt x="0" y="56387"/>
                </a:lnTo>
                <a:lnTo>
                  <a:pt x="0" y="70103"/>
                </a:lnTo>
                <a:lnTo>
                  <a:pt x="1524" y="76200"/>
                </a:lnTo>
                <a:lnTo>
                  <a:pt x="6096" y="80772"/>
                </a:lnTo>
                <a:lnTo>
                  <a:pt x="9143" y="85344"/>
                </a:lnTo>
                <a:lnTo>
                  <a:pt x="13715" y="86868"/>
                </a:lnTo>
                <a:lnTo>
                  <a:pt x="22860" y="86868"/>
                </a:lnTo>
                <a:lnTo>
                  <a:pt x="21336" y="67056"/>
                </a:lnTo>
                <a:lnTo>
                  <a:pt x="19812" y="64008"/>
                </a:lnTo>
                <a:lnTo>
                  <a:pt x="19812" y="60960"/>
                </a:lnTo>
                <a:lnTo>
                  <a:pt x="21336" y="57912"/>
                </a:lnTo>
                <a:lnTo>
                  <a:pt x="22860" y="54863"/>
                </a:lnTo>
                <a:lnTo>
                  <a:pt x="25908" y="51815"/>
                </a:lnTo>
                <a:lnTo>
                  <a:pt x="28955" y="50291"/>
                </a:lnTo>
                <a:lnTo>
                  <a:pt x="32003" y="50291"/>
                </a:lnTo>
                <a:lnTo>
                  <a:pt x="38100" y="48768"/>
                </a:lnTo>
                <a:lnTo>
                  <a:pt x="38100" y="64008"/>
                </a:lnTo>
                <a:lnTo>
                  <a:pt x="35051" y="65532"/>
                </a:lnTo>
                <a:lnTo>
                  <a:pt x="36575" y="80772"/>
                </a:lnTo>
                <a:lnTo>
                  <a:pt x="39624" y="77724"/>
                </a:lnTo>
                <a:lnTo>
                  <a:pt x="41148" y="80772"/>
                </a:lnTo>
                <a:lnTo>
                  <a:pt x="44196" y="82296"/>
                </a:lnTo>
                <a:lnTo>
                  <a:pt x="47243" y="85344"/>
                </a:lnTo>
                <a:lnTo>
                  <a:pt x="48767" y="86868"/>
                </a:lnTo>
                <a:lnTo>
                  <a:pt x="62484" y="86868"/>
                </a:lnTo>
                <a:lnTo>
                  <a:pt x="65531" y="85344"/>
                </a:lnTo>
                <a:lnTo>
                  <a:pt x="65531" y="68579"/>
                </a:lnTo>
                <a:lnTo>
                  <a:pt x="64008" y="70103"/>
                </a:lnTo>
                <a:lnTo>
                  <a:pt x="60960" y="70103"/>
                </a:lnTo>
                <a:lnTo>
                  <a:pt x="57912" y="68579"/>
                </a:lnTo>
                <a:lnTo>
                  <a:pt x="56387" y="65532"/>
                </a:lnTo>
                <a:lnTo>
                  <a:pt x="56387" y="21336"/>
                </a:lnTo>
                <a:lnTo>
                  <a:pt x="54863" y="15239"/>
                </a:lnTo>
                <a:lnTo>
                  <a:pt x="53339" y="12191"/>
                </a:lnTo>
                <a:lnTo>
                  <a:pt x="51815" y="9144"/>
                </a:lnTo>
                <a:lnTo>
                  <a:pt x="50291" y="6096"/>
                </a:lnTo>
                <a:lnTo>
                  <a:pt x="45720" y="3048"/>
                </a:lnTo>
                <a:lnTo>
                  <a:pt x="41148" y="1524"/>
                </a:lnTo>
                <a:lnTo>
                  <a:pt x="36575" y="0"/>
                </a:lnTo>
                <a:lnTo>
                  <a:pt x="25908" y="0"/>
                </a:lnTo>
                <a:lnTo>
                  <a:pt x="19812" y="1524"/>
                </a:lnTo>
                <a:lnTo>
                  <a:pt x="16763" y="3048"/>
                </a:lnTo>
                <a:lnTo>
                  <a:pt x="12191" y="6096"/>
                </a:lnTo>
                <a:lnTo>
                  <a:pt x="7620" y="9144"/>
                </a:lnTo>
                <a:lnTo>
                  <a:pt x="6096" y="12191"/>
                </a:lnTo>
                <a:lnTo>
                  <a:pt x="4572" y="15239"/>
                </a:lnTo>
                <a:lnTo>
                  <a:pt x="3048" y="19812"/>
                </a:lnTo>
                <a:lnTo>
                  <a:pt x="3048" y="25908"/>
                </a:lnTo>
                <a:lnTo>
                  <a:pt x="4572" y="28956"/>
                </a:lnTo>
                <a:lnTo>
                  <a:pt x="6096" y="32003"/>
                </a:lnTo>
                <a:lnTo>
                  <a:pt x="9143" y="35051"/>
                </a:lnTo>
                <a:lnTo>
                  <a:pt x="13715" y="35051"/>
                </a:lnTo>
                <a:lnTo>
                  <a:pt x="16763" y="33527"/>
                </a:lnTo>
                <a:lnTo>
                  <a:pt x="18287" y="32003"/>
                </a:lnTo>
                <a:lnTo>
                  <a:pt x="19812" y="28956"/>
                </a:lnTo>
                <a:lnTo>
                  <a:pt x="21336" y="24384"/>
                </a:lnTo>
                <a:lnTo>
                  <a:pt x="22860" y="21336"/>
                </a:lnTo>
                <a:lnTo>
                  <a:pt x="24384" y="19812"/>
                </a:lnTo>
                <a:lnTo>
                  <a:pt x="25908" y="16763"/>
                </a:lnTo>
                <a:lnTo>
                  <a:pt x="28955" y="15239"/>
                </a:lnTo>
                <a:lnTo>
                  <a:pt x="32003" y="15239"/>
                </a:lnTo>
                <a:lnTo>
                  <a:pt x="35051" y="18287"/>
                </a:lnTo>
                <a:lnTo>
                  <a:pt x="36575" y="21336"/>
                </a:lnTo>
                <a:lnTo>
                  <a:pt x="38100" y="24384"/>
                </a:lnTo>
                <a:lnTo>
                  <a:pt x="38100" y="35051"/>
                </a:lnTo>
                <a:lnTo>
                  <a:pt x="30479" y="35051"/>
                </a:lnTo>
                <a:lnTo>
                  <a:pt x="24384" y="36575"/>
                </a:lnTo>
                <a:lnTo>
                  <a:pt x="18287" y="38100"/>
                </a:lnTo>
                <a:lnTo>
                  <a:pt x="13715" y="41148"/>
                </a:lnTo>
                <a:lnTo>
                  <a:pt x="10667" y="42672"/>
                </a:lnTo>
                <a:lnTo>
                  <a:pt x="7620" y="45720"/>
                </a:lnTo>
                <a:lnTo>
                  <a:pt x="4572" y="4724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3192331" y="1584063"/>
            <a:ext cx="13446" cy="18826"/>
          </a:xfrm>
          <a:custGeom>
            <a:avLst/>
            <a:gdLst/>
            <a:ahLst/>
            <a:cxnLst/>
            <a:rect l="l" t="t" r="r" b="b"/>
            <a:pathLst>
              <a:path w="15239" h="21336">
                <a:moveTo>
                  <a:pt x="0" y="1524"/>
                </a:moveTo>
                <a:lnTo>
                  <a:pt x="1524" y="21336"/>
                </a:lnTo>
                <a:lnTo>
                  <a:pt x="4572" y="21336"/>
                </a:lnTo>
                <a:lnTo>
                  <a:pt x="7619" y="19812"/>
                </a:lnTo>
                <a:lnTo>
                  <a:pt x="10667" y="18287"/>
                </a:lnTo>
                <a:lnTo>
                  <a:pt x="15239" y="15239"/>
                </a:lnTo>
                <a:lnTo>
                  <a:pt x="13715" y="0"/>
                </a:lnTo>
                <a:lnTo>
                  <a:pt x="12191" y="1524"/>
                </a:lnTo>
                <a:lnTo>
                  <a:pt x="9143" y="3047"/>
                </a:lnTo>
                <a:lnTo>
                  <a:pt x="3048" y="3047"/>
                </a:lnTo>
                <a:lnTo>
                  <a:pt x="0" y="15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3110304" y="1526241"/>
            <a:ext cx="25549" cy="75246"/>
          </a:xfrm>
          <a:custGeom>
            <a:avLst/>
            <a:gdLst/>
            <a:ahLst/>
            <a:cxnLst/>
            <a:rect l="l" t="t" r="r" b="b"/>
            <a:pathLst>
              <a:path w="28955" h="85279">
                <a:moveTo>
                  <a:pt x="10017" y="75941"/>
                </a:moveTo>
                <a:lnTo>
                  <a:pt x="19973" y="85279"/>
                </a:lnTo>
                <a:lnTo>
                  <a:pt x="21336" y="30479"/>
                </a:lnTo>
                <a:lnTo>
                  <a:pt x="22859" y="27432"/>
                </a:lnTo>
                <a:lnTo>
                  <a:pt x="22859" y="24384"/>
                </a:lnTo>
                <a:lnTo>
                  <a:pt x="24383" y="22860"/>
                </a:lnTo>
                <a:lnTo>
                  <a:pt x="24383" y="19812"/>
                </a:lnTo>
                <a:lnTo>
                  <a:pt x="25907" y="18287"/>
                </a:lnTo>
                <a:lnTo>
                  <a:pt x="28955" y="16763"/>
                </a:lnTo>
                <a:lnTo>
                  <a:pt x="25907" y="0"/>
                </a:lnTo>
                <a:lnTo>
                  <a:pt x="19812" y="1524"/>
                </a:lnTo>
                <a:lnTo>
                  <a:pt x="15239" y="4572"/>
                </a:lnTo>
                <a:lnTo>
                  <a:pt x="10667" y="9144"/>
                </a:lnTo>
                <a:lnTo>
                  <a:pt x="6095" y="13715"/>
                </a:lnTo>
                <a:lnTo>
                  <a:pt x="3048" y="21336"/>
                </a:lnTo>
                <a:lnTo>
                  <a:pt x="1524" y="27432"/>
                </a:lnTo>
                <a:lnTo>
                  <a:pt x="0" y="35051"/>
                </a:lnTo>
                <a:lnTo>
                  <a:pt x="0" y="42672"/>
                </a:lnTo>
                <a:lnTo>
                  <a:pt x="513" y="51710"/>
                </a:lnTo>
                <a:lnTo>
                  <a:pt x="3497" y="63955"/>
                </a:lnTo>
                <a:lnTo>
                  <a:pt x="9143" y="74675"/>
                </a:lnTo>
                <a:lnTo>
                  <a:pt x="10017" y="7594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3127928" y="1526241"/>
            <a:ext cx="37509" cy="77992"/>
          </a:xfrm>
          <a:custGeom>
            <a:avLst/>
            <a:gdLst/>
            <a:ahLst/>
            <a:cxnLst/>
            <a:rect l="l" t="t" r="r" b="b"/>
            <a:pathLst>
              <a:path w="42510" h="88391">
                <a:moveTo>
                  <a:pt x="18126" y="88391"/>
                </a:moveTo>
                <a:lnTo>
                  <a:pt x="22698" y="86868"/>
                </a:lnTo>
                <a:lnTo>
                  <a:pt x="28794" y="82296"/>
                </a:lnTo>
                <a:lnTo>
                  <a:pt x="33366" y="79248"/>
                </a:lnTo>
                <a:lnTo>
                  <a:pt x="37938" y="74675"/>
                </a:lnTo>
                <a:lnTo>
                  <a:pt x="42510" y="67056"/>
                </a:lnTo>
                <a:lnTo>
                  <a:pt x="39462" y="62484"/>
                </a:lnTo>
                <a:lnTo>
                  <a:pt x="37938" y="57912"/>
                </a:lnTo>
                <a:lnTo>
                  <a:pt x="34890" y="54863"/>
                </a:lnTo>
                <a:lnTo>
                  <a:pt x="31842" y="59436"/>
                </a:lnTo>
                <a:lnTo>
                  <a:pt x="28794" y="62484"/>
                </a:lnTo>
                <a:lnTo>
                  <a:pt x="25746" y="65532"/>
                </a:lnTo>
                <a:lnTo>
                  <a:pt x="21174" y="67056"/>
                </a:lnTo>
                <a:lnTo>
                  <a:pt x="19650" y="68579"/>
                </a:lnTo>
                <a:lnTo>
                  <a:pt x="12030" y="68579"/>
                </a:lnTo>
                <a:lnTo>
                  <a:pt x="8982" y="65532"/>
                </a:lnTo>
                <a:lnTo>
                  <a:pt x="5934" y="62484"/>
                </a:lnTo>
                <a:lnTo>
                  <a:pt x="2886" y="57912"/>
                </a:lnTo>
                <a:lnTo>
                  <a:pt x="1362" y="51815"/>
                </a:lnTo>
                <a:lnTo>
                  <a:pt x="1362" y="44196"/>
                </a:lnTo>
                <a:lnTo>
                  <a:pt x="42510" y="44196"/>
                </a:lnTo>
                <a:lnTo>
                  <a:pt x="42510" y="39624"/>
                </a:lnTo>
                <a:lnTo>
                  <a:pt x="40986" y="35051"/>
                </a:lnTo>
                <a:lnTo>
                  <a:pt x="40986" y="28956"/>
                </a:lnTo>
                <a:lnTo>
                  <a:pt x="39462" y="24384"/>
                </a:lnTo>
                <a:lnTo>
                  <a:pt x="37938" y="19812"/>
                </a:lnTo>
                <a:lnTo>
                  <a:pt x="36414" y="15239"/>
                </a:lnTo>
                <a:lnTo>
                  <a:pt x="34890" y="12191"/>
                </a:lnTo>
                <a:lnTo>
                  <a:pt x="31842" y="9144"/>
                </a:lnTo>
                <a:lnTo>
                  <a:pt x="30318" y="6096"/>
                </a:lnTo>
                <a:lnTo>
                  <a:pt x="27270" y="3048"/>
                </a:lnTo>
                <a:lnTo>
                  <a:pt x="24222" y="1524"/>
                </a:lnTo>
                <a:lnTo>
                  <a:pt x="19650" y="0"/>
                </a:lnTo>
                <a:lnTo>
                  <a:pt x="5934" y="0"/>
                </a:lnTo>
                <a:lnTo>
                  <a:pt x="8982" y="16763"/>
                </a:lnTo>
                <a:lnTo>
                  <a:pt x="12030" y="15239"/>
                </a:lnTo>
                <a:lnTo>
                  <a:pt x="13554" y="15239"/>
                </a:lnTo>
                <a:lnTo>
                  <a:pt x="16602" y="18287"/>
                </a:lnTo>
                <a:lnTo>
                  <a:pt x="19650" y="19812"/>
                </a:lnTo>
                <a:lnTo>
                  <a:pt x="21174" y="22860"/>
                </a:lnTo>
                <a:lnTo>
                  <a:pt x="21174" y="24384"/>
                </a:lnTo>
                <a:lnTo>
                  <a:pt x="22698" y="27432"/>
                </a:lnTo>
                <a:lnTo>
                  <a:pt x="22698" y="30479"/>
                </a:lnTo>
                <a:lnTo>
                  <a:pt x="1362" y="30479"/>
                </a:lnTo>
                <a:lnTo>
                  <a:pt x="0" y="85279"/>
                </a:lnTo>
                <a:lnTo>
                  <a:pt x="12030" y="88391"/>
                </a:lnTo>
                <a:lnTo>
                  <a:pt x="18126" y="8839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4019326" y="1502036"/>
            <a:ext cx="44374" cy="100853"/>
          </a:xfrm>
          <a:custGeom>
            <a:avLst/>
            <a:gdLst/>
            <a:ahLst/>
            <a:cxnLst/>
            <a:rect l="l" t="t" r="r" b="b"/>
            <a:pathLst>
              <a:path w="50291" h="114300">
                <a:moveTo>
                  <a:pt x="39623" y="96011"/>
                </a:moveTo>
                <a:lnTo>
                  <a:pt x="33527" y="96011"/>
                </a:lnTo>
                <a:lnTo>
                  <a:pt x="30479" y="92963"/>
                </a:lnTo>
                <a:lnTo>
                  <a:pt x="28955" y="89915"/>
                </a:lnTo>
                <a:lnTo>
                  <a:pt x="28955" y="47243"/>
                </a:lnTo>
                <a:lnTo>
                  <a:pt x="47243" y="47243"/>
                </a:lnTo>
                <a:lnTo>
                  <a:pt x="47243" y="28955"/>
                </a:lnTo>
                <a:lnTo>
                  <a:pt x="28955" y="28955"/>
                </a:lnTo>
                <a:lnTo>
                  <a:pt x="28955" y="0"/>
                </a:lnTo>
                <a:lnTo>
                  <a:pt x="16763" y="0"/>
                </a:lnTo>
                <a:lnTo>
                  <a:pt x="16763" y="6095"/>
                </a:lnTo>
                <a:lnTo>
                  <a:pt x="15239" y="10667"/>
                </a:lnTo>
                <a:lnTo>
                  <a:pt x="13715" y="15239"/>
                </a:lnTo>
                <a:lnTo>
                  <a:pt x="12191" y="18287"/>
                </a:lnTo>
                <a:lnTo>
                  <a:pt x="10667" y="21335"/>
                </a:lnTo>
                <a:lnTo>
                  <a:pt x="7619" y="24383"/>
                </a:lnTo>
                <a:lnTo>
                  <a:pt x="6095" y="27431"/>
                </a:lnTo>
                <a:lnTo>
                  <a:pt x="3047" y="28955"/>
                </a:lnTo>
                <a:lnTo>
                  <a:pt x="0" y="30479"/>
                </a:lnTo>
                <a:lnTo>
                  <a:pt x="0" y="47243"/>
                </a:lnTo>
                <a:lnTo>
                  <a:pt x="9143" y="47243"/>
                </a:lnTo>
                <a:lnTo>
                  <a:pt x="9143" y="96011"/>
                </a:lnTo>
                <a:lnTo>
                  <a:pt x="10667" y="99059"/>
                </a:lnTo>
                <a:lnTo>
                  <a:pt x="10667" y="102107"/>
                </a:lnTo>
                <a:lnTo>
                  <a:pt x="12191" y="105155"/>
                </a:lnTo>
                <a:lnTo>
                  <a:pt x="13715" y="106679"/>
                </a:lnTo>
                <a:lnTo>
                  <a:pt x="16763" y="109727"/>
                </a:lnTo>
                <a:lnTo>
                  <a:pt x="18287" y="111251"/>
                </a:lnTo>
                <a:lnTo>
                  <a:pt x="21335" y="112775"/>
                </a:lnTo>
                <a:lnTo>
                  <a:pt x="24383" y="114300"/>
                </a:lnTo>
                <a:lnTo>
                  <a:pt x="38100" y="114300"/>
                </a:lnTo>
                <a:lnTo>
                  <a:pt x="41147" y="112775"/>
                </a:lnTo>
                <a:lnTo>
                  <a:pt x="44195" y="112775"/>
                </a:lnTo>
                <a:lnTo>
                  <a:pt x="47243" y="109727"/>
                </a:lnTo>
                <a:lnTo>
                  <a:pt x="50291" y="108203"/>
                </a:lnTo>
                <a:lnTo>
                  <a:pt x="50291" y="89915"/>
                </a:lnTo>
                <a:lnTo>
                  <a:pt x="48767" y="91439"/>
                </a:lnTo>
                <a:lnTo>
                  <a:pt x="45719" y="92963"/>
                </a:lnTo>
                <a:lnTo>
                  <a:pt x="42671" y="96011"/>
                </a:lnTo>
                <a:lnTo>
                  <a:pt x="39623" y="9601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3057861" y="1502036"/>
            <a:ext cx="44374" cy="100853"/>
          </a:xfrm>
          <a:custGeom>
            <a:avLst/>
            <a:gdLst/>
            <a:ahLst/>
            <a:cxnLst/>
            <a:rect l="l" t="t" r="r" b="b"/>
            <a:pathLst>
              <a:path w="50291" h="114300">
                <a:moveTo>
                  <a:pt x="28955" y="28955"/>
                </a:moveTo>
                <a:lnTo>
                  <a:pt x="28955" y="0"/>
                </a:lnTo>
                <a:lnTo>
                  <a:pt x="16763" y="0"/>
                </a:lnTo>
                <a:lnTo>
                  <a:pt x="16763" y="6095"/>
                </a:lnTo>
                <a:lnTo>
                  <a:pt x="15239" y="10667"/>
                </a:lnTo>
                <a:lnTo>
                  <a:pt x="13715" y="15239"/>
                </a:lnTo>
                <a:lnTo>
                  <a:pt x="12191" y="18287"/>
                </a:lnTo>
                <a:lnTo>
                  <a:pt x="10667" y="21335"/>
                </a:lnTo>
                <a:lnTo>
                  <a:pt x="9143" y="24383"/>
                </a:lnTo>
                <a:lnTo>
                  <a:pt x="6095" y="27431"/>
                </a:lnTo>
                <a:lnTo>
                  <a:pt x="3048" y="28955"/>
                </a:lnTo>
                <a:lnTo>
                  <a:pt x="0" y="30479"/>
                </a:lnTo>
                <a:lnTo>
                  <a:pt x="0" y="47243"/>
                </a:lnTo>
                <a:lnTo>
                  <a:pt x="9143" y="47243"/>
                </a:lnTo>
                <a:lnTo>
                  <a:pt x="9143" y="96011"/>
                </a:lnTo>
                <a:lnTo>
                  <a:pt x="10667" y="99059"/>
                </a:lnTo>
                <a:lnTo>
                  <a:pt x="10667" y="102107"/>
                </a:lnTo>
                <a:lnTo>
                  <a:pt x="12191" y="105155"/>
                </a:lnTo>
                <a:lnTo>
                  <a:pt x="15239" y="106679"/>
                </a:lnTo>
                <a:lnTo>
                  <a:pt x="16763" y="109727"/>
                </a:lnTo>
                <a:lnTo>
                  <a:pt x="19812" y="111251"/>
                </a:lnTo>
                <a:lnTo>
                  <a:pt x="22860" y="112775"/>
                </a:lnTo>
                <a:lnTo>
                  <a:pt x="24384" y="114300"/>
                </a:lnTo>
                <a:lnTo>
                  <a:pt x="38100" y="114300"/>
                </a:lnTo>
                <a:lnTo>
                  <a:pt x="41148" y="112775"/>
                </a:lnTo>
                <a:lnTo>
                  <a:pt x="44195" y="112775"/>
                </a:lnTo>
                <a:lnTo>
                  <a:pt x="47243" y="111251"/>
                </a:lnTo>
                <a:lnTo>
                  <a:pt x="50291" y="108203"/>
                </a:lnTo>
                <a:lnTo>
                  <a:pt x="50291" y="89915"/>
                </a:lnTo>
                <a:lnTo>
                  <a:pt x="47243" y="94487"/>
                </a:lnTo>
                <a:lnTo>
                  <a:pt x="42672" y="96011"/>
                </a:lnTo>
                <a:lnTo>
                  <a:pt x="33527" y="96011"/>
                </a:lnTo>
                <a:lnTo>
                  <a:pt x="30479" y="92963"/>
                </a:lnTo>
                <a:lnTo>
                  <a:pt x="28955" y="89915"/>
                </a:lnTo>
                <a:lnTo>
                  <a:pt x="28955" y="47243"/>
                </a:lnTo>
                <a:lnTo>
                  <a:pt x="48767" y="47243"/>
                </a:lnTo>
                <a:lnTo>
                  <a:pt x="48767" y="28955"/>
                </a:lnTo>
                <a:lnTo>
                  <a:pt x="28955" y="2895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3801483" y="1498002"/>
            <a:ext cx="37651" cy="63200"/>
          </a:xfrm>
          <a:custGeom>
            <a:avLst/>
            <a:gdLst/>
            <a:ahLst/>
            <a:cxnLst/>
            <a:rect l="l" t="t" r="r" b="b"/>
            <a:pathLst>
              <a:path w="42671" h="71627">
                <a:moveTo>
                  <a:pt x="42671" y="30479"/>
                </a:moveTo>
                <a:lnTo>
                  <a:pt x="42671" y="25907"/>
                </a:lnTo>
                <a:lnTo>
                  <a:pt x="41147" y="21336"/>
                </a:lnTo>
                <a:lnTo>
                  <a:pt x="39623" y="16763"/>
                </a:lnTo>
                <a:lnTo>
                  <a:pt x="36575" y="13715"/>
                </a:lnTo>
                <a:lnTo>
                  <a:pt x="35051" y="9143"/>
                </a:lnTo>
                <a:lnTo>
                  <a:pt x="32003" y="6095"/>
                </a:lnTo>
                <a:lnTo>
                  <a:pt x="28955" y="4572"/>
                </a:lnTo>
                <a:lnTo>
                  <a:pt x="24383" y="3048"/>
                </a:lnTo>
                <a:lnTo>
                  <a:pt x="21335" y="1524"/>
                </a:lnTo>
                <a:lnTo>
                  <a:pt x="16763" y="0"/>
                </a:lnTo>
                <a:lnTo>
                  <a:pt x="4365" y="0"/>
                </a:lnTo>
                <a:lnTo>
                  <a:pt x="6095" y="19812"/>
                </a:lnTo>
                <a:lnTo>
                  <a:pt x="13715" y="19812"/>
                </a:lnTo>
                <a:lnTo>
                  <a:pt x="16763" y="22860"/>
                </a:lnTo>
                <a:lnTo>
                  <a:pt x="19811" y="25907"/>
                </a:lnTo>
                <a:lnTo>
                  <a:pt x="21335" y="30479"/>
                </a:lnTo>
                <a:lnTo>
                  <a:pt x="21335" y="39624"/>
                </a:lnTo>
                <a:lnTo>
                  <a:pt x="19811" y="42672"/>
                </a:lnTo>
                <a:lnTo>
                  <a:pt x="19811" y="45719"/>
                </a:lnTo>
                <a:lnTo>
                  <a:pt x="18287" y="47243"/>
                </a:lnTo>
                <a:lnTo>
                  <a:pt x="16763" y="50291"/>
                </a:lnTo>
                <a:lnTo>
                  <a:pt x="13715" y="50291"/>
                </a:lnTo>
                <a:lnTo>
                  <a:pt x="12191" y="51815"/>
                </a:lnTo>
                <a:lnTo>
                  <a:pt x="9143" y="53339"/>
                </a:lnTo>
                <a:lnTo>
                  <a:pt x="0" y="53339"/>
                </a:lnTo>
                <a:lnTo>
                  <a:pt x="1523" y="71627"/>
                </a:lnTo>
                <a:lnTo>
                  <a:pt x="21335" y="71627"/>
                </a:lnTo>
                <a:lnTo>
                  <a:pt x="28955" y="67055"/>
                </a:lnTo>
                <a:lnTo>
                  <a:pt x="35051" y="60960"/>
                </a:lnTo>
                <a:lnTo>
                  <a:pt x="35850" y="59840"/>
                </a:lnTo>
                <a:lnTo>
                  <a:pt x="40808" y="48933"/>
                </a:lnTo>
                <a:lnTo>
                  <a:pt x="42671" y="35051"/>
                </a:lnTo>
                <a:lnTo>
                  <a:pt x="42671" y="3047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3771899" y="1498002"/>
            <a:ext cx="36307" cy="103542"/>
          </a:xfrm>
          <a:custGeom>
            <a:avLst/>
            <a:gdLst/>
            <a:ahLst/>
            <a:cxnLst/>
            <a:rect l="l" t="t" r="r" b="b"/>
            <a:pathLst>
              <a:path w="41148" h="117348">
                <a:moveTo>
                  <a:pt x="41148" y="102107"/>
                </a:moveTo>
                <a:lnTo>
                  <a:pt x="33528" y="102107"/>
                </a:lnTo>
                <a:lnTo>
                  <a:pt x="30480" y="99060"/>
                </a:lnTo>
                <a:lnTo>
                  <a:pt x="30480" y="71627"/>
                </a:lnTo>
                <a:lnTo>
                  <a:pt x="35051" y="71627"/>
                </a:lnTo>
                <a:lnTo>
                  <a:pt x="33528" y="53339"/>
                </a:lnTo>
                <a:lnTo>
                  <a:pt x="30480" y="53339"/>
                </a:lnTo>
                <a:lnTo>
                  <a:pt x="30480" y="19812"/>
                </a:lnTo>
                <a:lnTo>
                  <a:pt x="39624" y="19812"/>
                </a:lnTo>
                <a:lnTo>
                  <a:pt x="37893" y="0"/>
                </a:lnTo>
                <a:lnTo>
                  <a:pt x="0" y="0"/>
                </a:lnTo>
                <a:lnTo>
                  <a:pt x="0" y="16763"/>
                </a:lnTo>
                <a:lnTo>
                  <a:pt x="7620" y="16763"/>
                </a:lnTo>
                <a:lnTo>
                  <a:pt x="9144" y="19812"/>
                </a:lnTo>
                <a:lnTo>
                  <a:pt x="9144" y="99060"/>
                </a:lnTo>
                <a:lnTo>
                  <a:pt x="6096" y="102107"/>
                </a:lnTo>
                <a:lnTo>
                  <a:pt x="0" y="102107"/>
                </a:lnTo>
                <a:lnTo>
                  <a:pt x="0" y="117348"/>
                </a:lnTo>
                <a:lnTo>
                  <a:pt x="41148" y="117348"/>
                </a:lnTo>
                <a:lnTo>
                  <a:pt x="41148" y="10210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1983441" y="1971198"/>
            <a:ext cx="80681" cy="101490"/>
          </a:xfrm>
          <a:custGeom>
            <a:avLst/>
            <a:gdLst/>
            <a:ahLst/>
            <a:cxnLst/>
            <a:rect l="l" t="t" r="r" b="b"/>
            <a:pathLst>
              <a:path w="91439" h="115022">
                <a:moveTo>
                  <a:pt x="0" y="58071"/>
                </a:moveTo>
                <a:lnTo>
                  <a:pt x="2093" y="70218"/>
                </a:lnTo>
                <a:lnTo>
                  <a:pt x="7619" y="80291"/>
                </a:lnTo>
                <a:lnTo>
                  <a:pt x="16525" y="89453"/>
                </a:lnTo>
                <a:lnTo>
                  <a:pt x="28740" y="97771"/>
                </a:lnTo>
                <a:lnTo>
                  <a:pt x="44195" y="105315"/>
                </a:lnTo>
                <a:lnTo>
                  <a:pt x="48196" y="106755"/>
                </a:lnTo>
                <a:lnTo>
                  <a:pt x="58693" y="110012"/>
                </a:lnTo>
                <a:lnTo>
                  <a:pt x="69890" y="112768"/>
                </a:lnTo>
                <a:lnTo>
                  <a:pt x="81809" y="115022"/>
                </a:lnTo>
                <a:lnTo>
                  <a:pt x="91439" y="90075"/>
                </a:lnTo>
                <a:lnTo>
                  <a:pt x="80424" y="81674"/>
                </a:lnTo>
                <a:lnTo>
                  <a:pt x="73768" y="70913"/>
                </a:lnTo>
                <a:lnTo>
                  <a:pt x="71627" y="58071"/>
                </a:lnTo>
                <a:lnTo>
                  <a:pt x="71659" y="56387"/>
                </a:lnTo>
                <a:lnTo>
                  <a:pt x="74152" y="44341"/>
                </a:lnTo>
                <a:lnTo>
                  <a:pt x="82493" y="0"/>
                </a:lnTo>
                <a:lnTo>
                  <a:pt x="70331" y="2387"/>
                </a:lnTo>
                <a:lnTo>
                  <a:pt x="58878" y="5253"/>
                </a:lnTo>
                <a:lnTo>
                  <a:pt x="48134" y="8580"/>
                </a:lnTo>
                <a:lnTo>
                  <a:pt x="38100" y="12351"/>
                </a:lnTo>
                <a:lnTo>
                  <a:pt x="28084" y="17902"/>
                </a:lnTo>
                <a:lnTo>
                  <a:pt x="16064" y="26695"/>
                </a:lnTo>
                <a:lnTo>
                  <a:pt x="7258" y="36321"/>
                </a:lnTo>
                <a:lnTo>
                  <a:pt x="1844" y="46779"/>
                </a:lnTo>
                <a:lnTo>
                  <a:pt x="0" y="58071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2251037" y="1968649"/>
            <a:ext cx="221876" cy="106231"/>
          </a:xfrm>
          <a:custGeom>
            <a:avLst/>
            <a:gdLst/>
            <a:ahLst/>
            <a:cxnLst/>
            <a:rect l="l" t="t" r="r" b="b"/>
            <a:pathLst>
              <a:path w="251459" h="120395">
                <a:moveTo>
                  <a:pt x="3556" y="120395"/>
                </a:moveTo>
                <a:lnTo>
                  <a:pt x="105156" y="120395"/>
                </a:lnTo>
                <a:lnTo>
                  <a:pt x="105156" y="103631"/>
                </a:lnTo>
                <a:lnTo>
                  <a:pt x="82295" y="103631"/>
                </a:lnTo>
                <a:lnTo>
                  <a:pt x="80771" y="102107"/>
                </a:lnTo>
                <a:lnTo>
                  <a:pt x="77724" y="102107"/>
                </a:lnTo>
                <a:lnTo>
                  <a:pt x="76200" y="100583"/>
                </a:lnTo>
                <a:lnTo>
                  <a:pt x="74675" y="97536"/>
                </a:lnTo>
                <a:lnTo>
                  <a:pt x="74675" y="32003"/>
                </a:lnTo>
                <a:lnTo>
                  <a:pt x="76364" y="33606"/>
                </a:lnTo>
                <a:lnTo>
                  <a:pt x="85398" y="42135"/>
                </a:lnTo>
                <a:lnTo>
                  <a:pt x="94509" y="50675"/>
                </a:lnTo>
                <a:lnTo>
                  <a:pt x="103690" y="59233"/>
                </a:lnTo>
                <a:lnTo>
                  <a:pt x="112931" y="67818"/>
                </a:lnTo>
                <a:lnTo>
                  <a:pt x="122223" y="76440"/>
                </a:lnTo>
                <a:lnTo>
                  <a:pt x="131560" y="85107"/>
                </a:lnTo>
                <a:lnTo>
                  <a:pt x="140930" y="93827"/>
                </a:lnTo>
                <a:lnTo>
                  <a:pt x="150327" y="102610"/>
                </a:lnTo>
                <a:lnTo>
                  <a:pt x="159741" y="111463"/>
                </a:lnTo>
                <a:lnTo>
                  <a:pt x="169163" y="120395"/>
                </a:lnTo>
                <a:lnTo>
                  <a:pt x="220979" y="120395"/>
                </a:lnTo>
                <a:lnTo>
                  <a:pt x="220979" y="24383"/>
                </a:lnTo>
                <a:lnTo>
                  <a:pt x="222503" y="21336"/>
                </a:lnTo>
                <a:lnTo>
                  <a:pt x="222503" y="19812"/>
                </a:lnTo>
                <a:lnTo>
                  <a:pt x="225551" y="18287"/>
                </a:lnTo>
                <a:lnTo>
                  <a:pt x="228599" y="18287"/>
                </a:lnTo>
                <a:lnTo>
                  <a:pt x="230123" y="16763"/>
                </a:lnTo>
                <a:lnTo>
                  <a:pt x="251459" y="16763"/>
                </a:lnTo>
                <a:lnTo>
                  <a:pt x="251459" y="0"/>
                </a:lnTo>
                <a:lnTo>
                  <a:pt x="146303" y="0"/>
                </a:lnTo>
                <a:lnTo>
                  <a:pt x="146303" y="16763"/>
                </a:lnTo>
                <a:lnTo>
                  <a:pt x="169163" y="16763"/>
                </a:lnTo>
                <a:lnTo>
                  <a:pt x="172211" y="18287"/>
                </a:lnTo>
                <a:lnTo>
                  <a:pt x="173735" y="18287"/>
                </a:lnTo>
                <a:lnTo>
                  <a:pt x="176783" y="21336"/>
                </a:lnTo>
                <a:lnTo>
                  <a:pt x="178307" y="24383"/>
                </a:lnTo>
                <a:lnTo>
                  <a:pt x="178307" y="70103"/>
                </a:lnTo>
                <a:lnTo>
                  <a:pt x="168120" y="60974"/>
                </a:lnTo>
                <a:lnTo>
                  <a:pt x="158681" y="52295"/>
                </a:lnTo>
                <a:lnTo>
                  <a:pt x="149346" y="43547"/>
                </a:lnTo>
                <a:lnTo>
                  <a:pt x="140098" y="34766"/>
                </a:lnTo>
                <a:lnTo>
                  <a:pt x="130921" y="25985"/>
                </a:lnTo>
                <a:lnTo>
                  <a:pt x="121795" y="17241"/>
                </a:lnTo>
                <a:lnTo>
                  <a:pt x="112705" y="8567"/>
                </a:lnTo>
                <a:lnTo>
                  <a:pt x="103631" y="0"/>
                </a:lnTo>
                <a:lnTo>
                  <a:pt x="0" y="0"/>
                </a:lnTo>
                <a:lnTo>
                  <a:pt x="0" y="16763"/>
                </a:lnTo>
                <a:lnTo>
                  <a:pt x="21336" y="16763"/>
                </a:lnTo>
                <a:lnTo>
                  <a:pt x="24383" y="18287"/>
                </a:lnTo>
                <a:lnTo>
                  <a:pt x="25907" y="18287"/>
                </a:lnTo>
                <a:lnTo>
                  <a:pt x="28956" y="19812"/>
                </a:lnTo>
                <a:lnTo>
                  <a:pt x="30480" y="22860"/>
                </a:lnTo>
                <a:lnTo>
                  <a:pt x="30480" y="97536"/>
                </a:lnTo>
                <a:lnTo>
                  <a:pt x="28956" y="100583"/>
                </a:lnTo>
                <a:lnTo>
                  <a:pt x="25907" y="102107"/>
                </a:lnTo>
                <a:lnTo>
                  <a:pt x="22859" y="102107"/>
                </a:lnTo>
                <a:lnTo>
                  <a:pt x="21336" y="103631"/>
                </a:lnTo>
                <a:lnTo>
                  <a:pt x="0" y="103631"/>
                </a:lnTo>
                <a:lnTo>
                  <a:pt x="0" y="120395"/>
                </a:lnTo>
                <a:lnTo>
                  <a:pt x="3556" y="120395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1621715" y="1968649"/>
            <a:ext cx="108920" cy="106231"/>
          </a:xfrm>
          <a:custGeom>
            <a:avLst/>
            <a:gdLst/>
            <a:ahLst/>
            <a:cxnLst/>
            <a:rect l="l" t="t" r="r" b="b"/>
            <a:pathLst>
              <a:path w="123443" h="120395">
                <a:moveTo>
                  <a:pt x="123443" y="0"/>
                </a:moveTo>
                <a:lnTo>
                  <a:pt x="0" y="0"/>
                </a:lnTo>
                <a:lnTo>
                  <a:pt x="0" y="16763"/>
                </a:lnTo>
                <a:lnTo>
                  <a:pt x="24383" y="16763"/>
                </a:lnTo>
                <a:lnTo>
                  <a:pt x="27431" y="18287"/>
                </a:lnTo>
                <a:lnTo>
                  <a:pt x="30480" y="21336"/>
                </a:lnTo>
                <a:lnTo>
                  <a:pt x="30480" y="99060"/>
                </a:lnTo>
                <a:lnTo>
                  <a:pt x="27431" y="102107"/>
                </a:lnTo>
                <a:lnTo>
                  <a:pt x="24383" y="102107"/>
                </a:lnTo>
                <a:lnTo>
                  <a:pt x="21336" y="103631"/>
                </a:lnTo>
                <a:lnTo>
                  <a:pt x="0" y="103631"/>
                </a:lnTo>
                <a:lnTo>
                  <a:pt x="0" y="120395"/>
                </a:lnTo>
                <a:lnTo>
                  <a:pt x="123443" y="120395"/>
                </a:lnTo>
                <a:lnTo>
                  <a:pt x="123443" y="103631"/>
                </a:lnTo>
                <a:lnTo>
                  <a:pt x="102107" y="103631"/>
                </a:lnTo>
                <a:lnTo>
                  <a:pt x="99059" y="102107"/>
                </a:lnTo>
                <a:lnTo>
                  <a:pt x="97536" y="102107"/>
                </a:lnTo>
                <a:lnTo>
                  <a:pt x="94487" y="100583"/>
                </a:lnTo>
                <a:lnTo>
                  <a:pt x="92963" y="97536"/>
                </a:lnTo>
                <a:lnTo>
                  <a:pt x="92963" y="22860"/>
                </a:lnTo>
                <a:lnTo>
                  <a:pt x="94487" y="21336"/>
                </a:lnTo>
                <a:lnTo>
                  <a:pt x="96012" y="18287"/>
                </a:lnTo>
                <a:lnTo>
                  <a:pt x="99059" y="18287"/>
                </a:lnTo>
                <a:lnTo>
                  <a:pt x="102107" y="16763"/>
                </a:lnTo>
                <a:lnTo>
                  <a:pt x="123443" y="16763"/>
                </a:lnTo>
                <a:lnTo>
                  <a:pt x="123443" y="0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1368910" y="1968649"/>
            <a:ext cx="238012" cy="106231"/>
          </a:xfrm>
          <a:custGeom>
            <a:avLst/>
            <a:gdLst/>
            <a:ahLst/>
            <a:cxnLst/>
            <a:rect l="l" t="t" r="r" b="b"/>
            <a:pathLst>
              <a:path w="269747" h="120395">
                <a:moveTo>
                  <a:pt x="83819" y="103631"/>
                </a:moveTo>
                <a:lnTo>
                  <a:pt x="82295" y="103631"/>
                </a:lnTo>
                <a:lnTo>
                  <a:pt x="79247" y="102107"/>
                </a:lnTo>
                <a:lnTo>
                  <a:pt x="76199" y="102107"/>
                </a:lnTo>
                <a:lnTo>
                  <a:pt x="73151" y="100583"/>
                </a:lnTo>
                <a:lnTo>
                  <a:pt x="73151" y="97536"/>
                </a:lnTo>
                <a:lnTo>
                  <a:pt x="76199" y="94487"/>
                </a:lnTo>
                <a:lnTo>
                  <a:pt x="79247" y="89915"/>
                </a:lnTo>
                <a:lnTo>
                  <a:pt x="82295" y="85343"/>
                </a:lnTo>
                <a:lnTo>
                  <a:pt x="85343" y="82295"/>
                </a:lnTo>
                <a:lnTo>
                  <a:pt x="163067" y="82295"/>
                </a:lnTo>
                <a:lnTo>
                  <a:pt x="166115" y="85343"/>
                </a:lnTo>
                <a:lnTo>
                  <a:pt x="167639" y="88391"/>
                </a:lnTo>
                <a:lnTo>
                  <a:pt x="170687" y="92963"/>
                </a:lnTo>
                <a:lnTo>
                  <a:pt x="172211" y="96012"/>
                </a:lnTo>
                <a:lnTo>
                  <a:pt x="173735" y="99060"/>
                </a:lnTo>
                <a:lnTo>
                  <a:pt x="172211" y="102107"/>
                </a:lnTo>
                <a:lnTo>
                  <a:pt x="169163" y="102107"/>
                </a:lnTo>
                <a:lnTo>
                  <a:pt x="167639" y="103631"/>
                </a:lnTo>
                <a:lnTo>
                  <a:pt x="147827" y="103631"/>
                </a:lnTo>
                <a:lnTo>
                  <a:pt x="147827" y="120395"/>
                </a:lnTo>
                <a:lnTo>
                  <a:pt x="269747" y="120395"/>
                </a:lnTo>
                <a:lnTo>
                  <a:pt x="269747" y="103631"/>
                </a:lnTo>
                <a:lnTo>
                  <a:pt x="254507" y="103631"/>
                </a:lnTo>
                <a:lnTo>
                  <a:pt x="251459" y="102107"/>
                </a:lnTo>
                <a:lnTo>
                  <a:pt x="248411" y="100583"/>
                </a:lnTo>
                <a:lnTo>
                  <a:pt x="243839" y="97536"/>
                </a:lnTo>
                <a:lnTo>
                  <a:pt x="240791" y="92963"/>
                </a:lnTo>
                <a:lnTo>
                  <a:pt x="236382" y="87762"/>
                </a:lnTo>
                <a:lnTo>
                  <a:pt x="228236" y="78086"/>
                </a:lnTo>
                <a:lnTo>
                  <a:pt x="220090" y="68342"/>
                </a:lnTo>
                <a:lnTo>
                  <a:pt x="211944" y="58551"/>
                </a:lnTo>
                <a:lnTo>
                  <a:pt x="203798" y="48734"/>
                </a:lnTo>
                <a:lnTo>
                  <a:pt x="195652" y="38913"/>
                </a:lnTo>
                <a:lnTo>
                  <a:pt x="187506" y="29107"/>
                </a:lnTo>
                <a:lnTo>
                  <a:pt x="179360" y="19339"/>
                </a:lnTo>
                <a:lnTo>
                  <a:pt x="171214" y="9630"/>
                </a:lnTo>
                <a:lnTo>
                  <a:pt x="163067" y="0"/>
                </a:lnTo>
                <a:lnTo>
                  <a:pt x="119233" y="0"/>
                </a:lnTo>
                <a:lnTo>
                  <a:pt x="109070" y="51746"/>
                </a:lnTo>
                <a:lnTo>
                  <a:pt x="116852" y="41875"/>
                </a:lnTo>
                <a:lnTo>
                  <a:pt x="124967" y="32003"/>
                </a:lnTo>
                <a:lnTo>
                  <a:pt x="126193" y="33702"/>
                </a:lnTo>
                <a:lnTo>
                  <a:pt x="133865" y="43804"/>
                </a:lnTo>
                <a:lnTo>
                  <a:pt x="141776" y="53906"/>
                </a:lnTo>
                <a:lnTo>
                  <a:pt x="149351" y="64007"/>
                </a:lnTo>
                <a:lnTo>
                  <a:pt x="99059" y="64007"/>
                </a:lnTo>
                <a:lnTo>
                  <a:pt x="101085" y="61617"/>
                </a:lnTo>
                <a:lnTo>
                  <a:pt x="100970" y="7000"/>
                </a:lnTo>
                <a:lnTo>
                  <a:pt x="92864" y="16786"/>
                </a:lnTo>
                <a:lnTo>
                  <a:pt x="84695" y="26509"/>
                </a:lnTo>
                <a:lnTo>
                  <a:pt x="76483" y="36189"/>
                </a:lnTo>
                <a:lnTo>
                  <a:pt x="68249" y="45846"/>
                </a:lnTo>
                <a:lnTo>
                  <a:pt x="60011" y="55500"/>
                </a:lnTo>
                <a:lnTo>
                  <a:pt x="51791" y="65171"/>
                </a:lnTo>
                <a:lnTo>
                  <a:pt x="43607" y="74880"/>
                </a:lnTo>
                <a:lnTo>
                  <a:pt x="35481" y="84645"/>
                </a:lnTo>
                <a:lnTo>
                  <a:pt x="27431" y="94487"/>
                </a:lnTo>
                <a:lnTo>
                  <a:pt x="25907" y="97536"/>
                </a:lnTo>
                <a:lnTo>
                  <a:pt x="22859" y="99060"/>
                </a:lnTo>
                <a:lnTo>
                  <a:pt x="19812" y="102107"/>
                </a:lnTo>
                <a:lnTo>
                  <a:pt x="13715" y="102107"/>
                </a:lnTo>
                <a:lnTo>
                  <a:pt x="12191" y="103631"/>
                </a:lnTo>
                <a:lnTo>
                  <a:pt x="0" y="103631"/>
                </a:lnTo>
                <a:lnTo>
                  <a:pt x="0" y="120395"/>
                </a:lnTo>
                <a:lnTo>
                  <a:pt x="99059" y="120395"/>
                </a:lnTo>
                <a:lnTo>
                  <a:pt x="99059" y="103631"/>
                </a:lnTo>
                <a:lnTo>
                  <a:pt x="83819" y="103631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1740049" y="1964615"/>
            <a:ext cx="229944" cy="110265"/>
          </a:xfrm>
          <a:custGeom>
            <a:avLst/>
            <a:gdLst/>
            <a:ahLst/>
            <a:cxnLst/>
            <a:rect l="l" t="t" r="r" b="b"/>
            <a:pathLst>
              <a:path w="260603" h="124967">
                <a:moveTo>
                  <a:pt x="197647" y="4572"/>
                </a:moveTo>
                <a:lnTo>
                  <a:pt x="57912" y="4572"/>
                </a:lnTo>
                <a:lnTo>
                  <a:pt x="56387" y="3048"/>
                </a:lnTo>
                <a:lnTo>
                  <a:pt x="54863" y="0"/>
                </a:lnTo>
                <a:lnTo>
                  <a:pt x="30479" y="0"/>
                </a:lnTo>
                <a:lnTo>
                  <a:pt x="29483" y="1425"/>
                </a:lnTo>
                <a:lnTo>
                  <a:pt x="22007" y="12191"/>
                </a:lnTo>
                <a:lnTo>
                  <a:pt x="14775" y="22568"/>
                </a:lnTo>
                <a:lnTo>
                  <a:pt x="7525" y="32685"/>
                </a:lnTo>
                <a:lnTo>
                  <a:pt x="0" y="42672"/>
                </a:lnTo>
                <a:lnTo>
                  <a:pt x="8174" y="44082"/>
                </a:lnTo>
                <a:lnTo>
                  <a:pt x="20453" y="46586"/>
                </a:lnTo>
                <a:lnTo>
                  <a:pt x="33527" y="48767"/>
                </a:lnTo>
                <a:lnTo>
                  <a:pt x="41147" y="41148"/>
                </a:lnTo>
                <a:lnTo>
                  <a:pt x="45719" y="36575"/>
                </a:lnTo>
                <a:lnTo>
                  <a:pt x="48768" y="35051"/>
                </a:lnTo>
                <a:lnTo>
                  <a:pt x="54863" y="30479"/>
                </a:lnTo>
                <a:lnTo>
                  <a:pt x="60959" y="27432"/>
                </a:lnTo>
                <a:lnTo>
                  <a:pt x="68579" y="25908"/>
                </a:lnTo>
                <a:lnTo>
                  <a:pt x="77724" y="22860"/>
                </a:lnTo>
                <a:lnTo>
                  <a:pt x="83819" y="21336"/>
                </a:lnTo>
                <a:lnTo>
                  <a:pt x="92963" y="21336"/>
                </a:lnTo>
                <a:lnTo>
                  <a:pt x="96012" y="22860"/>
                </a:lnTo>
                <a:lnTo>
                  <a:pt x="97535" y="22860"/>
                </a:lnTo>
                <a:lnTo>
                  <a:pt x="97535" y="103632"/>
                </a:lnTo>
                <a:lnTo>
                  <a:pt x="94487" y="106679"/>
                </a:lnTo>
                <a:lnTo>
                  <a:pt x="91439" y="106679"/>
                </a:lnTo>
                <a:lnTo>
                  <a:pt x="88391" y="108203"/>
                </a:lnTo>
                <a:lnTo>
                  <a:pt x="67056" y="108203"/>
                </a:lnTo>
                <a:lnTo>
                  <a:pt x="67056" y="124967"/>
                </a:lnTo>
                <a:lnTo>
                  <a:pt x="192023" y="124967"/>
                </a:lnTo>
                <a:lnTo>
                  <a:pt x="192023" y="108203"/>
                </a:lnTo>
                <a:lnTo>
                  <a:pt x="169163" y="108203"/>
                </a:lnTo>
                <a:lnTo>
                  <a:pt x="166115" y="106679"/>
                </a:lnTo>
                <a:lnTo>
                  <a:pt x="163068" y="106679"/>
                </a:lnTo>
                <a:lnTo>
                  <a:pt x="161544" y="103632"/>
                </a:lnTo>
                <a:lnTo>
                  <a:pt x="161544" y="25908"/>
                </a:lnTo>
                <a:lnTo>
                  <a:pt x="163068" y="22860"/>
                </a:lnTo>
                <a:lnTo>
                  <a:pt x="166115" y="21336"/>
                </a:lnTo>
                <a:lnTo>
                  <a:pt x="175259" y="21336"/>
                </a:lnTo>
                <a:lnTo>
                  <a:pt x="181355" y="22860"/>
                </a:lnTo>
                <a:lnTo>
                  <a:pt x="187451" y="24384"/>
                </a:lnTo>
                <a:lnTo>
                  <a:pt x="196595" y="27432"/>
                </a:lnTo>
                <a:lnTo>
                  <a:pt x="202691" y="30479"/>
                </a:lnTo>
                <a:lnTo>
                  <a:pt x="210311" y="35051"/>
                </a:lnTo>
                <a:lnTo>
                  <a:pt x="213359" y="36575"/>
                </a:lnTo>
                <a:lnTo>
                  <a:pt x="217931" y="41148"/>
                </a:lnTo>
                <a:lnTo>
                  <a:pt x="225551" y="48767"/>
                </a:lnTo>
                <a:lnTo>
                  <a:pt x="235712" y="47157"/>
                </a:lnTo>
                <a:lnTo>
                  <a:pt x="247991" y="44747"/>
                </a:lnTo>
                <a:lnTo>
                  <a:pt x="260603" y="42672"/>
                </a:lnTo>
                <a:lnTo>
                  <a:pt x="259079" y="40712"/>
                </a:lnTo>
                <a:lnTo>
                  <a:pt x="251459" y="30879"/>
                </a:lnTo>
                <a:lnTo>
                  <a:pt x="243839" y="20899"/>
                </a:lnTo>
                <a:lnTo>
                  <a:pt x="236219" y="10647"/>
                </a:lnTo>
                <a:lnTo>
                  <a:pt x="228599" y="0"/>
                </a:lnTo>
                <a:lnTo>
                  <a:pt x="204215" y="0"/>
                </a:lnTo>
                <a:lnTo>
                  <a:pt x="202691" y="1524"/>
                </a:lnTo>
                <a:lnTo>
                  <a:pt x="201167" y="4572"/>
                </a:lnTo>
                <a:lnTo>
                  <a:pt x="197647" y="4572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1164515" y="1968649"/>
            <a:ext cx="110265" cy="106231"/>
          </a:xfrm>
          <a:custGeom>
            <a:avLst/>
            <a:gdLst/>
            <a:ahLst/>
            <a:cxnLst/>
            <a:rect l="l" t="t" r="r" b="b"/>
            <a:pathLst>
              <a:path w="124967" h="120395">
                <a:moveTo>
                  <a:pt x="30479" y="67645"/>
                </a:moveTo>
                <a:lnTo>
                  <a:pt x="30479" y="99060"/>
                </a:lnTo>
                <a:lnTo>
                  <a:pt x="28955" y="102107"/>
                </a:lnTo>
                <a:lnTo>
                  <a:pt x="24383" y="102107"/>
                </a:lnTo>
                <a:lnTo>
                  <a:pt x="21335" y="103631"/>
                </a:lnTo>
                <a:lnTo>
                  <a:pt x="0" y="103631"/>
                </a:lnTo>
                <a:lnTo>
                  <a:pt x="0" y="120395"/>
                </a:lnTo>
                <a:lnTo>
                  <a:pt x="124967" y="120395"/>
                </a:lnTo>
                <a:lnTo>
                  <a:pt x="124967" y="103631"/>
                </a:lnTo>
                <a:lnTo>
                  <a:pt x="102107" y="103631"/>
                </a:lnTo>
                <a:lnTo>
                  <a:pt x="100583" y="102107"/>
                </a:lnTo>
                <a:lnTo>
                  <a:pt x="97535" y="102107"/>
                </a:lnTo>
                <a:lnTo>
                  <a:pt x="96011" y="100583"/>
                </a:lnTo>
                <a:lnTo>
                  <a:pt x="94487" y="97536"/>
                </a:lnTo>
                <a:lnTo>
                  <a:pt x="94487" y="19812"/>
                </a:lnTo>
                <a:lnTo>
                  <a:pt x="101457" y="0"/>
                </a:lnTo>
                <a:lnTo>
                  <a:pt x="0" y="0"/>
                </a:lnTo>
                <a:lnTo>
                  <a:pt x="0" y="16763"/>
                </a:lnTo>
                <a:lnTo>
                  <a:pt x="22859" y="16763"/>
                </a:lnTo>
                <a:lnTo>
                  <a:pt x="24383" y="18287"/>
                </a:lnTo>
                <a:lnTo>
                  <a:pt x="28955" y="18287"/>
                </a:lnTo>
                <a:lnTo>
                  <a:pt x="30479" y="21336"/>
                </a:lnTo>
                <a:lnTo>
                  <a:pt x="30479" y="67645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1458002" y="1968649"/>
            <a:ext cx="16114" cy="54368"/>
          </a:xfrm>
          <a:custGeom>
            <a:avLst/>
            <a:gdLst/>
            <a:ahLst/>
            <a:cxnLst/>
            <a:rect l="l" t="t" r="r" b="b"/>
            <a:pathLst>
              <a:path w="18263" h="61617">
                <a:moveTo>
                  <a:pt x="5709" y="0"/>
                </a:moveTo>
                <a:lnTo>
                  <a:pt x="0" y="7000"/>
                </a:lnTo>
                <a:lnTo>
                  <a:pt x="114" y="61617"/>
                </a:lnTo>
                <a:lnTo>
                  <a:pt x="8099" y="51746"/>
                </a:lnTo>
                <a:lnTo>
                  <a:pt x="18263" y="0"/>
                </a:lnTo>
                <a:lnTo>
                  <a:pt x="5709" y="0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1247886" y="1968649"/>
            <a:ext cx="121023" cy="71269"/>
          </a:xfrm>
          <a:custGeom>
            <a:avLst/>
            <a:gdLst/>
            <a:ahLst/>
            <a:cxnLst/>
            <a:rect l="l" t="t" r="r" b="b"/>
            <a:pathLst>
              <a:path w="137159" h="80771">
                <a:moveTo>
                  <a:pt x="0" y="80771"/>
                </a:moveTo>
                <a:lnTo>
                  <a:pt x="0" y="73151"/>
                </a:lnTo>
                <a:lnTo>
                  <a:pt x="42671" y="73151"/>
                </a:lnTo>
                <a:lnTo>
                  <a:pt x="51980" y="73005"/>
                </a:lnTo>
                <a:lnTo>
                  <a:pt x="66801" y="72118"/>
                </a:lnTo>
                <a:lnTo>
                  <a:pt x="80238" y="70517"/>
                </a:lnTo>
                <a:lnTo>
                  <a:pt x="92345" y="68307"/>
                </a:lnTo>
                <a:lnTo>
                  <a:pt x="103173" y="65595"/>
                </a:lnTo>
                <a:lnTo>
                  <a:pt x="112775" y="62483"/>
                </a:lnTo>
                <a:lnTo>
                  <a:pt x="124954" y="55872"/>
                </a:lnTo>
                <a:lnTo>
                  <a:pt x="134177" y="46973"/>
                </a:lnTo>
                <a:lnTo>
                  <a:pt x="137159" y="36575"/>
                </a:lnTo>
                <a:lnTo>
                  <a:pt x="137159" y="32003"/>
                </a:lnTo>
                <a:lnTo>
                  <a:pt x="135635" y="25907"/>
                </a:lnTo>
                <a:lnTo>
                  <a:pt x="131063" y="21336"/>
                </a:lnTo>
                <a:lnTo>
                  <a:pt x="126491" y="16763"/>
                </a:lnTo>
                <a:lnTo>
                  <a:pt x="120395" y="13715"/>
                </a:lnTo>
                <a:lnTo>
                  <a:pt x="112775" y="10667"/>
                </a:lnTo>
                <a:lnTo>
                  <a:pt x="107500" y="8354"/>
                </a:lnTo>
                <a:lnTo>
                  <a:pt x="95788" y="5097"/>
                </a:lnTo>
                <a:lnTo>
                  <a:pt x="82295" y="3048"/>
                </a:lnTo>
                <a:lnTo>
                  <a:pt x="68642" y="1377"/>
                </a:lnTo>
                <a:lnTo>
                  <a:pt x="55761" y="388"/>
                </a:lnTo>
                <a:lnTo>
                  <a:pt x="41147" y="0"/>
                </a:lnTo>
                <a:lnTo>
                  <a:pt x="6969" y="0"/>
                </a:lnTo>
                <a:lnTo>
                  <a:pt x="0" y="19812"/>
                </a:lnTo>
                <a:lnTo>
                  <a:pt x="34075" y="19937"/>
                </a:lnTo>
                <a:lnTo>
                  <a:pt x="47431" y="21073"/>
                </a:lnTo>
                <a:lnTo>
                  <a:pt x="57912" y="22860"/>
                </a:lnTo>
                <a:lnTo>
                  <a:pt x="67056" y="25907"/>
                </a:lnTo>
                <a:lnTo>
                  <a:pt x="71628" y="30479"/>
                </a:lnTo>
                <a:lnTo>
                  <a:pt x="71628" y="39624"/>
                </a:lnTo>
                <a:lnTo>
                  <a:pt x="68579" y="42671"/>
                </a:lnTo>
                <a:lnTo>
                  <a:pt x="65531" y="45719"/>
                </a:lnTo>
                <a:lnTo>
                  <a:pt x="60959" y="48767"/>
                </a:lnTo>
                <a:lnTo>
                  <a:pt x="56387" y="50291"/>
                </a:lnTo>
                <a:lnTo>
                  <a:pt x="50291" y="51815"/>
                </a:lnTo>
                <a:lnTo>
                  <a:pt x="47880" y="52315"/>
                </a:lnTo>
                <a:lnTo>
                  <a:pt x="36855" y="53211"/>
                </a:lnTo>
                <a:lnTo>
                  <a:pt x="21335" y="53339"/>
                </a:lnTo>
                <a:lnTo>
                  <a:pt x="0" y="53339"/>
                </a:lnTo>
                <a:lnTo>
                  <a:pt x="0" y="80771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2048870" y="1967304"/>
            <a:ext cx="176618" cy="108920"/>
          </a:xfrm>
          <a:custGeom>
            <a:avLst/>
            <a:gdLst/>
            <a:ahLst/>
            <a:cxnLst/>
            <a:rect l="l" t="t" r="r" b="b"/>
            <a:pathLst>
              <a:path w="200167" h="123443">
                <a:moveTo>
                  <a:pt x="0" y="48754"/>
                </a:moveTo>
                <a:lnTo>
                  <a:pt x="6902" y="38239"/>
                </a:lnTo>
                <a:lnTo>
                  <a:pt x="18811" y="28955"/>
                </a:lnTo>
                <a:lnTo>
                  <a:pt x="25330" y="25692"/>
                </a:lnTo>
                <a:lnTo>
                  <a:pt x="36389" y="21820"/>
                </a:lnTo>
                <a:lnTo>
                  <a:pt x="49456" y="19231"/>
                </a:lnTo>
                <a:lnTo>
                  <a:pt x="64531" y="18287"/>
                </a:lnTo>
                <a:lnTo>
                  <a:pt x="72160" y="18498"/>
                </a:lnTo>
                <a:lnTo>
                  <a:pt x="85053" y="19973"/>
                </a:lnTo>
                <a:lnTo>
                  <a:pt x="96535" y="22860"/>
                </a:lnTo>
                <a:lnTo>
                  <a:pt x="111818" y="30783"/>
                </a:lnTo>
                <a:lnTo>
                  <a:pt x="120919" y="38100"/>
                </a:lnTo>
                <a:lnTo>
                  <a:pt x="126466" y="48646"/>
                </a:lnTo>
                <a:lnTo>
                  <a:pt x="128539" y="62484"/>
                </a:lnTo>
                <a:lnTo>
                  <a:pt x="126552" y="74897"/>
                </a:lnTo>
                <a:lnTo>
                  <a:pt x="120066" y="85733"/>
                </a:lnTo>
                <a:lnTo>
                  <a:pt x="108727" y="94487"/>
                </a:lnTo>
                <a:lnTo>
                  <a:pt x="102208" y="97751"/>
                </a:lnTo>
                <a:lnTo>
                  <a:pt x="91148" y="101623"/>
                </a:lnTo>
                <a:lnTo>
                  <a:pt x="78081" y="104212"/>
                </a:lnTo>
                <a:lnTo>
                  <a:pt x="63007" y="105155"/>
                </a:lnTo>
                <a:lnTo>
                  <a:pt x="52992" y="104689"/>
                </a:lnTo>
                <a:lnTo>
                  <a:pt x="39752" y="102561"/>
                </a:lnTo>
                <a:lnTo>
                  <a:pt x="27850" y="99040"/>
                </a:lnTo>
                <a:lnTo>
                  <a:pt x="17287" y="94487"/>
                </a:lnTo>
                <a:lnTo>
                  <a:pt x="7657" y="119435"/>
                </a:lnTo>
                <a:lnTo>
                  <a:pt x="20321" y="121189"/>
                </a:lnTo>
                <a:lnTo>
                  <a:pt x="33752" y="122441"/>
                </a:lnTo>
                <a:lnTo>
                  <a:pt x="47973" y="123193"/>
                </a:lnTo>
                <a:lnTo>
                  <a:pt x="63007" y="123443"/>
                </a:lnTo>
                <a:lnTo>
                  <a:pt x="72624" y="123318"/>
                </a:lnTo>
                <a:lnTo>
                  <a:pt x="86431" y="122688"/>
                </a:lnTo>
                <a:lnTo>
                  <a:pt x="99586" y="121574"/>
                </a:lnTo>
                <a:lnTo>
                  <a:pt x="112038" y="120025"/>
                </a:lnTo>
                <a:lnTo>
                  <a:pt x="123738" y="118091"/>
                </a:lnTo>
                <a:lnTo>
                  <a:pt x="134635" y="115824"/>
                </a:lnTo>
                <a:lnTo>
                  <a:pt x="150342" y="111575"/>
                </a:lnTo>
                <a:lnTo>
                  <a:pt x="162725" y="106652"/>
                </a:lnTo>
                <a:lnTo>
                  <a:pt x="173192" y="100911"/>
                </a:lnTo>
                <a:lnTo>
                  <a:pt x="181879" y="94487"/>
                </a:lnTo>
                <a:lnTo>
                  <a:pt x="192078" y="84389"/>
                </a:lnTo>
                <a:lnTo>
                  <a:pt x="198144" y="73010"/>
                </a:lnTo>
                <a:lnTo>
                  <a:pt x="200167" y="60960"/>
                </a:lnTo>
                <a:lnTo>
                  <a:pt x="199551" y="54531"/>
                </a:lnTo>
                <a:lnTo>
                  <a:pt x="195697" y="44120"/>
                </a:lnTo>
                <a:lnTo>
                  <a:pt x="188228" y="34292"/>
                </a:lnTo>
                <a:lnTo>
                  <a:pt x="177050" y="25142"/>
                </a:lnTo>
                <a:lnTo>
                  <a:pt x="162067" y="16763"/>
                </a:lnTo>
                <a:lnTo>
                  <a:pt x="154346" y="13652"/>
                </a:lnTo>
                <a:lnTo>
                  <a:pt x="143824" y="10146"/>
                </a:lnTo>
                <a:lnTo>
                  <a:pt x="132469" y="7126"/>
                </a:lnTo>
                <a:lnTo>
                  <a:pt x="120318" y="4612"/>
                </a:lnTo>
                <a:lnTo>
                  <a:pt x="107410" y="2623"/>
                </a:lnTo>
                <a:lnTo>
                  <a:pt x="93783" y="1178"/>
                </a:lnTo>
                <a:lnTo>
                  <a:pt x="79478" y="297"/>
                </a:lnTo>
                <a:lnTo>
                  <a:pt x="64531" y="0"/>
                </a:lnTo>
                <a:lnTo>
                  <a:pt x="64081" y="0"/>
                </a:lnTo>
                <a:lnTo>
                  <a:pt x="49082" y="297"/>
                </a:lnTo>
                <a:lnTo>
                  <a:pt x="34793" y="1143"/>
                </a:lnTo>
                <a:lnTo>
                  <a:pt x="21212" y="2521"/>
                </a:lnTo>
                <a:lnTo>
                  <a:pt x="8341" y="4412"/>
                </a:lnTo>
                <a:lnTo>
                  <a:pt x="0" y="48754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1456316" y="1996888"/>
            <a:ext cx="44374" cy="28238"/>
          </a:xfrm>
          <a:custGeom>
            <a:avLst/>
            <a:gdLst/>
            <a:ahLst/>
            <a:cxnLst/>
            <a:rect l="l" t="t" r="r" b="b"/>
            <a:pathLst>
              <a:path w="50291" h="32003">
                <a:moveTo>
                  <a:pt x="25907" y="0"/>
                </a:moveTo>
                <a:lnTo>
                  <a:pt x="17792" y="9871"/>
                </a:lnTo>
                <a:lnTo>
                  <a:pt x="10010" y="19742"/>
                </a:lnTo>
                <a:lnTo>
                  <a:pt x="2025" y="29613"/>
                </a:lnTo>
                <a:lnTo>
                  <a:pt x="0" y="32003"/>
                </a:lnTo>
                <a:lnTo>
                  <a:pt x="12699" y="32003"/>
                </a:lnTo>
                <a:lnTo>
                  <a:pt x="25400" y="32003"/>
                </a:lnTo>
                <a:lnTo>
                  <a:pt x="38100" y="32003"/>
                </a:lnTo>
                <a:lnTo>
                  <a:pt x="50291" y="32003"/>
                </a:lnTo>
                <a:lnTo>
                  <a:pt x="42716" y="21902"/>
                </a:lnTo>
                <a:lnTo>
                  <a:pt x="34805" y="11800"/>
                </a:lnTo>
                <a:lnTo>
                  <a:pt x="27133" y="1698"/>
                </a:lnTo>
                <a:lnTo>
                  <a:pt x="25907" y="0"/>
                </a:lnTo>
                <a:close/>
              </a:path>
            </a:pathLst>
          </a:custGeom>
          <a:ln w="4572">
            <a:solidFill>
              <a:srgbClr val="BF4F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1247886" y="1986129"/>
            <a:ext cx="63201" cy="29584"/>
          </a:xfrm>
          <a:custGeom>
            <a:avLst/>
            <a:gdLst/>
            <a:ahLst/>
            <a:cxnLst/>
            <a:rect l="l" t="t" r="r" b="b"/>
            <a:pathLst>
              <a:path w="71628" h="33528">
                <a:moveTo>
                  <a:pt x="0" y="0"/>
                </a:moveTo>
                <a:lnTo>
                  <a:pt x="0" y="12613"/>
                </a:lnTo>
                <a:lnTo>
                  <a:pt x="0" y="25544"/>
                </a:lnTo>
                <a:lnTo>
                  <a:pt x="0" y="33528"/>
                </a:lnTo>
                <a:lnTo>
                  <a:pt x="6096" y="33528"/>
                </a:lnTo>
                <a:lnTo>
                  <a:pt x="13716" y="33528"/>
                </a:lnTo>
                <a:lnTo>
                  <a:pt x="21336" y="33528"/>
                </a:lnTo>
                <a:lnTo>
                  <a:pt x="36855" y="33399"/>
                </a:lnTo>
                <a:lnTo>
                  <a:pt x="47880" y="32503"/>
                </a:lnTo>
                <a:lnTo>
                  <a:pt x="50292" y="32004"/>
                </a:lnTo>
                <a:lnTo>
                  <a:pt x="56388" y="30480"/>
                </a:lnTo>
                <a:lnTo>
                  <a:pt x="60960" y="28956"/>
                </a:lnTo>
                <a:lnTo>
                  <a:pt x="65532" y="25908"/>
                </a:lnTo>
                <a:lnTo>
                  <a:pt x="68580" y="22860"/>
                </a:lnTo>
                <a:lnTo>
                  <a:pt x="71628" y="19812"/>
                </a:lnTo>
                <a:lnTo>
                  <a:pt x="71628" y="16764"/>
                </a:lnTo>
                <a:lnTo>
                  <a:pt x="71628" y="10668"/>
                </a:lnTo>
                <a:lnTo>
                  <a:pt x="67056" y="6096"/>
                </a:lnTo>
                <a:lnTo>
                  <a:pt x="57912" y="3048"/>
                </a:lnTo>
                <a:lnTo>
                  <a:pt x="47431" y="1261"/>
                </a:lnTo>
                <a:lnTo>
                  <a:pt x="34075" y="125"/>
                </a:lnTo>
                <a:lnTo>
                  <a:pt x="27432" y="0"/>
                </a:lnTo>
                <a:lnTo>
                  <a:pt x="14732" y="0"/>
                </a:lnTo>
                <a:lnTo>
                  <a:pt x="2032" y="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BF4F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2046642" y="1983441"/>
            <a:ext cx="115644" cy="76647"/>
          </a:xfrm>
          <a:custGeom>
            <a:avLst/>
            <a:gdLst/>
            <a:ahLst/>
            <a:cxnLst/>
            <a:rect l="l" t="t" r="r" b="b"/>
            <a:pathLst>
              <a:path w="131063" h="86867">
                <a:moveTo>
                  <a:pt x="67056" y="0"/>
                </a:moveTo>
                <a:lnTo>
                  <a:pt x="51981" y="943"/>
                </a:lnTo>
                <a:lnTo>
                  <a:pt x="38914" y="3532"/>
                </a:lnTo>
                <a:lnTo>
                  <a:pt x="27854" y="7404"/>
                </a:lnTo>
                <a:lnTo>
                  <a:pt x="21336" y="10667"/>
                </a:lnTo>
                <a:lnTo>
                  <a:pt x="9427" y="19951"/>
                </a:lnTo>
                <a:lnTo>
                  <a:pt x="2524" y="30466"/>
                </a:lnTo>
                <a:lnTo>
                  <a:pt x="31" y="42512"/>
                </a:lnTo>
                <a:lnTo>
                  <a:pt x="0" y="44196"/>
                </a:lnTo>
                <a:lnTo>
                  <a:pt x="2140" y="57038"/>
                </a:lnTo>
                <a:lnTo>
                  <a:pt x="8796" y="67799"/>
                </a:lnTo>
                <a:lnTo>
                  <a:pt x="19812" y="76200"/>
                </a:lnTo>
                <a:lnTo>
                  <a:pt x="30375" y="80752"/>
                </a:lnTo>
                <a:lnTo>
                  <a:pt x="42276" y="84273"/>
                </a:lnTo>
                <a:lnTo>
                  <a:pt x="55516" y="86401"/>
                </a:lnTo>
                <a:lnTo>
                  <a:pt x="65531" y="86867"/>
                </a:lnTo>
                <a:lnTo>
                  <a:pt x="80606" y="85924"/>
                </a:lnTo>
                <a:lnTo>
                  <a:pt x="93673" y="83335"/>
                </a:lnTo>
                <a:lnTo>
                  <a:pt x="104733" y="79463"/>
                </a:lnTo>
                <a:lnTo>
                  <a:pt x="111251" y="76200"/>
                </a:lnTo>
                <a:lnTo>
                  <a:pt x="122591" y="67445"/>
                </a:lnTo>
                <a:lnTo>
                  <a:pt x="129077" y="56609"/>
                </a:lnTo>
                <a:lnTo>
                  <a:pt x="131063" y="44196"/>
                </a:lnTo>
                <a:lnTo>
                  <a:pt x="128991" y="30358"/>
                </a:lnTo>
                <a:lnTo>
                  <a:pt x="123443" y="19812"/>
                </a:lnTo>
                <a:lnTo>
                  <a:pt x="114343" y="12495"/>
                </a:lnTo>
                <a:lnTo>
                  <a:pt x="102671" y="6174"/>
                </a:lnTo>
                <a:lnTo>
                  <a:pt x="87578" y="1685"/>
                </a:lnTo>
                <a:lnTo>
                  <a:pt x="74685" y="210"/>
                </a:lnTo>
                <a:lnTo>
                  <a:pt x="67056" y="0"/>
                </a:lnTo>
                <a:close/>
              </a:path>
            </a:pathLst>
          </a:custGeom>
          <a:ln w="4572">
            <a:solidFill>
              <a:srgbClr val="BF4F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2251037" y="1968648"/>
            <a:ext cx="221876" cy="106232"/>
          </a:xfrm>
          <a:custGeom>
            <a:avLst/>
            <a:gdLst/>
            <a:ahLst/>
            <a:cxnLst/>
            <a:rect l="l" t="t" r="r" b="b"/>
            <a:pathLst>
              <a:path w="251459" h="120396">
                <a:moveTo>
                  <a:pt x="0" y="0"/>
                </a:moveTo>
                <a:lnTo>
                  <a:pt x="12392" y="0"/>
                </a:lnTo>
                <a:lnTo>
                  <a:pt x="24905" y="0"/>
                </a:lnTo>
                <a:lnTo>
                  <a:pt x="37521" y="0"/>
                </a:lnTo>
                <a:lnTo>
                  <a:pt x="50224" y="0"/>
                </a:lnTo>
                <a:lnTo>
                  <a:pt x="62998" y="0"/>
                </a:lnTo>
                <a:lnTo>
                  <a:pt x="75824" y="0"/>
                </a:lnTo>
                <a:lnTo>
                  <a:pt x="88687" y="0"/>
                </a:lnTo>
                <a:lnTo>
                  <a:pt x="101570" y="0"/>
                </a:lnTo>
                <a:lnTo>
                  <a:pt x="103631" y="0"/>
                </a:lnTo>
                <a:lnTo>
                  <a:pt x="112705" y="8567"/>
                </a:lnTo>
                <a:lnTo>
                  <a:pt x="121795" y="17241"/>
                </a:lnTo>
                <a:lnTo>
                  <a:pt x="130921" y="25985"/>
                </a:lnTo>
                <a:lnTo>
                  <a:pt x="140098" y="34766"/>
                </a:lnTo>
                <a:lnTo>
                  <a:pt x="149346" y="43547"/>
                </a:lnTo>
                <a:lnTo>
                  <a:pt x="158681" y="52295"/>
                </a:lnTo>
                <a:lnTo>
                  <a:pt x="168120" y="60974"/>
                </a:lnTo>
                <a:lnTo>
                  <a:pt x="177681" y="69550"/>
                </a:lnTo>
                <a:lnTo>
                  <a:pt x="178307" y="70104"/>
                </a:lnTo>
                <a:lnTo>
                  <a:pt x="178307" y="57532"/>
                </a:lnTo>
                <a:lnTo>
                  <a:pt x="178307" y="44634"/>
                </a:lnTo>
                <a:lnTo>
                  <a:pt x="178307" y="31889"/>
                </a:lnTo>
                <a:lnTo>
                  <a:pt x="178307" y="27432"/>
                </a:lnTo>
                <a:lnTo>
                  <a:pt x="178307" y="24384"/>
                </a:lnTo>
                <a:lnTo>
                  <a:pt x="176783" y="21336"/>
                </a:lnTo>
                <a:lnTo>
                  <a:pt x="176783" y="19812"/>
                </a:lnTo>
                <a:lnTo>
                  <a:pt x="175259" y="19812"/>
                </a:lnTo>
                <a:lnTo>
                  <a:pt x="173735" y="18288"/>
                </a:lnTo>
                <a:lnTo>
                  <a:pt x="172211" y="18288"/>
                </a:lnTo>
                <a:lnTo>
                  <a:pt x="169163" y="16764"/>
                </a:lnTo>
                <a:lnTo>
                  <a:pt x="166115" y="16764"/>
                </a:lnTo>
                <a:lnTo>
                  <a:pt x="160019" y="16764"/>
                </a:lnTo>
                <a:lnTo>
                  <a:pt x="155447" y="16764"/>
                </a:lnTo>
                <a:lnTo>
                  <a:pt x="150875" y="16764"/>
                </a:lnTo>
                <a:lnTo>
                  <a:pt x="146303" y="16764"/>
                </a:lnTo>
                <a:lnTo>
                  <a:pt x="146303" y="10668"/>
                </a:lnTo>
                <a:lnTo>
                  <a:pt x="146303" y="6096"/>
                </a:lnTo>
                <a:lnTo>
                  <a:pt x="146303" y="0"/>
                </a:lnTo>
                <a:lnTo>
                  <a:pt x="159003" y="0"/>
                </a:lnTo>
                <a:lnTo>
                  <a:pt x="171703" y="0"/>
                </a:lnTo>
                <a:lnTo>
                  <a:pt x="184403" y="0"/>
                </a:lnTo>
                <a:lnTo>
                  <a:pt x="197103" y="0"/>
                </a:lnTo>
                <a:lnTo>
                  <a:pt x="209803" y="0"/>
                </a:lnTo>
                <a:lnTo>
                  <a:pt x="222503" y="0"/>
                </a:lnTo>
                <a:lnTo>
                  <a:pt x="235203" y="0"/>
                </a:lnTo>
                <a:lnTo>
                  <a:pt x="247903" y="0"/>
                </a:lnTo>
                <a:lnTo>
                  <a:pt x="251459" y="0"/>
                </a:lnTo>
                <a:lnTo>
                  <a:pt x="251459" y="6096"/>
                </a:lnTo>
                <a:lnTo>
                  <a:pt x="251459" y="10668"/>
                </a:lnTo>
                <a:lnTo>
                  <a:pt x="251459" y="16764"/>
                </a:lnTo>
                <a:lnTo>
                  <a:pt x="248411" y="16764"/>
                </a:lnTo>
                <a:lnTo>
                  <a:pt x="243839" y="16764"/>
                </a:lnTo>
                <a:lnTo>
                  <a:pt x="240791" y="16764"/>
                </a:lnTo>
                <a:lnTo>
                  <a:pt x="234695" y="16764"/>
                </a:lnTo>
                <a:lnTo>
                  <a:pt x="230123" y="16764"/>
                </a:lnTo>
                <a:lnTo>
                  <a:pt x="228599" y="18288"/>
                </a:lnTo>
                <a:lnTo>
                  <a:pt x="225551" y="18288"/>
                </a:lnTo>
                <a:lnTo>
                  <a:pt x="224027" y="19812"/>
                </a:lnTo>
                <a:lnTo>
                  <a:pt x="222503" y="19812"/>
                </a:lnTo>
                <a:lnTo>
                  <a:pt x="222503" y="21336"/>
                </a:lnTo>
                <a:lnTo>
                  <a:pt x="220979" y="24384"/>
                </a:lnTo>
                <a:lnTo>
                  <a:pt x="220979" y="27432"/>
                </a:lnTo>
                <a:lnTo>
                  <a:pt x="220979" y="40001"/>
                </a:lnTo>
                <a:lnTo>
                  <a:pt x="220979" y="52694"/>
                </a:lnTo>
                <a:lnTo>
                  <a:pt x="220979" y="65465"/>
                </a:lnTo>
                <a:lnTo>
                  <a:pt x="220979" y="78267"/>
                </a:lnTo>
                <a:lnTo>
                  <a:pt x="220979" y="91052"/>
                </a:lnTo>
                <a:lnTo>
                  <a:pt x="220979" y="103776"/>
                </a:lnTo>
                <a:lnTo>
                  <a:pt x="220979" y="116390"/>
                </a:lnTo>
                <a:lnTo>
                  <a:pt x="220979" y="120396"/>
                </a:lnTo>
                <a:lnTo>
                  <a:pt x="208423" y="120396"/>
                </a:lnTo>
                <a:lnTo>
                  <a:pt x="195587" y="120396"/>
                </a:lnTo>
                <a:lnTo>
                  <a:pt x="182740" y="120396"/>
                </a:lnTo>
                <a:lnTo>
                  <a:pt x="170151" y="120396"/>
                </a:lnTo>
                <a:lnTo>
                  <a:pt x="169163" y="120396"/>
                </a:lnTo>
                <a:lnTo>
                  <a:pt x="159741" y="111463"/>
                </a:lnTo>
                <a:lnTo>
                  <a:pt x="150327" y="102610"/>
                </a:lnTo>
                <a:lnTo>
                  <a:pt x="140930" y="93827"/>
                </a:lnTo>
                <a:lnTo>
                  <a:pt x="131560" y="85107"/>
                </a:lnTo>
                <a:lnTo>
                  <a:pt x="122223" y="76440"/>
                </a:lnTo>
                <a:lnTo>
                  <a:pt x="112931" y="67818"/>
                </a:lnTo>
                <a:lnTo>
                  <a:pt x="103690" y="59233"/>
                </a:lnTo>
                <a:lnTo>
                  <a:pt x="94509" y="50675"/>
                </a:lnTo>
                <a:lnTo>
                  <a:pt x="85398" y="42135"/>
                </a:lnTo>
                <a:lnTo>
                  <a:pt x="76364" y="33606"/>
                </a:lnTo>
                <a:lnTo>
                  <a:pt x="74675" y="32004"/>
                </a:lnTo>
                <a:lnTo>
                  <a:pt x="74676" y="44557"/>
                </a:lnTo>
                <a:lnTo>
                  <a:pt x="74676" y="57342"/>
                </a:lnTo>
                <a:lnTo>
                  <a:pt x="74675" y="70193"/>
                </a:lnTo>
                <a:lnTo>
                  <a:pt x="74675" y="82945"/>
                </a:lnTo>
                <a:lnTo>
                  <a:pt x="74675" y="92964"/>
                </a:lnTo>
                <a:lnTo>
                  <a:pt x="74675" y="97536"/>
                </a:lnTo>
                <a:lnTo>
                  <a:pt x="74675" y="99060"/>
                </a:lnTo>
                <a:lnTo>
                  <a:pt x="76200" y="100584"/>
                </a:lnTo>
                <a:lnTo>
                  <a:pt x="77724" y="102108"/>
                </a:lnTo>
                <a:lnTo>
                  <a:pt x="80771" y="102108"/>
                </a:lnTo>
                <a:lnTo>
                  <a:pt x="82295" y="103632"/>
                </a:lnTo>
                <a:lnTo>
                  <a:pt x="86868" y="103632"/>
                </a:lnTo>
                <a:lnTo>
                  <a:pt x="92963" y="103632"/>
                </a:lnTo>
                <a:lnTo>
                  <a:pt x="97536" y="103632"/>
                </a:lnTo>
                <a:lnTo>
                  <a:pt x="100583" y="103632"/>
                </a:lnTo>
                <a:lnTo>
                  <a:pt x="105156" y="103632"/>
                </a:lnTo>
                <a:lnTo>
                  <a:pt x="105156" y="109728"/>
                </a:lnTo>
                <a:lnTo>
                  <a:pt x="105156" y="114300"/>
                </a:lnTo>
                <a:lnTo>
                  <a:pt x="105156" y="120396"/>
                </a:lnTo>
                <a:lnTo>
                  <a:pt x="92456" y="120396"/>
                </a:lnTo>
                <a:lnTo>
                  <a:pt x="79756" y="120396"/>
                </a:lnTo>
                <a:lnTo>
                  <a:pt x="67055" y="120396"/>
                </a:lnTo>
                <a:lnTo>
                  <a:pt x="54356" y="120396"/>
                </a:lnTo>
                <a:lnTo>
                  <a:pt x="41655" y="120396"/>
                </a:lnTo>
                <a:lnTo>
                  <a:pt x="28955" y="120396"/>
                </a:lnTo>
                <a:lnTo>
                  <a:pt x="16255" y="120396"/>
                </a:lnTo>
                <a:lnTo>
                  <a:pt x="3556" y="120396"/>
                </a:lnTo>
                <a:lnTo>
                  <a:pt x="0" y="120396"/>
                </a:lnTo>
                <a:lnTo>
                  <a:pt x="0" y="114300"/>
                </a:lnTo>
                <a:lnTo>
                  <a:pt x="0" y="109728"/>
                </a:lnTo>
                <a:lnTo>
                  <a:pt x="0" y="103632"/>
                </a:lnTo>
                <a:lnTo>
                  <a:pt x="3047" y="103632"/>
                </a:lnTo>
                <a:lnTo>
                  <a:pt x="7619" y="103632"/>
                </a:lnTo>
                <a:lnTo>
                  <a:pt x="10668" y="103632"/>
                </a:lnTo>
                <a:lnTo>
                  <a:pt x="16763" y="103632"/>
                </a:lnTo>
                <a:lnTo>
                  <a:pt x="21336" y="103632"/>
                </a:lnTo>
                <a:lnTo>
                  <a:pt x="22859" y="102108"/>
                </a:lnTo>
                <a:lnTo>
                  <a:pt x="25907" y="102108"/>
                </a:lnTo>
                <a:lnTo>
                  <a:pt x="27431" y="102108"/>
                </a:lnTo>
                <a:lnTo>
                  <a:pt x="28956" y="100584"/>
                </a:lnTo>
                <a:lnTo>
                  <a:pt x="28956" y="99060"/>
                </a:lnTo>
                <a:lnTo>
                  <a:pt x="30480" y="97536"/>
                </a:lnTo>
                <a:lnTo>
                  <a:pt x="30480" y="94488"/>
                </a:lnTo>
                <a:lnTo>
                  <a:pt x="30480" y="81788"/>
                </a:lnTo>
                <a:lnTo>
                  <a:pt x="30480" y="69088"/>
                </a:lnTo>
                <a:lnTo>
                  <a:pt x="30479" y="56388"/>
                </a:lnTo>
                <a:lnTo>
                  <a:pt x="30480" y="43688"/>
                </a:lnTo>
                <a:lnTo>
                  <a:pt x="30479" y="30988"/>
                </a:lnTo>
                <a:lnTo>
                  <a:pt x="30480" y="25908"/>
                </a:lnTo>
                <a:lnTo>
                  <a:pt x="30480" y="22860"/>
                </a:lnTo>
                <a:lnTo>
                  <a:pt x="30480" y="21336"/>
                </a:lnTo>
                <a:lnTo>
                  <a:pt x="28956" y="19812"/>
                </a:lnTo>
                <a:lnTo>
                  <a:pt x="27431" y="18288"/>
                </a:lnTo>
                <a:lnTo>
                  <a:pt x="25907" y="18288"/>
                </a:lnTo>
                <a:lnTo>
                  <a:pt x="24383" y="18288"/>
                </a:lnTo>
                <a:lnTo>
                  <a:pt x="21336" y="16764"/>
                </a:lnTo>
                <a:lnTo>
                  <a:pt x="18287" y="16764"/>
                </a:lnTo>
                <a:lnTo>
                  <a:pt x="13715" y="16764"/>
                </a:lnTo>
                <a:lnTo>
                  <a:pt x="9143" y="16764"/>
                </a:lnTo>
                <a:lnTo>
                  <a:pt x="4571" y="16764"/>
                </a:lnTo>
                <a:lnTo>
                  <a:pt x="0" y="16764"/>
                </a:lnTo>
                <a:lnTo>
                  <a:pt x="0" y="10668"/>
                </a:lnTo>
                <a:lnTo>
                  <a:pt x="0" y="6096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BF4F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1621715" y="1968648"/>
            <a:ext cx="108920" cy="106232"/>
          </a:xfrm>
          <a:custGeom>
            <a:avLst/>
            <a:gdLst/>
            <a:ahLst/>
            <a:cxnLst/>
            <a:rect l="l" t="t" r="r" b="b"/>
            <a:pathLst>
              <a:path w="123443" h="120396">
                <a:moveTo>
                  <a:pt x="0" y="0"/>
                </a:moveTo>
                <a:lnTo>
                  <a:pt x="12700" y="0"/>
                </a:lnTo>
                <a:lnTo>
                  <a:pt x="25400" y="0"/>
                </a:lnTo>
                <a:lnTo>
                  <a:pt x="38100" y="0"/>
                </a:lnTo>
                <a:lnTo>
                  <a:pt x="50799" y="0"/>
                </a:lnTo>
                <a:lnTo>
                  <a:pt x="63499" y="0"/>
                </a:lnTo>
                <a:lnTo>
                  <a:pt x="76199" y="0"/>
                </a:lnTo>
                <a:lnTo>
                  <a:pt x="88900" y="0"/>
                </a:lnTo>
                <a:lnTo>
                  <a:pt x="101600" y="0"/>
                </a:lnTo>
                <a:lnTo>
                  <a:pt x="114300" y="0"/>
                </a:lnTo>
                <a:lnTo>
                  <a:pt x="123443" y="0"/>
                </a:lnTo>
                <a:lnTo>
                  <a:pt x="123443" y="6096"/>
                </a:lnTo>
                <a:lnTo>
                  <a:pt x="123443" y="10668"/>
                </a:lnTo>
                <a:lnTo>
                  <a:pt x="123443" y="16764"/>
                </a:lnTo>
                <a:lnTo>
                  <a:pt x="120395" y="16764"/>
                </a:lnTo>
                <a:lnTo>
                  <a:pt x="115824" y="16764"/>
                </a:lnTo>
                <a:lnTo>
                  <a:pt x="112775" y="16764"/>
                </a:lnTo>
                <a:lnTo>
                  <a:pt x="106680" y="16764"/>
                </a:lnTo>
                <a:lnTo>
                  <a:pt x="102107" y="16764"/>
                </a:lnTo>
                <a:lnTo>
                  <a:pt x="99059" y="18288"/>
                </a:lnTo>
                <a:lnTo>
                  <a:pt x="97536" y="18288"/>
                </a:lnTo>
                <a:lnTo>
                  <a:pt x="96012" y="18288"/>
                </a:lnTo>
                <a:lnTo>
                  <a:pt x="94487" y="19812"/>
                </a:lnTo>
                <a:lnTo>
                  <a:pt x="94487" y="21336"/>
                </a:lnTo>
                <a:lnTo>
                  <a:pt x="92963" y="22860"/>
                </a:lnTo>
                <a:lnTo>
                  <a:pt x="92963" y="27432"/>
                </a:lnTo>
                <a:lnTo>
                  <a:pt x="92964" y="39986"/>
                </a:lnTo>
                <a:lnTo>
                  <a:pt x="92964" y="52750"/>
                </a:lnTo>
                <a:lnTo>
                  <a:pt x="92963" y="65592"/>
                </a:lnTo>
                <a:lnTo>
                  <a:pt x="92963" y="78378"/>
                </a:lnTo>
                <a:lnTo>
                  <a:pt x="92963" y="90974"/>
                </a:lnTo>
                <a:lnTo>
                  <a:pt x="92963" y="92964"/>
                </a:lnTo>
                <a:lnTo>
                  <a:pt x="92963" y="97536"/>
                </a:lnTo>
                <a:lnTo>
                  <a:pt x="94487" y="99060"/>
                </a:lnTo>
                <a:lnTo>
                  <a:pt x="94487" y="100584"/>
                </a:lnTo>
                <a:lnTo>
                  <a:pt x="96012" y="100584"/>
                </a:lnTo>
                <a:lnTo>
                  <a:pt x="97536" y="102108"/>
                </a:lnTo>
                <a:lnTo>
                  <a:pt x="99059" y="102108"/>
                </a:lnTo>
                <a:lnTo>
                  <a:pt x="102107" y="103632"/>
                </a:lnTo>
                <a:lnTo>
                  <a:pt x="105156" y="103632"/>
                </a:lnTo>
                <a:lnTo>
                  <a:pt x="111251" y="103632"/>
                </a:lnTo>
                <a:lnTo>
                  <a:pt x="115824" y="103632"/>
                </a:lnTo>
                <a:lnTo>
                  <a:pt x="118871" y="103632"/>
                </a:lnTo>
                <a:lnTo>
                  <a:pt x="123443" y="103632"/>
                </a:lnTo>
                <a:lnTo>
                  <a:pt x="123443" y="109728"/>
                </a:lnTo>
                <a:lnTo>
                  <a:pt x="123443" y="114300"/>
                </a:lnTo>
                <a:lnTo>
                  <a:pt x="123443" y="120396"/>
                </a:lnTo>
                <a:lnTo>
                  <a:pt x="110743" y="120395"/>
                </a:lnTo>
                <a:lnTo>
                  <a:pt x="98043" y="120396"/>
                </a:lnTo>
                <a:lnTo>
                  <a:pt x="85343" y="120396"/>
                </a:lnTo>
                <a:lnTo>
                  <a:pt x="72643" y="120396"/>
                </a:lnTo>
                <a:lnTo>
                  <a:pt x="59943" y="120396"/>
                </a:lnTo>
                <a:lnTo>
                  <a:pt x="47243" y="120396"/>
                </a:lnTo>
                <a:lnTo>
                  <a:pt x="34543" y="120396"/>
                </a:lnTo>
                <a:lnTo>
                  <a:pt x="21843" y="120396"/>
                </a:lnTo>
                <a:lnTo>
                  <a:pt x="9143" y="120396"/>
                </a:lnTo>
                <a:lnTo>
                  <a:pt x="0" y="120396"/>
                </a:lnTo>
                <a:lnTo>
                  <a:pt x="0" y="114300"/>
                </a:lnTo>
                <a:lnTo>
                  <a:pt x="0" y="109728"/>
                </a:lnTo>
                <a:lnTo>
                  <a:pt x="0" y="103632"/>
                </a:lnTo>
                <a:lnTo>
                  <a:pt x="3047" y="103632"/>
                </a:lnTo>
                <a:lnTo>
                  <a:pt x="6095" y="103632"/>
                </a:lnTo>
                <a:lnTo>
                  <a:pt x="9143" y="103632"/>
                </a:lnTo>
                <a:lnTo>
                  <a:pt x="16763" y="103632"/>
                </a:lnTo>
                <a:lnTo>
                  <a:pt x="21336" y="103632"/>
                </a:lnTo>
                <a:lnTo>
                  <a:pt x="24383" y="102108"/>
                </a:lnTo>
                <a:lnTo>
                  <a:pt x="25907" y="102108"/>
                </a:lnTo>
                <a:lnTo>
                  <a:pt x="27431" y="102108"/>
                </a:lnTo>
                <a:lnTo>
                  <a:pt x="28956" y="100584"/>
                </a:lnTo>
                <a:lnTo>
                  <a:pt x="30480" y="99060"/>
                </a:lnTo>
                <a:lnTo>
                  <a:pt x="30480" y="97536"/>
                </a:lnTo>
                <a:lnTo>
                  <a:pt x="30480" y="94488"/>
                </a:lnTo>
                <a:lnTo>
                  <a:pt x="30480" y="81642"/>
                </a:lnTo>
                <a:lnTo>
                  <a:pt x="30479" y="69001"/>
                </a:lnTo>
                <a:lnTo>
                  <a:pt x="30480" y="56438"/>
                </a:lnTo>
                <a:lnTo>
                  <a:pt x="30480" y="21336"/>
                </a:lnTo>
                <a:lnTo>
                  <a:pt x="28956" y="19812"/>
                </a:lnTo>
                <a:lnTo>
                  <a:pt x="27431" y="18288"/>
                </a:lnTo>
                <a:lnTo>
                  <a:pt x="25907" y="18288"/>
                </a:lnTo>
                <a:lnTo>
                  <a:pt x="24383" y="16764"/>
                </a:lnTo>
                <a:lnTo>
                  <a:pt x="0" y="16764"/>
                </a:lnTo>
                <a:lnTo>
                  <a:pt x="0" y="10668"/>
                </a:lnTo>
                <a:lnTo>
                  <a:pt x="0" y="6096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BF4F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1368910" y="1968648"/>
            <a:ext cx="238012" cy="106232"/>
          </a:xfrm>
          <a:custGeom>
            <a:avLst/>
            <a:gdLst/>
            <a:ahLst/>
            <a:cxnLst/>
            <a:rect l="l" t="t" r="r" b="b"/>
            <a:pathLst>
              <a:path w="269747" h="120396">
                <a:moveTo>
                  <a:pt x="106679" y="0"/>
                </a:moveTo>
                <a:lnTo>
                  <a:pt x="119233" y="0"/>
                </a:lnTo>
                <a:lnTo>
                  <a:pt x="132042" y="0"/>
                </a:lnTo>
                <a:lnTo>
                  <a:pt x="144897" y="0"/>
                </a:lnTo>
                <a:lnTo>
                  <a:pt x="157589" y="0"/>
                </a:lnTo>
                <a:lnTo>
                  <a:pt x="163067" y="0"/>
                </a:lnTo>
                <a:lnTo>
                  <a:pt x="171214" y="9630"/>
                </a:lnTo>
                <a:lnTo>
                  <a:pt x="179360" y="19339"/>
                </a:lnTo>
                <a:lnTo>
                  <a:pt x="187506" y="29107"/>
                </a:lnTo>
                <a:lnTo>
                  <a:pt x="195652" y="38913"/>
                </a:lnTo>
                <a:lnTo>
                  <a:pt x="203798" y="48734"/>
                </a:lnTo>
                <a:lnTo>
                  <a:pt x="211944" y="58551"/>
                </a:lnTo>
                <a:lnTo>
                  <a:pt x="220090" y="68342"/>
                </a:lnTo>
                <a:lnTo>
                  <a:pt x="228236" y="78086"/>
                </a:lnTo>
                <a:lnTo>
                  <a:pt x="236382" y="87762"/>
                </a:lnTo>
                <a:lnTo>
                  <a:pt x="240791" y="92963"/>
                </a:lnTo>
                <a:lnTo>
                  <a:pt x="243839" y="97536"/>
                </a:lnTo>
                <a:lnTo>
                  <a:pt x="248411" y="100583"/>
                </a:lnTo>
                <a:lnTo>
                  <a:pt x="251459" y="102107"/>
                </a:lnTo>
                <a:lnTo>
                  <a:pt x="254507" y="103631"/>
                </a:lnTo>
                <a:lnTo>
                  <a:pt x="260603" y="103631"/>
                </a:lnTo>
                <a:lnTo>
                  <a:pt x="269747" y="103631"/>
                </a:lnTo>
                <a:lnTo>
                  <a:pt x="269747" y="109727"/>
                </a:lnTo>
                <a:lnTo>
                  <a:pt x="269747" y="114300"/>
                </a:lnTo>
                <a:lnTo>
                  <a:pt x="269747" y="120395"/>
                </a:lnTo>
                <a:lnTo>
                  <a:pt x="256935" y="120395"/>
                </a:lnTo>
                <a:lnTo>
                  <a:pt x="244201" y="120395"/>
                </a:lnTo>
                <a:lnTo>
                  <a:pt x="231525" y="120396"/>
                </a:lnTo>
                <a:lnTo>
                  <a:pt x="218886" y="120395"/>
                </a:lnTo>
                <a:lnTo>
                  <a:pt x="206263" y="120395"/>
                </a:lnTo>
                <a:lnTo>
                  <a:pt x="193637" y="120395"/>
                </a:lnTo>
                <a:lnTo>
                  <a:pt x="180985" y="120395"/>
                </a:lnTo>
                <a:lnTo>
                  <a:pt x="168289" y="120395"/>
                </a:lnTo>
                <a:lnTo>
                  <a:pt x="155526" y="120396"/>
                </a:lnTo>
                <a:lnTo>
                  <a:pt x="147827" y="120395"/>
                </a:lnTo>
                <a:lnTo>
                  <a:pt x="147827" y="114300"/>
                </a:lnTo>
                <a:lnTo>
                  <a:pt x="147827" y="109727"/>
                </a:lnTo>
                <a:lnTo>
                  <a:pt x="147827" y="103631"/>
                </a:lnTo>
                <a:lnTo>
                  <a:pt x="150875" y="103631"/>
                </a:lnTo>
                <a:lnTo>
                  <a:pt x="153923" y="103631"/>
                </a:lnTo>
                <a:lnTo>
                  <a:pt x="155447" y="103631"/>
                </a:lnTo>
                <a:lnTo>
                  <a:pt x="163067" y="103631"/>
                </a:lnTo>
                <a:lnTo>
                  <a:pt x="167639" y="103631"/>
                </a:lnTo>
                <a:lnTo>
                  <a:pt x="169163" y="102107"/>
                </a:lnTo>
                <a:lnTo>
                  <a:pt x="172211" y="102107"/>
                </a:lnTo>
                <a:lnTo>
                  <a:pt x="173735" y="100583"/>
                </a:lnTo>
                <a:lnTo>
                  <a:pt x="173735" y="99060"/>
                </a:lnTo>
                <a:lnTo>
                  <a:pt x="173735" y="97536"/>
                </a:lnTo>
                <a:lnTo>
                  <a:pt x="172211" y="96012"/>
                </a:lnTo>
                <a:lnTo>
                  <a:pt x="170687" y="92963"/>
                </a:lnTo>
                <a:lnTo>
                  <a:pt x="167639" y="88391"/>
                </a:lnTo>
                <a:lnTo>
                  <a:pt x="166115" y="85343"/>
                </a:lnTo>
                <a:lnTo>
                  <a:pt x="163067" y="82295"/>
                </a:lnTo>
                <a:lnTo>
                  <a:pt x="150367" y="82295"/>
                </a:lnTo>
                <a:lnTo>
                  <a:pt x="137667" y="82295"/>
                </a:lnTo>
                <a:lnTo>
                  <a:pt x="124967" y="82295"/>
                </a:lnTo>
                <a:lnTo>
                  <a:pt x="112267" y="82296"/>
                </a:lnTo>
                <a:lnTo>
                  <a:pt x="99567" y="82295"/>
                </a:lnTo>
                <a:lnTo>
                  <a:pt x="86867" y="82295"/>
                </a:lnTo>
                <a:lnTo>
                  <a:pt x="85343" y="82295"/>
                </a:lnTo>
                <a:lnTo>
                  <a:pt x="82295" y="85343"/>
                </a:lnTo>
                <a:lnTo>
                  <a:pt x="79247" y="89915"/>
                </a:lnTo>
                <a:lnTo>
                  <a:pt x="76199" y="94487"/>
                </a:lnTo>
                <a:lnTo>
                  <a:pt x="74675" y="96012"/>
                </a:lnTo>
                <a:lnTo>
                  <a:pt x="73151" y="97536"/>
                </a:lnTo>
                <a:lnTo>
                  <a:pt x="73151" y="99060"/>
                </a:lnTo>
                <a:lnTo>
                  <a:pt x="73151" y="100583"/>
                </a:lnTo>
                <a:lnTo>
                  <a:pt x="74675" y="102107"/>
                </a:lnTo>
                <a:lnTo>
                  <a:pt x="76199" y="102107"/>
                </a:lnTo>
                <a:lnTo>
                  <a:pt x="79247" y="102107"/>
                </a:lnTo>
                <a:lnTo>
                  <a:pt x="82295" y="103631"/>
                </a:lnTo>
                <a:lnTo>
                  <a:pt x="83819" y="103631"/>
                </a:lnTo>
                <a:lnTo>
                  <a:pt x="89915" y="103631"/>
                </a:lnTo>
                <a:lnTo>
                  <a:pt x="99059" y="103631"/>
                </a:lnTo>
                <a:lnTo>
                  <a:pt x="99059" y="109727"/>
                </a:lnTo>
                <a:lnTo>
                  <a:pt x="99059" y="114300"/>
                </a:lnTo>
                <a:lnTo>
                  <a:pt x="99059" y="120395"/>
                </a:lnTo>
                <a:lnTo>
                  <a:pt x="86233" y="120395"/>
                </a:lnTo>
                <a:lnTo>
                  <a:pt x="73518" y="120395"/>
                </a:lnTo>
                <a:lnTo>
                  <a:pt x="60876" y="120395"/>
                </a:lnTo>
                <a:lnTo>
                  <a:pt x="48269" y="120396"/>
                </a:lnTo>
                <a:lnTo>
                  <a:pt x="35658" y="120395"/>
                </a:lnTo>
                <a:lnTo>
                  <a:pt x="23005" y="120395"/>
                </a:lnTo>
                <a:lnTo>
                  <a:pt x="10271" y="120395"/>
                </a:lnTo>
                <a:lnTo>
                  <a:pt x="0" y="120395"/>
                </a:lnTo>
                <a:lnTo>
                  <a:pt x="0" y="114300"/>
                </a:lnTo>
                <a:lnTo>
                  <a:pt x="0" y="109727"/>
                </a:lnTo>
                <a:lnTo>
                  <a:pt x="0" y="103631"/>
                </a:lnTo>
                <a:lnTo>
                  <a:pt x="6096" y="103631"/>
                </a:lnTo>
                <a:lnTo>
                  <a:pt x="12191" y="103631"/>
                </a:lnTo>
                <a:lnTo>
                  <a:pt x="13715" y="102107"/>
                </a:lnTo>
                <a:lnTo>
                  <a:pt x="16763" y="102107"/>
                </a:lnTo>
                <a:lnTo>
                  <a:pt x="19812" y="102107"/>
                </a:lnTo>
                <a:lnTo>
                  <a:pt x="21335" y="100583"/>
                </a:lnTo>
                <a:lnTo>
                  <a:pt x="22859" y="99060"/>
                </a:lnTo>
                <a:lnTo>
                  <a:pt x="25907" y="97536"/>
                </a:lnTo>
                <a:lnTo>
                  <a:pt x="27431" y="94487"/>
                </a:lnTo>
                <a:lnTo>
                  <a:pt x="35481" y="84645"/>
                </a:lnTo>
                <a:lnTo>
                  <a:pt x="43607" y="74880"/>
                </a:lnTo>
                <a:lnTo>
                  <a:pt x="51791" y="65171"/>
                </a:lnTo>
                <a:lnTo>
                  <a:pt x="60011" y="55500"/>
                </a:lnTo>
                <a:lnTo>
                  <a:pt x="68249" y="45846"/>
                </a:lnTo>
                <a:lnTo>
                  <a:pt x="76483" y="36189"/>
                </a:lnTo>
                <a:lnTo>
                  <a:pt x="84695" y="26509"/>
                </a:lnTo>
                <a:lnTo>
                  <a:pt x="92864" y="16786"/>
                </a:lnTo>
                <a:lnTo>
                  <a:pt x="100970" y="7000"/>
                </a:lnTo>
                <a:lnTo>
                  <a:pt x="106679" y="0"/>
                </a:lnTo>
                <a:close/>
              </a:path>
            </a:pathLst>
          </a:custGeom>
          <a:ln w="4572">
            <a:solidFill>
              <a:srgbClr val="BF4F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1164515" y="1968648"/>
            <a:ext cx="204394" cy="106232"/>
          </a:xfrm>
          <a:custGeom>
            <a:avLst/>
            <a:gdLst/>
            <a:ahLst/>
            <a:cxnLst/>
            <a:rect l="l" t="t" r="r" b="b"/>
            <a:pathLst>
              <a:path w="231647" h="120396">
                <a:moveTo>
                  <a:pt x="0" y="0"/>
                </a:moveTo>
                <a:lnTo>
                  <a:pt x="12805" y="0"/>
                </a:lnTo>
                <a:lnTo>
                  <a:pt x="25545" y="0"/>
                </a:lnTo>
                <a:lnTo>
                  <a:pt x="38234" y="0"/>
                </a:lnTo>
                <a:lnTo>
                  <a:pt x="50889" y="0"/>
                </a:lnTo>
                <a:lnTo>
                  <a:pt x="63524" y="0"/>
                </a:lnTo>
                <a:lnTo>
                  <a:pt x="76153" y="0"/>
                </a:lnTo>
                <a:lnTo>
                  <a:pt x="88793" y="0"/>
                </a:lnTo>
                <a:lnTo>
                  <a:pt x="101457" y="0"/>
                </a:lnTo>
                <a:lnTo>
                  <a:pt x="114161" y="0"/>
                </a:lnTo>
                <a:lnTo>
                  <a:pt x="126920" y="0"/>
                </a:lnTo>
                <a:lnTo>
                  <a:pt x="135635" y="0"/>
                </a:lnTo>
                <a:lnTo>
                  <a:pt x="150249" y="388"/>
                </a:lnTo>
                <a:lnTo>
                  <a:pt x="163130" y="1377"/>
                </a:lnTo>
                <a:lnTo>
                  <a:pt x="174278" y="2698"/>
                </a:lnTo>
                <a:lnTo>
                  <a:pt x="190276" y="5097"/>
                </a:lnTo>
                <a:lnTo>
                  <a:pt x="201988" y="8354"/>
                </a:lnTo>
                <a:lnTo>
                  <a:pt x="207263" y="10668"/>
                </a:lnTo>
                <a:lnTo>
                  <a:pt x="214883" y="13716"/>
                </a:lnTo>
                <a:lnTo>
                  <a:pt x="220979" y="16764"/>
                </a:lnTo>
                <a:lnTo>
                  <a:pt x="225551" y="21336"/>
                </a:lnTo>
                <a:lnTo>
                  <a:pt x="230123" y="25908"/>
                </a:lnTo>
                <a:lnTo>
                  <a:pt x="231647" y="32004"/>
                </a:lnTo>
                <a:lnTo>
                  <a:pt x="231647" y="36576"/>
                </a:lnTo>
                <a:lnTo>
                  <a:pt x="228665" y="46973"/>
                </a:lnTo>
                <a:lnTo>
                  <a:pt x="219442" y="55872"/>
                </a:lnTo>
                <a:lnTo>
                  <a:pt x="207263" y="62484"/>
                </a:lnTo>
                <a:lnTo>
                  <a:pt x="197661" y="65595"/>
                </a:lnTo>
                <a:lnTo>
                  <a:pt x="186833" y="68307"/>
                </a:lnTo>
                <a:lnTo>
                  <a:pt x="174726" y="70517"/>
                </a:lnTo>
                <a:lnTo>
                  <a:pt x="161289" y="72118"/>
                </a:lnTo>
                <a:lnTo>
                  <a:pt x="146468" y="73005"/>
                </a:lnTo>
                <a:lnTo>
                  <a:pt x="137159" y="73152"/>
                </a:lnTo>
                <a:lnTo>
                  <a:pt x="124588" y="73152"/>
                </a:lnTo>
                <a:lnTo>
                  <a:pt x="111690" y="73151"/>
                </a:lnTo>
                <a:lnTo>
                  <a:pt x="98945" y="73152"/>
                </a:lnTo>
                <a:lnTo>
                  <a:pt x="94487" y="73152"/>
                </a:lnTo>
                <a:lnTo>
                  <a:pt x="94487" y="80772"/>
                </a:lnTo>
                <a:lnTo>
                  <a:pt x="94487" y="86868"/>
                </a:lnTo>
                <a:lnTo>
                  <a:pt x="94487" y="94488"/>
                </a:lnTo>
                <a:lnTo>
                  <a:pt x="94487" y="97536"/>
                </a:lnTo>
                <a:lnTo>
                  <a:pt x="94487" y="99060"/>
                </a:lnTo>
                <a:lnTo>
                  <a:pt x="96011" y="100584"/>
                </a:lnTo>
                <a:lnTo>
                  <a:pt x="96011" y="102108"/>
                </a:lnTo>
                <a:lnTo>
                  <a:pt x="97535" y="102108"/>
                </a:lnTo>
                <a:lnTo>
                  <a:pt x="100583" y="102108"/>
                </a:lnTo>
                <a:lnTo>
                  <a:pt x="102107" y="103632"/>
                </a:lnTo>
                <a:lnTo>
                  <a:pt x="106679" y="103632"/>
                </a:lnTo>
                <a:lnTo>
                  <a:pt x="111251" y="103632"/>
                </a:lnTo>
                <a:lnTo>
                  <a:pt x="115823" y="103632"/>
                </a:lnTo>
                <a:lnTo>
                  <a:pt x="120395" y="103632"/>
                </a:lnTo>
                <a:lnTo>
                  <a:pt x="124967" y="103632"/>
                </a:lnTo>
                <a:lnTo>
                  <a:pt x="124967" y="109728"/>
                </a:lnTo>
                <a:lnTo>
                  <a:pt x="124967" y="114300"/>
                </a:lnTo>
                <a:lnTo>
                  <a:pt x="124967" y="120396"/>
                </a:lnTo>
                <a:lnTo>
                  <a:pt x="112378" y="120396"/>
                </a:lnTo>
                <a:lnTo>
                  <a:pt x="99714" y="120396"/>
                </a:lnTo>
                <a:lnTo>
                  <a:pt x="86994" y="120395"/>
                </a:lnTo>
                <a:lnTo>
                  <a:pt x="74236" y="120396"/>
                </a:lnTo>
                <a:lnTo>
                  <a:pt x="61461" y="120396"/>
                </a:lnTo>
                <a:lnTo>
                  <a:pt x="48688" y="120396"/>
                </a:lnTo>
                <a:lnTo>
                  <a:pt x="35935" y="120396"/>
                </a:lnTo>
                <a:lnTo>
                  <a:pt x="23222" y="120396"/>
                </a:lnTo>
                <a:lnTo>
                  <a:pt x="10569" y="120395"/>
                </a:lnTo>
                <a:lnTo>
                  <a:pt x="0" y="120396"/>
                </a:lnTo>
                <a:lnTo>
                  <a:pt x="0" y="114300"/>
                </a:lnTo>
                <a:lnTo>
                  <a:pt x="0" y="109728"/>
                </a:lnTo>
                <a:lnTo>
                  <a:pt x="0" y="103632"/>
                </a:lnTo>
                <a:lnTo>
                  <a:pt x="3047" y="103632"/>
                </a:lnTo>
                <a:lnTo>
                  <a:pt x="6095" y="103632"/>
                </a:lnTo>
                <a:lnTo>
                  <a:pt x="9143" y="103632"/>
                </a:lnTo>
                <a:lnTo>
                  <a:pt x="16763" y="103632"/>
                </a:lnTo>
                <a:lnTo>
                  <a:pt x="21335" y="103632"/>
                </a:lnTo>
                <a:lnTo>
                  <a:pt x="24383" y="102108"/>
                </a:lnTo>
                <a:lnTo>
                  <a:pt x="25907" y="102108"/>
                </a:lnTo>
                <a:lnTo>
                  <a:pt x="28955" y="102108"/>
                </a:lnTo>
                <a:lnTo>
                  <a:pt x="28955" y="100584"/>
                </a:lnTo>
                <a:lnTo>
                  <a:pt x="30479" y="99060"/>
                </a:lnTo>
                <a:lnTo>
                  <a:pt x="30479" y="97536"/>
                </a:lnTo>
                <a:lnTo>
                  <a:pt x="30479" y="92964"/>
                </a:lnTo>
                <a:lnTo>
                  <a:pt x="30480" y="80409"/>
                </a:lnTo>
                <a:lnTo>
                  <a:pt x="30479" y="67645"/>
                </a:lnTo>
                <a:lnTo>
                  <a:pt x="30479" y="54803"/>
                </a:lnTo>
                <a:lnTo>
                  <a:pt x="30479" y="42017"/>
                </a:lnTo>
                <a:lnTo>
                  <a:pt x="30479" y="29421"/>
                </a:lnTo>
                <a:lnTo>
                  <a:pt x="30479" y="27432"/>
                </a:lnTo>
                <a:lnTo>
                  <a:pt x="30479" y="24384"/>
                </a:lnTo>
                <a:lnTo>
                  <a:pt x="30479" y="21336"/>
                </a:lnTo>
                <a:lnTo>
                  <a:pt x="28955" y="19812"/>
                </a:lnTo>
                <a:lnTo>
                  <a:pt x="28955" y="18288"/>
                </a:lnTo>
                <a:lnTo>
                  <a:pt x="27431" y="18288"/>
                </a:lnTo>
                <a:lnTo>
                  <a:pt x="24383" y="18288"/>
                </a:lnTo>
                <a:lnTo>
                  <a:pt x="22859" y="16764"/>
                </a:lnTo>
                <a:lnTo>
                  <a:pt x="18287" y="16764"/>
                </a:lnTo>
                <a:lnTo>
                  <a:pt x="12191" y="16764"/>
                </a:lnTo>
                <a:lnTo>
                  <a:pt x="9143" y="16764"/>
                </a:lnTo>
                <a:lnTo>
                  <a:pt x="4571" y="16764"/>
                </a:lnTo>
                <a:lnTo>
                  <a:pt x="0" y="16764"/>
                </a:lnTo>
                <a:lnTo>
                  <a:pt x="0" y="10668"/>
                </a:lnTo>
                <a:lnTo>
                  <a:pt x="0" y="6096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BF4F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1983441" y="1967304"/>
            <a:ext cx="242046" cy="108920"/>
          </a:xfrm>
          <a:custGeom>
            <a:avLst/>
            <a:gdLst/>
            <a:ahLst/>
            <a:cxnLst/>
            <a:rect l="l" t="t" r="r" b="b"/>
            <a:pathLst>
              <a:path w="274319" h="123443">
                <a:moveTo>
                  <a:pt x="138683" y="0"/>
                </a:moveTo>
                <a:lnTo>
                  <a:pt x="153630" y="297"/>
                </a:lnTo>
                <a:lnTo>
                  <a:pt x="167936" y="1178"/>
                </a:lnTo>
                <a:lnTo>
                  <a:pt x="181562" y="2623"/>
                </a:lnTo>
                <a:lnTo>
                  <a:pt x="194470" y="4612"/>
                </a:lnTo>
                <a:lnTo>
                  <a:pt x="206622" y="7126"/>
                </a:lnTo>
                <a:lnTo>
                  <a:pt x="217977" y="10146"/>
                </a:lnTo>
                <a:lnTo>
                  <a:pt x="228498" y="13652"/>
                </a:lnTo>
                <a:lnTo>
                  <a:pt x="251202" y="25142"/>
                </a:lnTo>
                <a:lnTo>
                  <a:pt x="262381" y="34292"/>
                </a:lnTo>
                <a:lnTo>
                  <a:pt x="269850" y="44120"/>
                </a:lnTo>
                <a:lnTo>
                  <a:pt x="273704" y="54531"/>
                </a:lnTo>
                <a:lnTo>
                  <a:pt x="274319" y="60960"/>
                </a:lnTo>
                <a:lnTo>
                  <a:pt x="272297" y="73010"/>
                </a:lnTo>
                <a:lnTo>
                  <a:pt x="266230" y="84389"/>
                </a:lnTo>
                <a:lnTo>
                  <a:pt x="256031" y="94487"/>
                </a:lnTo>
                <a:lnTo>
                  <a:pt x="247345" y="100911"/>
                </a:lnTo>
                <a:lnTo>
                  <a:pt x="236878" y="106652"/>
                </a:lnTo>
                <a:lnTo>
                  <a:pt x="224495" y="111575"/>
                </a:lnTo>
                <a:lnTo>
                  <a:pt x="210062" y="115545"/>
                </a:lnTo>
                <a:lnTo>
                  <a:pt x="197890" y="118091"/>
                </a:lnTo>
                <a:lnTo>
                  <a:pt x="186191" y="120025"/>
                </a:lnTo>
                <a:lnTo>
                  <a:pt x="173738" y="121574"/>
                </a:lnTo>
                <a:lnTo>
                  <a:pt x="160584" y="122688"/>
                </a:lnTo>
                <a:lnTo>
                  <a:pt x="146777" y="123318"/>
                </a:lnTo>
                <a:lnTo>
                  <a:pt x="137159" y="123443"/>
                </a:lnTo>
                <a:lnTo>
                  <a:pt x="122126" y="123193"/>
                </a:lnTo>
                <a:lnTo>
                  <a:pt x="107905" y="122441"/>
                </a:lnTo>
                <a:lnTo>
                  <a:pt x="94473" y="121189"/>
                </a:lnTo>
                <a:lnTo>
                  <a:pt x="81809" y="119435"/>
                </a:lnTo>
                <a:lnTo>
                  <a:pt x="69890" y="117180"/>
                </a:lnTo>
                <a:lnTo>
                  <a:pt x="58693" y="114425"/>
                </a:lnTo>
                <a:lnTo>
                  <a:pt x="48196" y="111168"/>
                </a:lnTo>
                <a:lnTo>
                  <a:pt x="28740" y="102183"/>
                </a:lnTo>
                <a:lnTo>
                  <a:pt x="16525" y="93865"/>
                </a:lnTo>
                <a:lnTo>
                  <a:pt x="7619" y="84704"/>
                </a:lnTo>
                <a:lnTo>
                  <a:pt x="2093" y="74631"/>
                </a:lnTo>
                <a:lnTo>
                  <a:pt x="15" y="63576"/>
                </a:lnTo>
                <a:lnTo>
                  <a:pt x="0" y="62484"/>
                </a:lnTo>
                <a:lnTo>
                  <a:pt x="1844" y="51192"/>
                </a:lnTo>
                <a:lnTo>
                  <a:pt x="7258" y="40734"/>
                </a:lnTo>
                <a:lnTo>
                  <a:pt x="16064" y="31108"/>
                </a:lnTo>
                <a:lnTo>
                  <a:pt x="28084" y="22315"/>
                </a:lnTo>
                <a:lnTo>
                  <a:pt x="38100" y="16763"/>
                </a:lnTo>
                <a:lnTo>
                  <a:pt x="48134" y="12993"/>
                </a:lnTo>
                <a:lnTo>
                  <a:pt x="58878" y="9666"/>
                </a:lnTo>
                <a:lnTo>
                  <a:pt x="70331" y="6800"/>
                </a:lnTo>
                <a:lnTo>
                  <a:pt x="82493" y="4412"/>
                </a:lnTo>
                <a:lnTo>
                  <a:pt x="95365" y="2521"/>
                </a:lnTo>
                <a:lnTo>
                  <a:pt x="108945" y="1143"/>
                </a:lnTo>
                <a:lnTo>
                  <a:pt x="123235" y="297"/>
                </a:lnTo>
                <a:lnTo>
                  <a:pt x="138234" y="0"/>
                </a:lnTo>
                <a:lnTo>
                  <a:pt x="138683" y="0"/>
                </a:lnTo>
                <a:close/>
              </a:path>
            </a:pathLst>
          </a:custGeom>
          <a:ln w="4571">
            <a:solidFill>
              <a:srgbClr val="BF4F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1740049" y="1964614"/>
            <a:ext cx="229944" cy="110266"/>
          </a:xfrm>
          <a:custGeom>
            <a:avLst/>
            <a:gdLst/>
            <a:ahLst/>
            <a:cxnLst/>
            <a:rect l="l" t="t" r="r" b="b"/>
            <a:pathLst>
              <a:path w="260603" h="124968">
                <a:moveTo>
                  <a:pt x="30479" y="0"/>
                </a:moveTo>
                <a:lnTo>
                  <a:pt x="39624" y="0"/>
                </a:lnTo>
                <a:lnTo>
                  <a:pt x="47243" y="0"/>
                </a:lnTo>
                <a:lnTo>
                  <a:pt x="54863" y="0"/>
                </a:lnTo>
                <a:lnTo>
                  <a:pt x="56387" y="1524"/>
                </a:lnTo>
                <a:lnTo>
                  <a:pt x="56387" y="3048"/>
                </a:lnTo>
                <a:lnTo>
                  <a:pt x="57912" y="4572"/>
                </a:lnTo>
                <a:lnTo>
                  <a:pt x="70510" y="4572"/>
                </a:lnTo>
                <a:lnTo>
                  <a:pt x="83168" y="4572"/>
                </a:lnTo>
                <a:lnTo>
                  <a:pt x="95872" y="4572"/>
                </a:lnTo>
                <a:lnTo>
                  <a:pt x="108610" y="4572"/>
                </a:lnTo>
                <a:lnTo>
                  <a:pt x="121369" y="4572"/>
                </a:lnTo>
                <a:lnTo>
                  <a:pt x="134136" y="4572"/>
                </a:lnTo>
                <a:lnTo>
                  <a:pt x="146898" y="4571"/>
                </a:lnTo>
                <a:lnTo>
                  <a:pt x="159643" y="4571"/>
                </a:lnTo>
                <a:lnTo>
                  <a:pt x="172358" y="4572"/>
                </a:lnTo>
                <a:lnTo>
                  <a:pt x="185030" y="4572"/>
                </a:lnTo>
                <a:lnTo>
                  <a:pt x="197647" y="4572"/>
                </a:lnTo>
                <a:lnTo>
                  <a:pt x="201167" y="4572"/>
                </a:lnTo>
                <a:lnTo>
                  <a:pt x="202691" y="3048"/>
                </a:lnTo>
                <a:lnTo>
                  <a:pt x="202691" y="1524"/>
                </a:lnTo>
                <a:lnTo>
                  <a:pt x="204215" y="0"/>
                </a:lnTo>
                <a:lnTo>
                  <a:pt x="211835" y="0"/>
                </a:lnTo>
                <a:lnTo>
                  <a:pt x="220979" y="0"/>
                </a:lnTo>
                <a:lnTo>
                  <a:pt x="228599" y="0"/>
                </a:lnTo>
                <a:lnTo>
                  <a:pt x="236219" y="10647"/>
                </a:lnTo>
                <a:lnTo>
                  <a:pt x="243839" y="20899"/>
                </a:lnTo>
                <a:lnTo>
                  <a:pt x="251459" y="30879"/>
                </a:lnTo>
                <a:lnTo>
                  <a:pt x="259079" y="40712"/>
                </a:lnTo>
                <a:lnTo>
                  <a:pt x="260603" y="42672"/>
                </a:lnTo>
                <a:lnTo>
                  <a:pt x="247991" y="44747"/>
                </a:lnTo>
                <a:lnTo>
                  <a:pt x="235712" y="47157"/>
                </a:lnTo>
                <a:lnTo>
                  <a:pt x="225551" y="48767"/>
                </a:lnTo>
                <a:lnTo>
                  <a:pt x="217931" y="41148"/>
                </a:lnTo>
                <a:lnTo>
                  <a:pt x="213359" y="36575"/>
                </a:lnTo>
                <a:lnTo>
                  <a:pt x="210311" y="35051"/>
                </a:lnTo>
                <a:lnTo>
                  <a:pt x="202691" y="30479"/>
                </a:lnTo>
                <a:lnTo>
                  <a:pt x="196595" y="27432"/>
                </a:lnTo>
                <a:lnTo>
                  <a:pt x="187451" y="24384"/>
                </a:lnTo>
                <a:lnTo>
                  <a:pt x="181355" y="22860"/>
                </a:lnTo>
                <a:lnTo>
                  <a:pt x="175259" y="21336"/>
                </a:lnTo>
                <a:lnTo>
                  <a:pt x="169163" y="21336"/>
                </a:lnTo>
                <a:lnTo>
                  <a:pt x="166115" y="21336"/>
                </a:lnTo>
                <a:lnTo>
                  <a:pt x="164591" y="22860"/>
                </a:lnTo>
                <a:lnTo>
                  <a:pt x="163068" y="22860"/>
                </a:lnTo>
                <a:lnTo>
                  <a:pt x="161544" y="24384"/>
                </a:lnTo>
                <a:lnTo>
                  <a:pt x="161544" y="25908"/>
                </a:lnTo>
                <a:lnTo>
                  <a:pt x="161544" y="27432"/>
                </a:lnTo>
                <a:lnTo>
                  <a:pt x="161543" y="40132"/>
                </a:lnTo>
                <a:lnTo>
                  <a:pt x="161544" y="52832"/>
                </a:lnTo>
                <a:lnTo>
                  <a:pt x="161544" y="65532"/>
                </a:lnTo>
                <a:lnTo>
                  <a:pt x="161544" y="78232"/>
                </a:lnTo>
                <a:lnTo>
                  <a:pt x="161544" y="90932"/>
                </a:lnTo>
                <a:lnTo>
                  <a:pt x="161544" y="96012"/>
                </a:lnTo>
                <a:lnTo>
                  <a:pt x="161544" y="100584"/>
                </a:lnTo>
                <a:lnTo>
                  <a:pt x="161544" y="103632"/>
                </a:lnTo>
                <a:lnTo>
                  <a:pt x="163068" y="105155"/>
                </a:lnTo>
                <a:lnTo>
                  <a:pt x="163068" y="106679"/>
                </a:lnTo>
                <a:lnTo>
                  <a:pt x="164591" y="106679"/>
                </a:lnTo>
                <a:lnTo>
                  <a:pt x="166115" y="106679"/>
                </a:lnTo>
                <a:lnTo>
                  <a:pt x="169163" y="108203"/>
                </a:lnTo>
                <a:lnTo>
                  <a:pt x="170687" y="108203"/>
                </a:lnTo>
                <a:lnTo>
                  <a:pt x="173735" y="108203"/>
                </a:lnTo>
                <a:lnTo>
                  <a:pt x="181355" y="108203"/>
                </a:lnTo>
                <a:lnTo>
                  <a:pt x="192023" y="108203"/>
                </a:lnTo>
                <a:lnTo>
                  <a:pt x="192023" y="114300"/>
                </a:lnTo>
                <a:lnTo>
                  <a:pt x="192023" y="118872"/>
                </a:lnTo>
                <a:lnTo>
                  <a:pt x="192023" y="124967"/>
                </a:lnTo>
                <a:lnTo>
                  <a:pt x="179434" y="124968"/>
                </a:lnTo>
                <a:lnTo>
                  <a:pt x="166770" y="124967"/>
                </a:lnTo>
                <a:lnTo>
                  <a:pt x="154050" y="124967"/>
                </a:lnTo>
                <a:lnTo>
                  <a:pt x="141292" y="124968"/>
                </a:lnTo>
                <a:lnTo>
                  <a:pt x="128517" y="124968"/>
                </a:lnTo>
                <a:lnTo>
                  <a:pt x="115744" y="124967"/>
                </a:lnTo>
                <a:lnTo>
                  <a:pt x="102991" y="124967"/>
                </a:lnTo>
                <a:lnTo>
                  <a:pt x="90278" y="124967"/>
                </a:lnTo>
                <a:lnTo>
                  <a:pt x="77625" y="124968"/>
                </a:lnTo>
                <a:lnTo>
                  <a:pt x="67056" y="124967"/>
                </a:lnTo>
                <a:lnTo>
                  <a:pt x="67056" y="118872"/>
                </a:lnTo>
                <a:lnTo>
                  <a:pt x="67056" y="114300"/>
                </a:lnTo>
                <a:lnTo>
                  <a:pt x="67056" y="108203"/>
                </a:lnTo>
                <a:lnTo>
                  <a:pt x="70103" y="108203"/>
                </a:lnTo>
                <a:lnTo>
                  <a:pt x="73151" y="108203"/>
                </a:lnTo>
                <a:lnTo>
                  <a:pt x="74675" y="108203"/>
                </a:lnTo>
                <a:lnTo>
                  <a:pt x="83819" y="108203"/>
                </a:lnTo>
                <a:lnTo>
                  <a:pt x="88391" y="108203"/>
                </a:lnTo>
                <a:lnTo>
                  <a:pt x="91439" y="106679"/>
                </a:lnTo>
                <a:lnTo>
                  <a:pt x="92963" y="106679"/>
                </a:lnTo>
                <a:lnTo>
                  <a:pt x="94487" y="106679"/>
                </a:lnTo>
                <a:lnTo>
                  <a:pt x="96012" y="105155"/>
                </a:lnTo>
                <a:lnTo>
                  <a:pt x="97535" y="103632"/>
                </a:lnTo>
                <a:lnTo>
                  <a:pt x="97535" y="100584"/>
                </a:lnTo>
                <a:lnTo>
                  <a:pt x="97535" y="97536"/>
                </a:lnTo>
                <a:lnTo>
                  <a:pt x="97536" y="84692"/>
                </a:lnTo>
                <a:lnTo>
                  <a:pt x="97535" y="72034"/>
                </a:lnTo>
                <a:lnTo>
                  <a:pt x="97536" y="59460"/>
                </a:lnTo>
                <a:lnTo>
                  <a:pt x="97535" y="46867"/>
                </a:lnTo>
                <a:lnTo>
                  <a:pt x="97535" y="34154"/>
                </a:lnTo>
                <a:lnTo>
                  <a:pt x="97535" y="25908"/>
                </a:lnTo>
                <a:lnTo>
                  <a:pt x="97535" y="24384"/>
                </a:lnTo>
                <a:lnTo>
                  <a:pt x="97535" y="22860"/>
                </a:lnTo>
                <a:lnTo>
                  <a:pt x="96012" y="22860"/>
                </a:lnTo>
                <a:lnTo>
                  <a:pt x="92963" y="21336"/>
                </a:lnTo>
                <a:lnTo>
                  <a:pt x="89915" y="21336"/>
                </a:lnTo>
                <a:lnTo>
                  <a:pt x="83819" y="21336"/>
                </a:lnTo>
                <a:lnTo>
                  <a:pt x="77724" y="22860"/>
                </a:lnTo>
                <a:lnTo>
                  <a:pt x="68579" y="25908"/>
                </a:lnTo>
                <a:lnTo>
                  <a:pt x="60959" y="27432"/>
                </a:lnTo>
                <a:lnTo>
                  <a:pt x="54863" y="30479"/>
                </a:lnTo>
                <a:lnTo>
                  <a:pt x="48768" y="35051"/>
                </a:lnTo>
                <a:lnTo>
                  <a:pt x="45719" y="36575"/>
                </a:lnTo>
                <a:lnTo>
                  <a:pt x="41147" y="41148"/>
                </a:lnTo>
                <a:lnTo>
                  <a:pt x="33527" y="48767"/>
                </a:lnTo>
                <a:lnTo>
                  <a:pt x="20453" y="46586"/>
                </a:lnTo>
                <a:lnTo>
                  <a:pt x="8174" y="44082"/>
                </a:lnTo>
                <a:lnTo>
                  <a:pt x="0" y="42672"/>
                </a:lnTo>
                <a:lnTo>
                  <a:pt x="7525" y="32685"/>
                </a:lnTo>
                <a:lnTo>
                  <a:pt x="14775" y="22568"/>
                </a:lnTo>
                <a:lnTo>
                  <a:pt x="22007" y="12191"/>
                </a:lnTo>
                <a:lnTo>
                  <a:pt x="29483" y="1425"/>
                </a:lnTo>
                <a:lnTo>
                  <a:pt x="30479" y="0"/>
                </a:lnTo>
                <a:close/>
              </a:path>
            </a:pathLst>
          </a:custGeom>
          <a:ln w="4572">
            <a:solidFill>
              <a:srgbClr val="BF4F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2384163" y="2224143"/>
            <a:ext cx="44374" cy="30927"/>
          </a:xfrm>
          <a:custGeom>
            <a:avLst/>
            <a:gdLst/>
            <a:ahLst/>
            <a:cxnLst/>
            <a:rect l="l" t="t" r="r" b="b"/>
            <a:pathLst>
              <a:path w="50291" h="35051">
                <a:moveTo>
                  <a:pt x="18287" y="0"/>
                </a:moveTo>
                <a:lnTo>
                  <a:pt x="12191" y="3047"/>
                </a:lnTo>
                <a:lnTo>
                  <a:pt x="7619" y="6095"/>
                </a:lnTo>
                <a:lnTo>
                  <a:pt x="4571" y="9143"/>
                </a:lnTo>
                <a:lnTo>
                  <a:pt x="1524" y="13715"/>
                </a:lnTo>
                <a:lnTo>
                  <a:pt x="0" y="16763"/>
                </a:lnTo>
                <a:lnTo>
                  <a:pt x="0" y="19811"/>
                </a:lnTo>
                <a:lnTo>
                  <a:pt x="0" y="21335"/>
                </a:lnTo>
                <a:lnTo>
                  <a:pt x="1524" y="24383"/>
                </a:lnTo>
                <a:lnTo>
                  <a:pt x="3048" y="25907"/>
                </a:lnTo>
                <a:lnTo>
                  <a:pt x="6095" y="28955"/>
                </a:lnTo>
                <a:lnTo>
                  <a:pt x="7619" y="30479"/>
                </a:lnTo>
                <a:lnTo>
                  <a:pt x="12191" y="32003"/>
                </a:lnTo>
                <a:lnTo>
                  <a:pt x="16763" y="33527"/>
                </a:lnTo>
                <a:lnTo>
                  <a:pt x="21335" y="35051"/>
                </a:lnTo>
                <a:lnTo>
                  <a:pt x="25907" y="35051"/>
                </a:lnTo>
                <a:lnTo>
                  <a:pt x="30479" y="35051"/>
                </a:lnTo>
                <a:lnTo>
                  <a:pt x="35051" y="33527"/>
                </a:lnTo>
                <a:lnTo>
                  <a:pt x="39623" y="32003"/>
                </a:lnTo>
                <a:lnTo>
                  <a:pt x="42671" y="30479"/>
                </a:lnTo>
                <a:lnTo>
                  <a:pt x="45719" y="28955"/>
                </a:lnTo>
                <a:lnTo>
                  <a:pt x="47243" y="27431"/>
                </a:lnTo>
                <a:lnTo>
                  <a:pt x="48767" y="25907"/>
                </a:lnTo>
                <a:lnTo>
                  <a:pt x="50291" y="22859"/>
                </a:lnTo>
                <a:lnTo>
                  <a:pt x="50291" y="21335"/>
                </a:lnTo>
                <a:lnTo>
                  <a:pt x="50291" y="18287"/>
                </a:lnTo>
                <a:lnTo>
                  <a:pt x="48767" y="15239"/>
                </a:lnTo>
                <a:lnTo>
                  <a:pt x="47243" y="13715"/>
                </a:lnTo>
                <a:lnTo>
                  <a:pt x="44195" y="10667"/>
                </a:lnTo>
                <a:lnTo>
                  <a:pt x="39623" y="7619"/>
                </a:lnTo>
                <a:lnTo>
                  <a:pt x="32003" y="6095"/>
                </a:lnTo>
                <a:lnTo>
                  <a:pt x="27431" y="4571"/>
                </a:lnTo>
                <a:lnTo>
                  <a:pt x="22859" y="1523"/>
                </a:lnTo>
                <a:lnTo>
                  <a:pt x="18287" y="0"/>
                </a:lnTo>
                <a:close/>
              </a:path>
            </a:pathLst>
          </a:custGeom>
          <a:ln w="4571">
            <a:solidFill>
              <a:srgbClr val="BF4F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2251037" y="2212040"/>
            <a:ext cx="33618" cy="40341"/>
          </a:xfrm>
          <a:custGeom>
            <a:avLst/>
            <a:gdLst/>
            <a:ahLst/>
            <a:cxnLst/>
            <a:rect l="l" t="t" r="r" b="b"/>
            <a:pathLst>
              <a:path w="38100" h="45720">
                <a:moveTo>
                  <a:pt x="18287" y="0"/>
                </a:moveTo>
                <a:lnTo>
                  <a:pt x="12192" y="1524"/>
                </a:lnTo>
                <a:lnTo>
                  <a:pt x="7619" y="6096"/>
                </a:lnTo>
                <a:lnTo>
                  <a:pt x="4571" y="10668"/>
                </a:lnTo>
                <a:lnTo>
                  <a:pt x="1524" y="13716"/>
                </a:lnTo>
                <a:lnTo>
                  <a:pt x="0" y="18287"/>
                </a:lnTo>
                <a:lnTo>
                  <a:pt x="0" y="24384"/>
                </a:lnTo>
                <a:lnTo>
                  <a:pt x="0" y="30480"/>
                </a:lnTo>
                <a:lnTo>
                  <a:pt x="3047" y="35051"/>
                </a:lnTo>
                <a:lnTo>
                  <a:pt x="7619" y="39624"/>
                </a:lnTo>
                <a:lnTo>
                  <a:pt x="12192" y="44196"/>
                </a:lnTo>
                <a:lnTo>
                  <a:pt x="16763" y="45720"/>
                </a:lnTo>
                <a:lnTo>
                  <a:pt x="24383" y="45720"/>
                </a:lnTo>
                <a:lnTo>
                  <a:pt x="28956" y="45720"/>
                </a:lnTo>
                <a:lnTo>
                  <a:pt x="33527" y="45720"/>
                </a:lnTo>
                <a:lnTo>
                  <a:pt x="38100" y="42672"/>
                </a:lnTo>
                <a:lnTo>
                  <a:pt x="36575" y="41148"/>
                </a:lnTo>
                <a:lnTo>
                  <a:pt x="36575" y="38100"/>
                </a:lnTo>
                <a:lnTo>
                  <a:pt x="35051" y="36575"/>
                </a:lnTo>
                <a:lnTo>
                  <a:pt x="33527" y="30480"/>
                </a:lnTo>
                <a:lnTo>
                  <a:pt x="32003" y="25908"/>
                </a:lnTo>
                <a:lnTo>
                  <a:pt x="30480" y="19812"/>
                </a:lnTo>
                <a:lnTo>
                  <a:pt x="28956" y="13716"/>
                </a:lnTo>
                <a:lnTo>
                  <a:pt x="27431" y="10668"/>
                </a:lnTo>
                <a:lnTo>
                  <a:pt x="25907" y="7620"/>
                </a:lnTo>
                <a:lnTo>
                  <a:pt x="24383" y="6096"/>
                </a:lnTo>
                <a:lnTo>
                  <a:pt x="24383" y="4572"/>
                </a:lnTo>
                <a:lnTo>
                  <a:pt x="22859" y="3048"/>
                </a:lnTo>
                <a:lnTo>
                  <a:pt x="21336" y="1524"/>
                </a:lnTo>
                <a:lnTo>
                  <a:pt x="19812" y="0"/>
                </a:lnTo>
                <a:lnTo>
                  <a:pt x="18287" y="0"/>
                </a:lnTo>
                <a:close/>
              </a:path>
            </a:pathLst>
          </a:custGeom>
          <a:ln w="4572">
            <a:solidFill>
              <a:srgbClr val="BF4F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2049331" y="2209351"/>
            <a:ext cx="16136" cy="13447"/>
          </a:xfrm>
          <a:custGeom>
            <a:avLst/>
            <a:gdLst/>
            <a:ahLst/>
            <a:cxnLst/>
            <a:rect l="l" t="t" r="r" b="b"/>
            <a:pathLst>
              <a:path w="18287" h="15240">
                <a:moveTo>
                  <a:pt x="3047" y="0"/>
                </a:moveTo>
                <a:lnTo>
                  <a:pt x="1524" y="6096"/>
                </a:lnTo>
                <a:lnTo>
                  <a:pt x="1524" y="10668"/>
                </a:lnTo>
                <a:lnTo>
                  <a:pt x="0" y="15240"/>
                </a:lnTo>
                <a:lnTo>
                  <a:pt x="6095" y="15240"/>
                </a:lnTo>
                <a:lnTo>
                  <a:pt x="10668" y="15240"/>
                </a:lnTo>
                <a:lnTo>
                  <a:pt x="16763" y="15240"/>
                </a:lnTo>
                <a:lnTo>
                  <a:pt x="16763" y="10668"/>
                </a:lnTo>
                <a:lnTo>
                  <a:pt x="18287" y="6096"/>
                </a:lnTo>
                <a:lnTo>
                  <a:pt x="18287" y="0"/>
                </a:lnTo>
                <a:lnTo>
                  <a:pt x="13715" y="0"/>
                </a:lnTo>
                <a:lnTo>
                  <a:pt x="7619" y="0"/>
                </a:lnTo>
                <a:lnTo>
                  <a:pt x="3047" y="0"/>
                </a:lnTo>
                <a:close/>
              </a:path>
            </a:pathLst>
          </a:custGeom>
          <a:ln w="4572">
            <a:solidFill>
              <a:srgbClr val="BF4F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1633817" y="2191870"/>
            <a:ext cx="22860" cy="28239"/>
          </a:xfrm>
          <a:custGeom>
            <a:avLst/>
            <a:gdLst/>
            <a:ahLst/>
            <a:cxnLst/>
            <a:rect l="l" t="t" r="r" b="b"/>
            <a:pathLst>
              <a:path w="25908" h="32004">
                <a:moveTo>
                  <a:pt x="12192" y="0"/>
                </a:moveTo>
                <a:lnTo>
                  <a:pt x="8250" y="11867"/>
                </a:lnTo>
                <a:lnTo>
                  <a:pt x="3517" y="23735"/>
                </a:lnTo>
                <a:lnTo>
                  <a:pt x="0" y="32004"/>
                </a:lnTo>
                <a:lnTo>
                  <a:pt x="12124" y="32004"/>
                </a:lnTo>
                <a:lnTo>
                  <a:pt x="25370" y="32004"/>
                </a:lnTo>
                <a:lnTo>
                  <a:pt x="25908" y="32004"/>
                </a:lnTo>
                <a:lnTo>
                  <a:pt x="20905" y="20330"/>
                </a:lnTo>
                <a:lnTo>
                  <a:pt x="15902" y="8657"/>
                </a:lnTo>
                <a:lnTo>
                  <a:pt x="12192" y="0"/>
                </a:lnTo>
                <a:close/>
              </a:path>
            </a:pathLst>
          </a:custGeom>
          <a:ln w="4572">
            <a:solidFill>
              <a:srgbClr val="BF4F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1321846" y="2181113"/>
            <a:ext cx="40340" cy="26893"/>
          </a:xfrm>
          <a:custGeom>
            <a:avLst/>
            <a:gdLst/>
            <a:ahLst/>
            <a:cxnLst/>
            <a:rect l="l" t="t" r="r" b="b"/>
            <a:pathLst>
              <a:path w="45719" h="30479">
                <a:moveTo>
                  <a:pt x="0" y="0"/>
                </a:moveTo>
                <a:lnTo>
                  <a:pt x="0" y="12761"/>
                </a:lnTo>
                <a:lnTo>
                  <a:pt x="0" y="25258"/>
                </a:lnTo>
                <a:lnTo>
                  <a:pt x="0" y="30479"/>
                </a:lnTo>
                <a:lnTo>
                  <a:pt x="6096" y="30479"/>
                </a:lnTo>
                <a:lnTo>
                  <a:pt x="12192" y="30479"/>
                </a:lnTo>
                <a:lnTo>
                  <a:pt x="18287" y="30479"/>
                </a:lnTo>
                <a:lnTo>
                  <a:pt x="25908" y="30479"/>
                </a:lnTo>
                <a:lnTo>
                  <a:pt x="32003" y="30479"/>
                </a:lnTo>
                <a:lnTo>
                  <a:pt x="35052" y="28956"/>
                </a:lnTo>
                <a:lnTo>
                  <a:pt x="38100" y="27432"/>
                </a:lnTo>
                <a:lnTo>
                  <a:pt x="41147" y="25908"/>
                </a:lnTo>
                <a:lnTo>
                  <a:pt x="44196" y="22860"/>
                </a:lnTo>
                <a:lnTo>
                  <a:pt x="45719" y="21336"/>
                </a:lnTo>
                <a:lnTo>
                  <a:pt x="45719" y="18287"/>
                </a:lnTo>
                <a:lnTo>
                  <a:pt x="45719" y="13715"/>
                </a:lnTo>
                <a:lnTo>
                  <a:pt x="45719" y="10668"/>
                </a:lnTo>
                <a:lnTo>
                  <a:pt x="45719" y="9144"/>
                </a:lnTo>
                <a:lnTo>
                  <a:pt x="44196" y="6096"/>
                </a:lnTo>
                <a:lnTo>
                  <a:pt x="41147" y="4572"/>
                </a:lnTo>
                <a:lnTo>
                  <a:pt x="39624" y="3048"/>
                </a:lnTo>
                <a:lnTo>
                  <a:pt x="36575" y="1524"/>
                </a:lnTo>
                <a:lnTo>
                  <a:pt x="33528" y="0"/>
                </a:lnTo>
                <a:lnTo>
                  <a:pt x="27431" y="0"/>
                </a:lnTo>
                <a:lnTo>
                  <a:pt x="19812" y="0"/>
                </a:lnTo>
                <a:lnTo>
                  <a:pt x="13715" y="0"/>
                </a:lnTo>
                <a:lnTo>
                  <a:pt x="6096" y="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BF4F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1211579" y="2181112"/>
            <a:ext cx="32273" cy="29583"/>
          </a:xfrm>
          <a:custGeom>
            <a:avLst/>
            <a:gdLst/>
            <a:ahLst/>
            <a:cxnLst/>
            <a:rect l="l" t="t" r="r" b="b"/>
            <a:pathLst>
              <a:path w="36576" h="33527">
                <a:moveTo>
                  <a:pt x="0" y="0"/>
                </a:moveTo>
                <a:lnTo>
                  <a:pt x="0" y="12613"/>
                </a:lnTo>
                <a:lnTo>
                  <a:pt x="0" y="25544"/>
                </a:lnTo>
                <a:lnTo>
                  <a:pt x="0" y="33527"/>
                </a:lnTo>
                <a:lnTo>
                  <a:pt x="22860" y="33527"/>
                </a:lnTo>
                <a:lnTo>
                  <a:pt x="25908" y="32003"/>
                </a:lnTo>
                <a:lnTo>
                  <a:pt x="28956" y="30479"/>
                </a:lnTo>
                <a:lnTo>
                  <a:pt x="32004" y="28956"/>
                </a:lnTo>
                <a:lnTo>
                  <a:pt x="33528" y="25908"/>
                </a:lnTo>
                <a:lnTo>
                  <a:pt x="36576" y="22860"/>
                </a:lnTo>
                <a:lnTo>
                  <a:pt x="36576" y="19812"/>
                </a:lnTo>
                <a:lnTo>
                  <a:pt x="36576" y="16763"/>
                </a:lnTo>
                <a:lnTo>
                  <a:pt x="36576" y="10668"/>
                </a:lnTo>
                <a:lnTo>
                  <a:pt x="35052" y="6096"/>
                </a:lnTo>
                <a:lnTo>
                  <a:pt x="30480" y="3048"/>
                </a:lnTo>
                <a:lnTo>
                  <a:pt x="25908" y="1524"/>
                </a:lnTo>
                <a:lnTo>
                  <a:pt x="21336" y="0"/>
                </a:lnTo>
                <a:lnTo>
                  <a:pt x="15240" y="0"/>
                </a:lnTo>
                <a:lnTo>
                  <a:pt x="10668" y="0"/>
                </a:lnTo>
                <a:lnTo>
                  <a:pt x="6096" y="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BF4F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2389542" y="2178423"/>
            <a:ext cx="33617" cy="25549"/>
          </a:xfrm>
          <a:custGeom>
            <a:avLst/>
            <a:gdLst/>
            <a:ahLst/>
            <a:cxnLst/>
            <a:rect l="l" t="t" r="r" b="b"/>
            <a:pathLst>
              <a:path w="38099" h="28956">
                <a:moveTo>
                  <a:pt x="18287" y="0"/>
                </a:moveTo>
                <a:lnTo>
                  <a:pt x="12191" y="0"/>
                </a:lnTo>
                <a:lnTo>
                  <a:pt x="7619" y="1524"/>
                </a:lnTo>
                <a:lnTo>
                  <a:pt x="4571" y="3048"/>
                </a:lnTo>
                <a:lnTo>
                  <a:pt x="1523" y="4572"/>
                </a:lnTo>
                <a:lnTo>
                  <a:pt x="0" y="7620"/>
                </a:lnTo>
                <a:lnTo>
                  <a:pt x="0" y="10668"/>
                </a:lnTo>
                <a:lnTo>
                  <a:pt x="0" y="13716"/>
                </a:lnTo>
                <a:lnTo>
                  <a:pt x="0" y="15239"/>
                </a:lnTo>
                <a:lnTo>
                  <a:pt x="3047" y="16763"/>
                </a:lnTo>
                <a:lnTo>
                  <a:pt x="4571" y="19812"/>
                </a:lnTo>
                <a:lnTo>
                  <a:pt x="10667" y="22860"/>
                </a:lnTo>
                <a:lnTo>
                  <a:pt x="16763" y="24384"/>
                </a:lnTo>
                <a:lnTo>
                  <a:pt x="19811" y="25908"/>
                </a:lnTo>
                <a:lnTo>
                  <a:pt x="24383" y="27432"/>
                </a:lnTo>
                <a:lnTo>
                  <a:pt x="27431" y="28956"/>
                </a:lnTo>
                <a:lnTo>
                  <a:pt x="28955" y="27432"/>
                </a:lnTo>
                <a:lnTo>
                  <a:pt x="28955" y="25908"/>
                </a:lnTo>
                <a:lnTo>
                  <a:pt x="30479" y="25908"/>
                </a:lnTo>
                <a:lnTo>
                  <a:pt x="33527" y="22860"/>
                </a:lnTo>
                <a:lnTo>
                  <a:pt x="33527" y="21336"/>
                </a:lnTo>
                <a:lnTo>
                  <a:pt x="35051" y="19812"/>
                </a:lnTo>
                <a:lnTo>
                  <a:pt x="36575" y="18287"/>
                </a:lnTo>
                <a:lnTo>
                  <a:pt x="36575" y="16763"/>
                </a:lnTo>
                <a:lnTo>
                  <a:pt x="38099" y="15239"/>
                </a:lnTo>
                <a:lnTo>
                  <a:pt x="38099" y="13716"/>
                </a:lnTo>
                <a:lnTo>
                  <a:pt x="38099" y="12192"/>
                </a:lnTo>
                <a:lnTo>
                  <a:pt x="38099" y="9144"/>
                </a:lnTo>
                <a:lnTo>
                  <a:pt x="36575" y="6096"/>
                </a:lnTo>
                <a:lnTo>
                  <a:pt x="33527" y="3048"/>
                </a:lnTo>
                <a:lnTo>
                  <a:pt x="28955" y="1524"/>
                </a:lnTo>
                <a:lnTo>
                  <a:pt x="24383" y="0"/>
                </a:lnTo>
                <a:lnTo>
                  <a:pt x="18287" y="0"/>
                </a:lnTo>
                <a:close/>
              </a:path>
            </a:pathLst>
          </a:custGeom>
          <a:ln w="4572">
            <a:solidFill>
              <a:srgbClr val="BF4F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2259105" y="2175733"/>
            <a:ext cx="16136" cy="21515"/>
          </a:xfrm>
          <a:custGeom>
            <a:avLst/>
            <a:gdLst/>
            <a:ahLst/>
            <a:cxnLst/>
            <a:rect l="l" t="t" r="r" b="b"/>
            <a:pathLst>
              <a:path w="18287" h="24384">
                <a:moveTo>
                  <a:pt x="9143" y="0"/>
                </a:moveTo>
                <a:lnTo>
                  <a:pt x="6095" y="0"/>
                </a:lnTo>
                <a:lnTo>
                  <a:pt x="4571" y="1524"/>
                </a:lnTo>
                <a:lnTo>
                  <a:pt x="3048" y="3048"/>
                </a:lnTo>
                <a:lnTo>
                  <a:pt x="1524" y="4572"/>
                </a:lnTo>
                <a:lnTo>
                  <a:pt x="0" y="7620"/>
                </a:lnTo>
                <a:lnTo>
                  <a:pt x="0" y="12192"/>
                </a:lnTo>
                <a:lnTo>
                  <a:pt x="0" y="15240"/>
                </a:lnTo>
                <a:lnTo>
                  <a:pt x="1524" y="18287"/>
                </a:lnTo>
                <a:lnTo>
                  <a:pt x="3048" y="21336"/>
                </a:lnTo>
                <a:lnTo>
                  <a:pt x="4571" y="22860"/>
                </a:lnTo>
                <a:lnTo>
                  <a:pt x="6095" y="24384"/>
                </a:lnTo>
                <a:lnTo>
                  <a:pt x="9143" y="24384"/>
                </a:lnTo>
                <a:lnTo>
                  <a:pt x="10668" y="24384"/>
                </a:lnTo>
                <a:lnTo>
                  <a:pt x="12192" y="22860"/>
                </a:lnTo>
                <a:lnTo>
                  <a:pt x="13715" y="22860"/>
                </a:lnTo>
                <a:lnTo>
                  <a:pt x="15239" y="21336"/>
                </a:lnTo>
                <a:lnTo>
                  <a:pt x="16763" y="19812"/>
                </a:lnTo>
                <a:lnTo>
                  <a:pt x="16763" y="18287"/>
                </a:lnTo>
                <a:lnTo>
                  <a:pt x="18287" y="16764"/>
                </a:lnTo>
                <a:lnTo>
                  <a:pt x="18287" y="13716"/>
                </a:lnTo>
                <a:lnTo>
                  <a:pt x="18287" y="12192"/>
                </a:lnTo>
                <a:lnTo>
                  <a:pt x="18287" y="7620"/>
                </a:lnTo>
                <a:lnTo>
                  <a:pt x="18287" y="4572"/>
                </a:lnTo>
                <a:lnTo>
                  <a:pt x="16763" y="3048"/>
                </a:lnTo>
                <a:lnTo>
                  <a:pt x="13715" y="1524"/>
                </a:lnTo>
                <a:lnTo>
                  <a:pt x="12192" y="0"/>
                </a:lnTo>
                <a:lnTo>
                  <a:pt x="9143" y="0"/>
                </a:lnTo>
                <a:close/>
              </a:path>
            </a:pathLst>
          </a:custGeom>
          <a:ln w="4572">
            <a:solidFill>
              <a:srgbClr val="BF4F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2017059" y="2164976"/>
            <a:ext cx="80681" cy="104886"/>
          </a:xfrm>
          <a:custGeom>
            <a:avLst/>
            <a:gdLst/>
            <a:ahLst/>
            <a:cxnLst/>
            <a:rect l="l" t="t" r="r" b="b"/>
            <a:pathLst>
              <a:path w="91439" h="118871">
                <a:moveTo>
                  <a:pt x="30479" y="0"/>
                </a:moveTo>
                <a:lnTo>
                  <a:pt x="36575" y="0"/>
                </a:lnTo>
                <a:lnTo>
                  <a:pt x="41147" y="0"/>
                </a:lnTo>
                <a:lnTo>
                  <a:pt x="47243" y="0"/>
                </a:lnTo>
                <a:lnTo>
                  <a:pt x="45542" y="12986"/>
                </a:lnTo>
                <a:lnTo>
                  <a:pt x="43425" y="25557"/>
                </a:lnTo>
                <a:lnTo>
                  <a:pt x="41147" y="35051"/>
                </a:lnTo>
                <a:lnTo>
                  <a:pt x="47243" y="35051"/>
                </a:lnTo>
                <a:lnTo>
                  <a:pt x="51815" y="35051"/>
                </a:lnTo>
                <a:lnTo>
                  <a:pt x="57912" y="35051"/>
                </a:lnTo>
                <a:lnTo>
                  <a:pt x="59554" y="23034"/>
                </a:lnTo>
                <a:lnTo>
                  <a:pt x="61197" y="10260"/>
                </a:lnTo>
                <a:lnTo>
                  <a:pt x="62483" y="0"/>
                </a:lnTo>
                <a:lnTo>
                  <a:pt x="68579" y="0"/>
                </a:lnTo>
                <a:lnTo>
                  <a:pt x="74675" y="0"/>
                </a:lnTo>
                <a:lnTo>
                  <a:pt x="79247" y="0"/>
                </a:lnTo>
                <a:lnTo>
                  <a:pt x="77605" y="13070"/>
                </a:lnTo>
                <a:lnTo>
                  <a:pt x="75962" y="25716"/>
                </a:lnTo>
                <a:lnTo>
                  <a:pt x="74675" y="35051"/>
                </a:lnTo>
                <a:lnTo>
                  <a:pt x="80771" y="35051"/>
                </a:lnTo>
                <a:lnTo>
                  <a:pt x="85343" y="35051"/>
                </a:lnTo>
                <a:lnTo>
                  <a:pt x="91439" y="35051"/>
                </a:lnTo>
                <a:lnTo>
                  <a:pt x="91439" y="41148"/>
                </a:lnTo>
                <a:lnTo>
                  <a:pt x="91439" y="45720"/>
                </a:lnTo>
                <a:lnTo>
                  <a:pt x="91439" y="50291"/>
                </a:lnTo>
                <a:lnTo>
                  <a:pt x="85343" y="50291"/>
                </a:lnTo>
                <a:lnTo>
                  <a:pt x="77723" y="50291"/>
                </a:lnTo>
                <a:lnTo>
                  <a:pt x="71627" y="50291"/>
                </a:lnTo>
                <a:lnTo>
                  <a:pt x="71627" y="56387"/>
                </a:lnTo>
                <a:lnTo>
                  <a:pt x="70103" y="60960"/>
                </a:lnTo>
                <a:lnTo>
                  <a:pt x="70103" y="65532"/>
                </a:lnTo>
                <a:lnTo>
                  <a:pt x="74675" y="65532"/>
                </a:lnTo>
                <a:lnTo>
                  <a:pt x="80771" y="65532"/>
                </a:lnTo>
                <a:lnTo>
                  <a:pt x="86868" y="65532"/>
                </a:lnTo>
                <a:lnTo>
                  <a:pt x="86868" y="70103"/>
                </a:lnTo>
                <a:lnTo>
                  <a:pt x="86868" y="76200"/>
                </a:lnTo>
                <a:lnTo>
                  <a:pt x="86868" y="80772"/>
                </a:lnTo>
                <a:lnTo>
                  <a:pt x="80771" y="80772"/>
                </a:lnTo>
                <a:lnTo>
                  <a:pt x="73151" y="80772"/>
                </a:lnTo>
                <a:lnTo>
                  <a:pt x="67056" y="80772"/>
                </a:lnTo>
                <a:lnTo>
                  <a:pt x="65496" y="92865"/>
                </a:lnTo>
                <a:lnTo>
                  <a:pt x="63611" y="105284"/>
                </a:lnTo>
                <a:lnTo>
                  <a:pt x="61074" y="118355"/>
                </a:lnTo>
                <a:lnTo>
                  <a:pt x="60959" y="118871"/>
                </a:lnTo>
                <a:lnTo>
                  <a:pt x="56387" y="118871"/>
                </a:lnTo>
                <a:lnTo>
                  <a:pt x="50291" y="118871"/>
                </a:lnTo>
                <a:lnTo>
                  <a:pt x="44195" y="118871"/>
                </a:lnTo>
                <a:lnTo>
                  <a:pt x="46764" y="105769"/>
                </a:lnTo>
                <a:lnTo>
                  <a:pt x="48668" y="93331"/>
                </a:lnTo>
                <a:lnTo>
                  <a:pt x="50234" y="81231"/>
                </a:lnTo>
                <a:lnTo>
                  <a:pt x="50291" y="80772"/>
                </a:lnTo>
                <a:lnTo>
                  <a:pt x="45719" y="80772"/>
                </a:lnTo>
                <a:lnTo>
                  <a:pt x="39623" y="80772"/>
                </a:lnTo>
                <a:lnTo>
                  <a:pt x="35051" y="80772"/>
                </a:lnTo>
                <a:lnTo>
                  <a:pt x="32483" y="92865"/>
                </a:lnTo>
                <a:lnTo>
                  <a:pt x="30579" y="105284"/>
                </a:lnTo>
                <a:lnTo>
                  <a:pt x="29013" y="118355"/>
                </a:lnTo>
                <a:lnTo>
                  <a:pt x="28956" y="118871"/>
                </a:lnTo>
                <a:lnTo>
                  <a:pt x="22859" y="118871"/>
                </a:lnTo>
                <a:lnTo>
                  <a:pt x="18287" y="118871"/>
                </a:lnTo>
                <a:lnTo>
                  <a:pt x="12191" y="118871"/>
                </a:lnTo>
                <a:lnTo>
                  <a:pt x="14083" y="105769"/>
                </a:lnTo>
                <a:lnTo>
                  <a:pt x="16313" y="93331"/>
                </a:lnTo>
                <a:lnTo>
                  <a:pt x="18229" y="81231"/>
                </a:lnTo>
                <a:lnTo>
                  <a:pt x="18287" y="80772"/>
                </a:lnTo>
                <a:lnTo>
                  <a:pt x="12191" y="80772"/>
                </a:lnTo>
                <a:lnTo>
                  <a:pt x="6095" y="80772"/>
                </a:lnTo>
                <a:lnTo>
                  <a:pt x="0" y="80772"/>
                </a:lnTo>
                <a:lnTo>
                  <a:pt x="0" y="76200"/>
                </a:lnTo>
                <a:lnTo>
                  <a:pt x="0" y="70103"/>
                </a:lnTo>
                <a:lnTo>
                  <a:pt x="0" y="65532"/>
                </a:lnTo>
                <a:lnTo>
                  <a:pt x="6095" y="65532"/>
                </a:lnTo>
                <a:lnTo>
                  <a:pt x="13715" y="65532"/>
                </a:lnTo>
                <a:lnTo>
                  <a:pt x="21335" y="65532"/>
                </a:lnTo>
                <a:lnTo>
                  <a:pt x="21335" y="60960"/>
                </a:lnTo>
                <a:lnTo>
                  <a:pt x="22859" y="56387"/>
                </a:lnTo>
                <a:lnTo>
                  <a:pt x="22859" y="50291"/>
                </a:lnTo>
                <a:lnTo>
                  <a:pt x="16763" y="50291"/>
                </a:lnTo>
                <a:lnTo>
                  <a:pt x="10668" y="50291"/>
                </a:lnTo>
                <a:lnTo>
                  <a:pt x="4571" y="50291"/>
                </a:lnTo>
                <a:lnTo>
                  <a:pt x="4571" y="45720"/>
                </a:lnTo>
                <a:lnTo>
                  <a:pt x="4571" y="41148"/>
                </a:lnTo>
                <a:lnTo>
                  <a:pt x="4571" y="35051"/>
                </a:lnTo>
                <a:lnTo>
                  <a:pt x="12191" y="35051"/>
                </a:lnTo>
                <a:lnTo>
                  <a:pt x="18287" y="35051"/>
                </a:lnTo>
                <a:lnTo>
                  <a:pt x="25907" y="35051"/>
                </a:lnTo>
                <a:lnTo>
                  <a:pt x="27550" y="23034"/>
                </a:lnTo>
                <a:lnTo>
                  <a:pt x="29193" y="10260"/>
                </a:lnTo>
                <a:lnTo>
                  <a:pt x="30479" y="0"/>
                </a:lnTo>
                <a:close/>
              </a:path>
            </a:pathLst>
          </a:custGeom>
          <a:ln w="4572">
            <a:solidFill>
              <a:srgbClr val="BF4F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1835523" y="2163631"/>
            <a:ext cx="112954" cy="106231"/>
          </a:xfrm>
          <a:custGeom>
            <a:avLst/>
            <a:gdLst/>
            <a:ahLst/>
            <a:cxnLst/>
            <a:rect l="l" t="t" r="r" b="b"/>
            <a:pathLst>
              <a:path w="128015" h="120395">
                <a:moveTo>
                  <a:pt x="0" y="0"/>
                </a:moveTo>
                <a:lnTo>
                  <a:pt x="12578" y="0"/>
                </a:lnTo>
                <a:lnTo>
                  <a:pt x="25255" y="0"/>
                </a:lnTo>
                <a:lnTo>
                  <a:pt x="38000" y="0"/>
                </a:lnTo>
                <a:lnTo>
                  <a:pt x="50781" y="0"/>
                </a:lnTo>
                <a:lnTo>
                  <a:pt x="63569" y="0"/>
                </a:lnTo>
                <a:lnTo>
                  <a:pt x="76333" y="0"/>
                </a:lnTo>
                <a:lnTo>
                  <a:pt x="89041" y="0"/>
                </a:lnTo>
                <a:lnTo>
                  <a:pt x="101662" y="0"/>
                </a:lnTo>
                <a:lnTo>
                  <a:pt x="106679" y="0"/>
                </a:lnTo>
                <a:lnTo>
                  <a:pt x="110970" y="11365"/>
                </a:lnTo>
                <a:lnTo>
                  <a:pt x="115531" y="23001"/>
                </a:lnTo>
                <a:lnTo>
                  <a:pt x="120634" y="35179"/>
                </a:lnTo>
                <a:lnTo>
                  <a:pt x="121919" y="38100"/>
                </a:lnTo>
                <a:lnTo>
                  <a:pt x="115823" y="39624"/>
                </a:lnTo>
                <a:lnTo>
                  <a:pt x="109727" y="41148"/>
                </a:lnTo>
                <a:lnTo>
                  <a:pt x="105155" y="42672"/>
                </a:lnTo>
                <a:lnTo>
                  <a:pt x="102107" y="36576"/>
                </a:lnTo>
                <a:lnTo>
                  <a:pt x="99059" y="32004"/>
                </a:lnTo>
                <a:lnTo>
                  <a:pt x="94487" y="28956"/>
                </a:lnTo>
                <a:lnTo>
                  <a:pt x="91439" y="24384"/>
                </a:lnTo>
                <a:lnTo>
                  <a:pt x="86867" y="21336"/>
                </a:lnTo>
                <a:lnTo>
                  <a:pt x="82295" y="21336"/>
                </a:lnTo>
                <a:lnTo>
                  <a:pt x="77723" y="19812"/>
                </a:lnTo>
                <a:lnTo>
                  <a:pt x="73151" y="18288"/>
                </a:lnTo>
                <a:lnTo>
                  <a:pt x="67055" y="18288"/>
                </a:lnTo>
                <a:lnTo>
                  <a:pt x="59436" y="18288"/>
                </a:lnTo>
                <a:lnTo>
                  <a:pt x="53340" y="18288"/>
                </a:lnTo>
                <a:lnTo>
                  <a:pt x="47243" y="18288"/>
                </a:lnTo>
                <a:lnTo>
                  <a:pt x="47243" y="31512"/>
                </a:lnTo>
                <a:lnTo>
                  <a:pt x="47243" y="44076"/>
                </a:lnTo>
                <a:lnTo>
                  <a:pt x="47243" y="48768"/>
                </a:lnTo>
                <a:lnTo>
                  <a:pt x="48768" y="48768"/>
                </a:lnTo>
                <a:lnTo>
                  <a:pt x="51816" y="48768"/>
                </a:lnTo>
                <a:lnTo>
                  <a:pt x="53340" y="48768"/>
                </a:lnTo>
                <a:lnTo>
                  <a:pt x="57912" y="48768"/>
                </a:lnTo>
                <a:lnTo>
                  <a:pt x="60959" y="48768"/>
                </a:lnTo>
                <a:lnTo>
                  <a:pt x="62483" y="47244"/>
                </a:lnTo>
                <a:lnTo>
                  <a:pt x="64007" y="47244"/>
                </a:lnTo>
                <a:lnTo>
                  <a:pt x="65531" y="45720"/>
                </a:lnTo>
                <a:lnTo>
                  <a:pt x="67055" y="44196"/>
                </a:lnTo>
                <a:lnTo>
                  <a:pt x="67055" y="32004"/>
                </a:lnTo>
                <a:lnTo>
                  <a:pt x="73151" y="32004"/>
                </a:lnTo>
                <a:lnTo>
                  <a:pt x="79247" y="32004"/>
                </a:lnTo>
                <a:lnTo>
                  <a:pt x="83819" y="32004"/>
                </a:lnTo>
                <a:lnTo>
                  <a:pt x="83819" y="44703"/>
                </a:lnTo>
                <a:lnTo>
                  <a:pt x="83819" y="57404"/>
                </a:lnTo>
                <a:lnTo>
                  <a:pt x="83819" y="70104"/>
                </a:lnTo>
                <a:lnTo>
                  <a:pt x="83819" y="82296"/>
                </a:lnTo>
                <a:lnTo>
                  <a:pt x="79247" y="82296"/>
                </a:lnTo>
                <a:lnTo>
                  <a:pt x="73151" y="82296"/>
                </a:lnTo>
                <a:lnTo>
                  <a:pt x="67055" y="82296"/>
                </a:lnTo>
                <a:lnTo>
                  <a:pt x="67055" y="80772"/>
                </a:lnTo>
                <a:lnTo>
                  <a:pt x="67055" y="70104"/>
                </a:lnTo>
                <a:lnTo>
                  <a:pt x="65531" y="68580"/>
                </a:lnTo>
                <a:lnTo>
                  <a:pt x="64007" y="67056"/>
                </a:lnTo>
                <a:lnTo>
                  <a:pt x="62483" y="67056"/>
                </a:lnTo>
                <a:lnTo>
                  <a:pt x="60959" y="65532"/>
                </a:lnTo>
                <a:lnTo>
                  <a:pt x="47243" y="65532"/>
                </a:lnTo>
                <a:lnTo>
                  <a:pt x="47243" y="78232"/>
                </a:lnTo>
                <a:lnTo>
                  <a:pt x="47243" y="90932"/>
                </a:lnTo>
                <a:lnTo>
                  <a:pt x="47243" y="92964"/>
                </a:lnTo>
                <a:lnTo>
                  <a:pt x="47243" y="96012"/>
                </a:lnTo>
                <a:lnTo>
                  <a:pt x="47243" y="97536"/>
                </a:lnTo>
                <a:lnTo>
                  <a:pt x="47243" y="99060"/>
                </a:lnTo>
                <a:lnTo>
                  <a:pt x="48768" y="99060"/>
                </a:lnTo>
                <a:lnTo>
                  <a:pt x="48768" y="100584"/>
                </a:lnTo>
                <a:lnTo>
                  <a:pt x="73151" y="100584"/>
                </a:lnTo>
                <a:lnTo>
                  <a:pt x="80771" y="99060"/>
                </a:lnTo>
                <a:lnTo>
                  <a:pt x="85343" y="97536"/>
                </a:lnTo>
                <a:lnTo>
                  <a:pt x="91439" y="94488"/>
                </a:lnTo>
                <a:lnTo>
                  <a:pt x="96011" y="91440"/>
                </a:lnTo>
                <a:lnTo>
                  <a:pt x="100583" y="86868"/>
                </a:lnTo>
                <a:lnTo>
                  <a:pt x="105155" y="82296"/>
                </a:lnTo>
                <a:lnTo>
                  <a:pt x="108203" y="76200"/>
                </a:lnTo>
                <a:lnTo>
                  <a:pt x="111251" y="70104"/>
                </a:lnTo>
                <a:lnTo>
                  <a:pt x="115823" y="71628"/>
                </a:lnTo>
                <a:lnTo>
                  <a:pt x="121919" y="73152"/>
                </a:lnTo>
                <a:lnTo>
                  <a:pt x="128015" y="74676"/>
                </a:lnTo>
                <a:lnTo>
                  <a:pt x="123273" y="86599"/>
                </a:lnTo>
                <a:lnTo>
                  <a:pt x="118693" y="98523"/>
                </a:lnTo>
                <a:lnTo>
                  <a:pt x="114437" y="110447"/>
                </a:lnTo>
                <a:lnTo>
                  <a:pt x="111251" y="120395"/>
                </a:lnTo>
                <a:lnTo>
                  <a:pt x="98261" y="120395"/>
                </a:lnTo>
                <a:lnTo>
                  <a:pt x="85376" y="120395"/>
                </a:lnTo>
                <a:lnTo>
                  <a:pt x="72583" y="120395"/>
                </a:lnTo>
                <a:lnTo>
                  <a:pt x="59868" y="120395"/>
                </a:lnTo>
                <a:lnTo>
                  <a:pt x="47218" y="120395"/>
                </a:lnTo>
                <a:lnTo>
                  <a:pt x="34619" y="120395"/>
                </a:lnTo>
                <a:lnTo>
                  <a:pt x="22058" y="120395"/>
                </a:lnTo>
                <a:lnTo>
                  <a:pt x="9520" y="120395"/>
                </a:lnTo>
                <a:lnTo>
                  <a:pt x="0" y="120395"/>
                </a:lnTo>
                <a:lnTo>
                  <a:pt x="0" y="114299"/>
                </a:lnTo>
                <a:lnTo>
                  <a:pt x="0" y="108203"/>
                </a:lnTo>
                <a:lnTo>
                  <a:pt x="0" y="103632"/>
                </a:lnTo>
                <a:lnTo>
                  <a:pt x="1524" y="103632"/>
                </a:lnTo>
                <a:lnTo>
                  <a:pt x="3048" y="103632"/>
                </a:lnTo>
                <a:lnTo>
                  <a:pt x="7620" y="103632"/>
                </a:lnTo>
                <a:lnTo>
                  <a:pt x="10668" y="102108"/>
                </a:lnTo>
                <a:lnTo>
                  <a:pt x="12192" y="102108"/>
                </a:lnTo>
                <a:lnTo>
                  <a:pt x="13716" y="100584"/>
                </a:lnTo>
                <a:lnTo>
                  <a:pt x="15240" y="99060"/>
                </a:lnTo>
                <a:lnTo>
                  <a:pt x="15240" y="96012"/>
                </a:lnTo>
                <a:lnTo>
                  <a:pt x="15240" y="91440"/>
                </a:lnTo>
                <a:lnTo>
                  <a:pt x="15239" y="79024"/>
                </a:lnTo>
                <a:lnTo>
                  <a:pt x="15240" y="66541"/>
                </a:lnTo>
                <a:lnTo>
                  <a:pt x="15240" y="53926"/>
                </a:lnTo>
                <a:lnTo>
                  <a:pt x="15240" y="41111"/>
                </a:lnTo>
                <a:lnTo>
                  <a:pt x="15239" y="28030"/>
                </a:lnTo>
                <a:lnTo>
                  <a:pt x="15240" y="25908"/>
                </a:lnTo>
                <a:lnTo>
                  <a:pt x="15240" y="22860"/>
                </a:lnTo>
                <a:lnTo>
                  <a:pt x="15240" y="21336"/>
                </a:lnTo>
                <a:lnTo>
                  <a:pt x="13716" y="19812"/>
                </a:lnTo>
                <a:lnTo>
                  <a:pt x="13716" y="18288"/>
                </a:lnTo>
                <a:lnTo>
                  <a:pt x="12192" y="18288"/>
                </a:lnTo>
                <a:lnTo>
                  <a:pt x="12192" y="16764"/>
                </a:lnTo>
                <a:lnTo>
                  <a:pt x="10668" y="16764"/>
                </a:lnTo>
                <a:lnTo>
                  <a:pt x="0" y="16764"/>
                </a:lnTo>
                <a:lnTo>
                  <a:pt x="0" y="10668"/>
                </a:lnTo>
                <a:lnTo>
                  <a:pt x="0" y="4572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BF4F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1589442" y="2163631"/>
            <a:ext cx="119678" cy="106231"/>
          </a:xfrm>
          <a:custGeom>
            <a:avLst/>
            <a:gdLst/>
            <a:ahLst/>
            <a:cxnLst/>
            <a:rect l="l" t="t" r="r" b="b"/>
            <a:pathLst>
              <a:path w="135635" h="120395">
                <a:moveTo>
                  <a:pt x="53339" y="0"/>
                </a:moveTo>
                <a:lnTo>
                  <a:pt x="66625" y="0"/>
                </a:lnTo>
                <a:lnTo>
                  <a:pt x="78924" y="0"/>
                </a:lnTo>
                <a:lnTo>
                  <a:pt x="82295" y="0"/>
                </a:lnTo>
                <a:lnTo>
                  <a:pt x="87401" y="11494"/>
                </a:lnTo>
                <a:lnTo>
                  <a:pt x="92397" y="23007"/>
                </a:lnTo>
                <a:lnTo>
                  <a:pt x="97322" y="34556"/>
                </a:lnTo>
                <a:lnTo>
                  <a:pt x="102212" y="46159"/>
                </a:lnTo>
                <a:lnTo>
                  <a:pt x="107102" y="57835"/>
                </a:lnTo>
                <a:lnTo>
                  <a:pt x="112030" y="69602"/>
                </a:lnTo>
                <a:lnTo>
                  <a:pt x="117031" y="81478"/>
                </a:lnTo>
                <a:lnTo>
                  <a:pt x="121919" y="92963"/>
                </a:lnTo>
                <a:lnTo>
                  <a:pt x="123443" y="97536"/>
                </a:lnTo>
                <a:lnTo>
                  <a:pt x="124967" y="100584"/>
                </a:lnTo>
                <a:lnTo>
                  <a:pt x="126491" y="102108"/>
                </a:lnTo>
                <a:lnTo>
                  <a:pt x="128015" y="102108"/>
                </a:lnTo>
                <a:lnTo>
                  <a:pt x="131063" y="103632"/>
                </a:lnTo>
                <a:lnTo>
                  <a:pt x="135635" y="103632"/>
                </a:lnTo>
                <a:lnTo>
                  <a:pt x="135635" y="108203"/>
                </a:lnTo>
                <a:lnTo>
                  <a:pt x="135635" y="114299"/>
                </a:lnTo>
                <a:lnTo>
                  <a:pt x="135635" y="120395"/>
                </a:lnTo>
                <a:lnTo>
                  <a:pt x="123239" y="120395"/>
                </a:lnTo>
                <a:lnTo>
                  <a:pt x="110760" y="120395"/>
                </a:lnTo>
                <a:lnTo>
                  <a:pt x="98116" y="120395"/>
                </a:lnTo>
                <a:lnTo>
                  <a:pt x="85224" y="120395"/>
                </a:lnTo>
                <a:lnTo>
                  <a:pt x="74675" y="120395"/>
                </a:lnTo>
                <a:lnTo>
                  <a:pt x="74675" y="114299"/>
                </a:lnTo>
                <a:lnTo>
                  <a:pt x="74675" y="108203"/>
                </a:lnTo>
                <a:lnTo>
                  <a:pt x="74675" y="103632"/>
                </a:lnTo>
                <a:lnTo>
                  <a:pt x="76200" y="103632"/>
                </a:lnTo>
                <a:lnTo>
                  <a:pt x="77723" y="103632"/>
                </a:lnTo>
                <a:lnTo>
                  <a:pt x="79247" y="103632"/>
                </a:lnTo>
                <a:lnTo>
                  <a:pt x="82295" y="103632"/>
                </a:lnTo>
                <a:lnTo>
                  <a:pt x="83819" y="102108"/>
                </a:lnTo>
                <a:lnTo>
                  <a:pt x="85343" y="102108"/>
                </a:lnTo>
                <a:lnTo>
                  <a:pt x="86867" y="100584"/>
                </a:lnTo>
                <a:lnTo>
                  <a:pt x="88391" y="100584"/>
                </a:lnTo>
                <a:lnTo>
                  <a:pt x="88391" y="99060"/>
                </a:lnTo>
                <a:lnTo>
                  <a:pt x="88391" y="97536"/>
                </a:lnTo>
                <a:lnTo>
                  <a:pt x="86867" y="96012"/>
                </a:lnTo>
                <a:lnTo>
                  <a:pt x="85343" y="92963"/>
                </a:lnTo>
                <a:lnTo>
                  <a:pt x="85343" y="88391"/>
                </a:lnTo>
                <a:lnTo>
                  <a:pt x="83819" y="85344"/>
                </a:lnTo>
                <a:lnTo>
                  <a:pt x="82295" y="80772"/>
                </a:lnTo>
                <a:lnTo>
                  <a:pt x="69476" y="80772"/>
                </a:lnTo>
                <a:lnTo>
                  <a:pt x="56994" y="80772"/>
                </a:lnTo>
                <a:lnTo>
                  <a:pt x="44248" y="80772"/>
                </a:lnTo>
                <a:lnTo>
                  <a:pt x="42671" y="80772"/>
                </a:lnTo>
                <a:lnTo>
                  <a:pt x="41147" y="85344"/>
                </a:lnTo>
                <a:lnTo>
                  <a:pt x="39623" y="89915"/>
                </a:lnTo>
                <a:lnTo>
                  <a:pt x="38100" y="92963"/>
                </a:lnTo>
                <a:lnTo>
                  <a:pt x="38100" y="96012"/>
                </a:lnTo>
                <a:lnTo>
                  <a:pt x="36575" y="97536"/>
                </a:lnTo>
                <a:lnTo>
                  <a:pt x="36575" y="99060"/>
                </a:lnTo>
                <a:lnTo>
                  <a:pt x="36575" y="100584"/>
                </a:lnTo>
                <a:lnTo>
                  <a:pt x="38100" y="100584"/>
                </a:lnTo>
                <a:lnTo>
                  <a:pt x="38100" y="102108"/>
                </a:lnTo>
                <a:lnTo>
                  <a:pt x="39623" y="102108"/>
                </a:lnTo>
                <a:lnTo>
                  <a:pt x="41147" y="102108"/>
                </a:lnTo>
                <a:lnTo>
                  <a:pt x="42671" y="103632"/>
                </a:lnTo>
                <a:lnTo>
                  <a:pt x="45719" y="103632"/>
                </a:lnTo>
                <a:lnTo>
                  <a:pt x="50291" y="103632"/>
                </a:lnTo>
                <a:lnTo>
                  <a:pt x="50291" y="108203"/>
                </a:lnTo>
                <a:lnTo>
                  <a:pt x="50291" y="114299"/>
                </a:lnTo>
                <a:lnTo>
                  <a:pt x="50291" y="120395"/>
                </a:lnTo>
                <a:lnTo>
                  <a:pt x="37591" y="120395"/>
                </a:lnTo>
                <a:lnTo>
                  <a:pt x="24891" y="120395"/>
                </a:lnTo>
                <a:lnTo>
                  <a:pt x="12191" y="120395"/>
                </a:lnTo>
                <a:lnTo>
                  <a:pt x="0" y="120395"/>
                </a:lnTo>
                <a:lnTo>
                  <a:pt x="0" y="114299"/>
                </a:lnTo>
                <a:lnTo>
                  <a:pt x="0" y="108203"/>
                </a:lnTo>
                <a:lnTo>
                  <a:pt x="0" y="103632"/>
                </a:lnTo>
                <a:lnTo>
                  <a:pt x="3047" y="103632"/>
                </a:lnTo>
                <a:lnTo>
                  <a:pt x="6095" y="102108"/>
                </a:lnTo>
                <a:lnTo>
                  <a:pt x="7619" y="102108"/>
                </a:lnTo>
                <a:lnTo>
                  <a:pt x="9143" y="102108"/>
                </a:lnTo>
                <a:lnTo>
                  <a:pt x="10667" y="100584"/>
                </a:lnTo>
                <a:lnTo>
                  <a:pt x="12191" y="99060"/>
                </a:lnTo>
                <a:lnTo>
                  <a:pt x="13715" y="97536"/>
                </a:lnTo>
                <a:lnTo>
                  <a:pt x="13715" y="94487"/>
                </a:lnTo>
                <a:lnTo>
                  <a:pt x="18813" y="82651"/>
                </a:lnTo>
                <a:lnTo>
                  <a:pt x="23893" y="70920"/>
                </a:lnTo>
                <a:lnTo>
                  <a:pt x="28938" y="59261"/>
                </a:lnTo>
                <a:lnTo>
                  <a:pt x="33931" y="47637"/>
                </a:lnTo>
                <a:lnTo>
                  <a:pt x="38854" y="36014"/>
                </a:lnTo>
                <a:lnTo>
                  <a:pt x="43691" y="24358"/>
                </a:lnTo>
                <a:lnTo>
                  <a:pt x="48422" y="12633"/>
                </a:lnTo>
                <a:lnTo>
                  <a:pt x="53032" y="805"/>
                </a:lnTo>
                <a:lnTo>
                  <a:pt x="53339" y="0"/>
                </a:lnTo>
                <a:close/>
              </a:path>
            </a:pathLst>
          </a:custGeom>
          <a:ln w="4572">
            <a:solidFill>
              <a:srgbClr val="BF4F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1468418" y="2163631"/>
            <a:ext cx="119679" cy="106231"/>
          </a:xfrm>
          <a:custGeom>
            <a:avLst/>
            <a:gdLst/>
            <a:ahLst/>
            <a:cxnLst/>
            <a:rect l="l" t="t" r="r" b="b"/>
            <a:pathLst>
              <a:path w="135636" h="120395">
                <a:moveTo>
                  <a:pt x="0" y="0"/>
                </a:moveTo>
                <a:lnTo>
                  <a:pt x="12553" y="0"/>
                </a:lnTo>
                <a:lnTo>
                  <a:pt x="25338" y="0"/>
                </a:lnTo>
                <a:lnTo>
                  <a:pt x="38189" y="0"/>
                </a:lnTo>
                <a:lnTo>
                  <a:pt x="50941" y="0"/>
                </a:lnTo>
                <a:lnTo>
                  <a:pt x="60959" y="0"/>
                </a:lnTo>
                <a:lnTo>
                  <a:pt x="60959" y="4572"/>
                </a:lnTo>
                <a:lnTo>
                  <a:pt x="60959" y="10668"/>
                </a:lnTo>
                <a:lnTo>
                  <a:pt x="60959" y="16764"/>
                </a:lnTo>
                <a:lnTo>
                  <a:pt x="59436" y="16764"/>
                </a:lnTo>
                <a:lnTo>
                  <a:pt x="54864" y="16764"/>
                </a:lnTo>
                <a:lnTo>
                  <a:pt x="51815" y="16764"/>
                </a:lnTo>
                <a:lnTo>
                  <a:pt x="50291" y="16764"/>
                </a:lnTo>
                <a:lnTo>
                  <a:pt x="48768" y="18288"/>
                </a:lnTo>
                <a:lnTo>
                  <a:pt x="47243" y="19812"/>
                </a:lnTo>
                <a:lnTo>
                  <a:pt x="47243" y="21336"/>
                </a:lnTo>
                <a:lnTo>
                  <a:pt x="47243" y="22860"/>
                </a:lnTo>
                <a:lnTo>
                  <a:pt x="48768" y="24384"/>
                </a:lnTo>
                <a:lnTo>
                  <a:pt x="50291" y="28956"/>
                </a:lnTo>
                <a:lnTo>
                  <a:pt x="54851" y="40809"/>
                </a:lnTo>
                <a:lnTo>
                  <a:pt x="59410" y="52662"/>
                </a:lnTo>
                <a:lnTo>
                  <a:pt x="63969" y="64516"/>
                </a:lnTo>
                <a:lnTo>
                  <a:pt x="68528" y="76369"/>
                </a:lnTo>
                <a:lnTo>
                  <a:pt x="73087" y="88223"/>
                </a:lnTo>
                <a:lnTo>
                  <a:pt x="73152" y="88392"/>
                </a:lnTo>
                <a:lnTo>
                  <a:pt x="77611" y="76646"/>
                </a:lnTo>
                <a:lnTo>
                  <a:pt x="82070" y="64688"/>
                </a:lnTo>
                <a:lnTo>
                  <a:pt x="86529" y="52654"/>
                </a:lnTo>
                <a:lnTo>
                  <a:pt x="90989" y="40680"/>
                </a:lnTo>
                <a:lnTo>
                  <a:pt x="95448" y="28900"/>
                </a:lnTo>
                <a:lnTo>
                  <a:pt x="96012" y="27432"/>
                </a:lnTo>
                <a:lnTo>
                  <a:pt x="97536" y="24384"/>
                </a:lnTo>
                <a:lnTo>
                  <a:pt x="99059" y="22860"/>
                </a:lnTo>
                <a:lnTo>
                  <a:pt x="99059" y="21336"/>
                </a:lnTo>
                <a:lnTo>
                  <a:pt x="99059" y="19812"/>
                </a:lnTo>
                <a:lnTo>
                  <a:pt x="97536" y="18288"/>
                </a:lnTo>
                <a:lnTo>
                  <a:pt x="96012" y="16764"/>
                </a:lnTo>
                <a:lnTo>
                  <a:pt x="96012" y="16764"/>
                </a:lnTo>
                <a:lnTo>
                  <a:pt x="85343" y="16764"/>
                </a:lnTo>
                <a:lnTo>
                  <a:pt x="85343" y="10668"/>
                </a:lnTo>
                <a:lnTo>
                  <a:pt x="85343" y="4572"/>
                </a:lnTo>
                <a:lnTo>
                  <a:pt x="85343" y="0"/>
                </a:lnTo>
                <a:lnTo>
                  <a:pt x="98044" y="0"/>
                </a:lnTo>
                <a:lnTo>
                  <a:pt x="110743" y="0"/>
                </a:lnTo>
                <a:lnTo>
                  <a:pt x="123443" y="0"/>
                </a:lnTo>
                <a:lnTo>
                  <a:pt x="135636" y="0"/>
                </a:lnTo>
                <a:lnTo>
                  <a:pt x="135636" y="4572"/>
                </a:lnTo>
                <a:lnTo>
                  <a:pt x="135636" y="10668"/>
                </a:lnTo>
                <a:lnTo>
                  <a:pt x="135636" y="16764"/>
                </a:lnTo>
                <a:lnTo>
                  <a:pt x="131063" y="16764"/>
                </a:lnTo>
                <a:lnTo>
                  <a:pt x="128016" y="16764"/>
                </a:lnTo>
                <a:lnTo>
                  <a:pt x="126492" y="18288"/>
                </a:lnTo>
                <a:lnTo>
                  <a:pt x="124968" y="18288"/>
                </a:lnTo>
                <a:lnTo>
                  <a:pt x="121919" y="22860"/>
                </a:lnTo>
                <a:lnTo>
                  <a:pt x="120395" y="27432"/>
                </a:lnTo>
                <a:lnTo>
                  <a:pt x="115705" y="38993"/>
                </a:lnTo>
                <a:lnTo>
                  <a:pt x="110906" y="50574"/>
                </a:lnTo>
                <a:lnTo>
                  <a:pt x="106034" y="62191"/>
                </a:lnTo>
                <a:lnTo>
                  <a:pt x="101127" y="73863"/>
                </a:lnTo>
                <a:lnTo>
                  <a:pt x="96221" y="85610"/>
                </a:lnTo>
                <a:lnTo>
                  <a:pt x="91354" y="97449"/>
                </a:lnTo>
                <a:lnTo>
                  <a:pt x="86563" y="109398"/>
                </a:lnTo>
                <a:lnTo>
                  <a:pt x="82296" y="120395"/>
                </a:lnTo>
                <a:lnTo>
                  <a:pt x="69010" y="120395"/>
                </a:lnTo>
                <a:lnTo>
                  <a:pt x="56711" y="120395"/>
                </a:lnTo>
                <a:lnTo>
                  <a:pt x="53340" y="120395"/>
                </a:lnTo>
                <a:lnTo>
                  <a:pt x="48234" y="108399"/>
                </a:lnTo>
                <a:lnTo>
                  <a:pt x="43238" y="96528"/>
                </a:lnTo>
                <a:lnTo>
                  <a:pt x="38313" y="84765"/>
                </a:lnTo>
                <a:lnTo>
                  <a:pt x="33423" y="73093"/>
                </a:lnTo>
                <a:lnTo>
                  <a:pt x="28533" y="61492"/>
                </a:lnTo>
                <a:lnTo>
                  <a:pt x="23605" y="49945"/>
                </a:lnTo>
                <a:lnTo>
                  <a:pt x="18604" y="38434"/>
                </a:lnTo>
                <a:lnTo>
                  <a:pt x="13715" y="27432"/>
                </a:lnTo>
                <a:lnTo>
                  <a:pt x="12191" y="22860"/>
                </a:lnTo>
                <a:lnTo>
                  <a:pt x="10668" y="21336"/>
                </a:lnTo>
                <a:lnTo>
                  <a:pt x="10668" y="19812"/>
                </a:lnTo>
                <a:lnTo>
                  <a:pt x="9143" y="18288"/>
                </a:lnTo>
                <a:lnTo>
                  <a:pt x="7619" y="18288"/>
                </a:lnTo>
                <a:lnTo>
                  <a:pt x="6096" y="16764"/>
                </a:lnTo>
                <a:lnTo>
                  <a:pt x="4571" y="16764"/>
                </a:lnTo>
                <a:lnTo>
                  <a:pt x="3047" y="16764"/>
                </a:lnTo>
                <a:lnTo>
                  <a:pt x="0" y="16764"/>
                </a:lnTo>
                <a:lnTo>
                  <a:pt x="0" y="10668"/>
                </a:lnTo>
                <a:lnTo>
                  <a:pt x="0" y="4572"/>
                </a:lnTo>
                <a:lnTo>
                  <a:pt x="0" y="0"/>
                </a:lnTo>
                <a:close/>
              </a:path>
            </a:pathLst>
          </a:custGeom>
          <a:ln w="4571">
            <a:solidFill>
              <a:srgbClr val="BF4F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1409251" y="2163631"/>
            <a:ext cx="55133" cy="106231"/>
          </a:xfrm>
          <a:custGeom>
            <a:avLst/>
            <a:gdLst/>
            <a:ahLst/>
            <a:cxnLst/>
            <a:rect l="l" t="t" r="r" b="b"/>
            <a:pathLst>
              <a:path w="62484" h="120395">
                <a:moveTo>
                  <a:pt x="0" y="0"/>
                </a:moveTo>
                <a:lnTo>
                  <a:pt x="12256" y="0"/>
                </a:lnTo>
                <a:lnTo>
                  <a:pt x="24814" y="0"/>
                </a:lnTo>
                <a:lnTo>
                  <a:pt x="37595" y="0"/>
                </a:lnTo>
                <a:lnTo>
                  <a:pt x="50524" y="0"/>
                </a:lnTo>
                <a:lnTo>
                  <a:pt x="62484" y="0"/>
                </a:lnTo>
                <a:lnTo>
                  <a:pt x="62484" y="4572"/>
                </a:lnTo>
                <a:lnTo>
                  <a:pt x="62484" y="10668"/>
                </a:lnTo>
                <a:lnTo>
                  <a:pt x="62484" y="16764"/>
                </a:lnTo>
                <a:lnTo>
                  <a:pt x="60959" y="16764"/>
                </a:lnTo>
                <a:lnTo>
                  <a:pt x="57912" y="16764"/>
                </a:lnTo>
                <a:lnTo>
                  <a:pt x="56387" y="16764"/>
                </a:lnTo>
                <a:lnTo>
                  <a:pt x="53340" y="16764"/>
                </a:lnTo>
                <a:lnTo>
                  <a:pt x="50292" y="16764"/>
                </a:lnTo>
                <a:lnTo>
                  <a:pt x="48768" y="18288"/>
                </a:lnTo>
                <a:lnTo>
                  <a:pt x="47243" y="18288"/>
                </a:lnTo>
                <a:lnTo>
                  <a:pt x="47243" y="19812"/>
                </a:lnTo>
                <a:lnTo>
                  <a:pt x="47243" y="21336"/>
                </a:lnTo>
                <a:lnTo>
                  <a:pt x="47243" y="22860"/>
                </a:lnTo>
                <a:lnTo>
                  <a:pt x="47243" y="25908"/>
                </a:lnTo>
                <a:lnTo>
                  <a:pt x="47244" y="38753"/>
                </a:lnTo>
                <a:lnTo>
                  <a:pt x="47243" y="51394"/>
                </a:lnTo>
                <a:lnTo>
                  <a:pt x="47244" y="63957"/>
                </a:lnTo>
                <a:lnTo>
                  <a:pt x="47243" y="76563"/>
                </a:lnTo>
                <a:lnTo>
                  <a:pt x="47243" y="89339"/>
                </a:lnTo>
                <a:lnTo>
                  <a:pt x="47243" y="92964"/>
                </a:lnTo>
                <a:lnTo>
                  <a:pt x="47243" y="96012"/>
                </a:lnTo>
                <a:lnTo>
                  <a:pt x="47243" y="99060"/>
                </a:lnTo>
                <a:lnTo>
                  <a:pt x="47243" y="100584"/>
                </a:lnTo>
                <a:lnTo>
                  <a:pt x="48768" y="102108"/>
                </a:lnTo>
                <a:lnTo>
                  <a:pt x="50292" y="102108"/>
                </a:lnTo>
                <a:lnTo>
                  <a:pt x="53340" y="103632"/>
                </a:lnTo>
                <a:lnTo>
                  <a:pt x="54864" y="103632"/>
                </a:lnTo>
                <a:lnTo>
                  <a:pt x="57912" y="103632"/>
                </a:lnTo>
                <a:lnTo>
                  <a:pt x="59436" y="103632"/>
                </a:lnTo>
                <a:lnTo>
                  <a:pt x="62484" y="103632"/>
                </a:lnTo>
                <a:lnTo>
                  <a:pt x="62484" y="108203"/>
                </a:lnTo>
                <a:lnTo>
                  <a:pt x="62484" y="114299"/>
                </a:lnTo>
                <a:lnTo>
                  <a:pt x="62484" y="120395"/>
                </a:lnTo>
                <a:lnTo>
                  <a:pt x="49487" y="120395"/>
                </a:lnTo>
                <a:lnTo>
                  <a:pt x="36566" y="120395"/>
                </a:lnTo>
                <a:lnTo>
                  <a:pt x="23800" y="120395"/>
                </a:lnTo>
                <a:lnTo>
                  <a:pt x="11263" y="120395"/>
                </a:lnTo>
                <a:lnTo>
                  <a:pt x="0" y="120395"/>
                </a:lnTo>
                <a:lnTo>
                  <a:pt x="0" y="114299"/>
                </a:lnTo>
                <a:lnTo>
                  <a:pt x="0" y="108203"/>
                </a:lnTo>
                <a:lnTo>
                  <a:pt x="0" y="103632"/>
                </a:lnTo>
                <a:lnTo>
                  <a:pt x="1524" y="103632"/>
                </a:lnTo>
                <a:lnTo>
                  <a:pt x="3047" y="103632"/>
                </a:lnTo>
                <a:lnTo>
                  <a:pt x="4571" y="103632"/>
                </a:lnTo>
                <a:lnTo>
                  <a:pt x="7620" y="103632"/>
                </a:lnTo>
                <a:lnTo>
                  <a:pt x="10668" y="102108"/>
                </a:lnTo>
                <a:lnTo>
                  <a:pt x="12192" y="102108"/>
                </a:lnTo>
                <a:lnTo>
                  <a:pt x="13715" y="100584"/>
                </a:lnTo>
                <a:lnTo>
                  <a:pt x="15240" y="99060"/>
                </a:lnTo>
                <a:lnTo>
                  <a:pt x="15240" y="97536"/>
                </a:lnTo>
                <a:lnTo>
                  <a:pt x="15240" y="92964"/>
                </a:lnTo>
                <a:lnTo>
                  <a:pt x="15239" y="80409"/>
                </a:lnTo>
                <a:lnTo>
                  <a:pt x="15239" y="67645"/>
                </a:lnTo>
                <a:lnTo>
                  <a:pt x="15239" y="54803"/>
                </a:lnTo>
                <a:lnTo>
                  <a:pt x="15240" y="42017"/>
                </a:lnTo>
                <a:lnTo>
                  <a:pt x="15239" y="29421"/>
                </a:lnTo>
                <a:lnTo>
                  <a:pt x="15240" y="27432"/>
                </a:lnTo>
                <a:lnTo>
                  <a:pt x="15240" y="22860"/>
                </a:lnTo>
                <a:lnTo>
                  <a:pt x="15240" y="21336"/>
                </a:lnTo>
                <a:lnTo>
                  <a:pt x="13715" y="19812"/>
                </a:lnTo>
                <a:lnTo>
                  <a:pt x="13715" y="18288"/>
                </a:lnTo>
                <a:lnTo>
                  <a:pt x="12192" y="18288"/>
                </a:lnTo>
                <a:lnTo>
                  <a:pt x="12192" y="16764"/>
                </a:lnTo>
                <a:lnTo>
                  <a:pt x="10668" y="16764"/>
                </a:lnTo>
                <a:lnTo>
                  <a:pt x="9143" y="16764"/>
                </a:lnTo>
                <a:lnTo>
                  <a:pt x="4571" y="16764"/>
                </a:lnTo>
                <a:lnTo>
                  <a:pt x="3047" y="16764"/>
                </a:lnTo>
                <a:lnTo>
                  <a:pt x="1524" y="16764"/>
                </a:lnTo>
                <a:lnTo>
                  <a:pt x="0" y="16764"/>
                </a:lnTo>
                <a:lnTo>
                  <a:pt x="0" y="10668"/>
                </a:lnTo>
                <a:lnTo>
                  <a:pt x="0" y="4572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BF4F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1278815" y="2163631"/>
            <a:ext cx="125057" cy="106231"/>
          </a:xfrm>
          <a:custGeom>
            <a:avLst/>
            <a:gdLst/>
            <a:ahLst/>
            <a:cxnLst/>
            <a:rect l="l" t="t" r="r" b="b"/>
            <a:pathLst>
              <a:path w="141731" h="120395">
                <a:moveTo>
                  <a:pt x="0" y="0"/>
                </a:moveTo>
                <a:lnTo>
                  <a:pt x="13077" y="0"/>
                </a:lnTo>
                <a:lnTo>
                  <a:pt x="25957" y="0"/>
                </a:lnTo>
                <a:lnTo>
                  <a:pt x="38677" y="0"/>
                </a:lnTo>
                <a:lnTo>
                  <a:pt x="51276" y="0"/>
                </a:lnTo>
                <a:lnTo>
                  <a:pt x="63790" y="0"/>
                </a:lnTo>
                <a:lnTo>
                  <a:pt x="76258" y="0"/>
                </a:lnTo>
                <a:lnTo>
                  <a:pt x="79248" y="0"/>
                </a:lnTo>
                <a:lnTo>
                  <a:pt x="85343" y="0"/>
                </a:lnTo>
                <a:lnTo>
                  <a:pt x="89915" y="0"/>
                </a:lnTo>
                <a:lnTo>
                  <a:pt x="96012" y="1524"/>
                </a:lnTo>
                <a:lnTo>
                  <a:pt x="102108" y="1524"/>
                </a:lnTo>
                <a:lnTo>
                  <a:pt x="108204" y="4572"/>
                </a:lnTo>
                <a:lnTo>
                  <a:pt x="112776" y="6096"/>
                </a:lnTo>
                <a:lnTo>
                  <a:pt x="117348" y="9144"/>
                </a:lnTo>
                <a:lnTo>
                  <a:pt x="121920" y="13716"/>
                </a:lnTo>
                <a:lnTo>
                  <a:pt x="124967" y="18288"/>
                </a:lnTo>
                <a:lnTo>
                  <a:pt x="126491" y="22860"/>
                </a:lnTo>
                <a:lnTo>
                  <a:pt x="128015" y="27432"/>
                </a:lnTo>
                <a:lnTo>
                  <a:pt x="128015" y="33528"/>
                </a:lnTo>
                <a:lnTo>
                  <a:pt x="128015" y="42672"/>
                </a:lnTo>
                <a:lnTo>
                  <a:pt x="124967" y="48768"/>
                </a:lnTo>
                <a:lnTo>
                  <a:pt x="117348" y="54864"/>
                </a:lnTo>
                <a:lnTo>
                  <a:pt x="106870" y="61674"/>
                </a:lnTo>
                <a:lnTo>
                  <a:pt x="94216" y="65313"/>
                </a:lnTo>
                <a:lnTo>
                  <a:pt x="92964" y="65532"/>
                </a:lnTo>
                <a:lnTo>
                  <a:pt x="101877" y="75557"/>
                </a:lnTo>
                <a:lnTo>
                  <a:pt x="110471" y="84925"/>
                </a:lnTo>
                <a:lnTo>
                  <a:pt x="118426" y="93955"/>
                </a:lnTo>
                <a:lnTo>
                  <a:pt x="118872" y="94488"/>
                </a:lnTo>
                <a:lnTo>
                  <a:pt x="120396" y="96012"/>
                </a:lnTo>
                <a:lnTo>
                  <a:pt x="121920" y="97536"/>
                </a:lnTo>
                <a:lnTo>
                  <a:pt x="123443" y="99060"/>
                </a:lnTo>
                <a:lnTo>
                  <a:pt x="124967" y="100584"/>
                </a:lnTo>
                <a:lnTo>
                  <a:pt x="126491" y="102108"/>
                </a:lnTo>
                <a:lnTo>
                  <a:pt x="128015" y="102108"/>
                </a:lnTo>
                <a:lnTo>
                  <a:pt x="129539" y="102108"/>
                </a:lnTo>
                <a:lnTo>
                  <a:pt x="131063" y="103632"/>
                </a:lnTo>
                <a:lnTo>
                  <a:pt x="132587" y="103632"/>
                </a:lnTo>
                <a:lnTo>
                  <a:pt x="135635" y="103632"/>
                </a:lnTo>
                <a:lnTo>
                  <a:pt x="137159" y="103632"/>
                </a:lnTo>
                <a:lnTo>
                  <a:pt x="138683" y="103632"/>
                </a:lnTo>
                <a:lnTo>
                  <a:pt x="141731" y="103632"/>
                </a:lnTo>
                <a:lnTo>
                  <a:pt x="141731" y="108203"/>
                </a:lnTo>
                <a:lnTo>
                  <a:pt x="141731" y="114299"/>
                </a:lnTo>
                <a:lnTo>
                  <a:pt x="141731" y="120395"/>
                </a:lnTo>
                <a:lnTo>
                  <a:pt x="129031" y="120395"/>
                </a:lnTo>
                <a:lnTo>
                  <a:pt x="116331" y="120395"/>
                </a:lnTo>
                <a:lnTo>
                  <a:pt x="103631" y="120395"/>
                </a:lnTo>
                <a:lnTo>
                  <a:pt x="100584" y="120395"/>
                </a:lnTo>
                <a:lnTo>
                  <a:pt x="92686" y="110023"/>
                </a:lnTo>
                <a:lnTo>
                  <a:pt x="84788" y="99922"/>
                </a:lnTo>
                <a:lnTo>
                  <a:pt x="76890" y="90029"/>
                </a:lnTo>
                <a:lnTo>
                  <a:pt x="68992" y="80279"/>
                </a:lnTo>
                <a:lnTo>
                  <a:pt x="61094" y="70607"/>
                </a:lnTo>
                <a:lnTo>
                  <a:pt x="59436" y="68580"/>
                </a:lnTo>
                <a:lnTo>
                  <a:pt x="54864" y="68580"/>
                </a:lnTo>
                <a:lnTo>
                  <a:pt x="51815" y="68580"/>
                </a:lnTo>
                <a:lnTo>
                  <a:pt x="48768" y="68580"/>
                </a:lnTo>
                <a:lnTo>
                  <a:pt x="48768" y="76200"/>
                </a:lnTo>
                <a:lnTo>
                  <a:pt x="48768" y="83820"/>
                </a:lnTo>
                <a:lnTo>
                  <a:pt x="48768" y="99060"/>
                </a:lnTo>
                <a:lnTo>
                  <a:pt x="48768" y="100584"/>
                </a:lnTo>
                <a:lnTo>
                  <a:pt x="50292" y="102108"/>
                </a:lnTo>
                <a:lnTo>
                  <a:pt x="51815" y="102108"/>
                </a:lnTo>
                <a:lnTo>
                  <a:pt x="54864" y="103632"/>
                </a:lnTo>
                <a:lnTo>
                  <a:pt x="57912" y="103632"/>
                </a:lnTo>
                <a:lnTo>
                  <a:pt x="59436" y="103632"/>
                </a:lnTo>
                <a:lnTo>
                  <a:pt x="60960" y="103632"/>
                </a:lnTo>
                <a:lnTo>
                  <a:pt x="64008" y="103632"/>
                </a:lnTo>
                <a:lnTo>
                  <a:pt x="64008" y="108203"/>
                </a:lnTo>
                <a:lnTo>
                  <a:pt x="64008" y="114299"/>
                </a:lnTo>
                <a:lnTo>
                  <a:pt x="64008" y="120395"/>
                </a:lnTo>
                <a:lnTo>
                  <a:pt x="51308" y="120395"/>
                </a:lnTo>
                <a:lnTo>
                  <a:pt x="38608" y="120395"/>
                </a:lnTo>
                <a:lnTo>
                  <a:pt x="25908" y="120395"/>
                </a:lnTo>
                <a:lnTo>
                  <a:pt x="13208" y="120395"/>
                </a:lnTo>
                <a:lnTo>
                  <a:pt x="508" y="120395"/>
                </a:lnTo>
                <a:lnTo>
                  <a:pt x="0" y="120395"/>
                </a:lnTo>
                <a:lnTo>
                  <a:pt x="0" y="114299"/>
                </a:lnTo>
                <a:lnTo>
                  <a:pt x="0" y="108203"/>
                </a:lnTo>
                <a:lnTo>
                  <a:pt x="0" y="103632"/>
                </a:lnTo>
                <a:lnTo>
                  <a:pt x="3048" y="103632"/>
                </a:lnTo>
                <a:lnTo>
                  <a:pt x="4571" y="103632"/>
                </a:lnTo>
                <a:lnTo>
                  <a:pt x="6096" y="103632"/>
                </a:lnTo>
                <a:lnTo>
                  <a:pt x="9143" y="103632"/>
                </a:lnTo>
                <a:lnTo>
                  <a:pt x="12192" y="102108"/>
                </a:lnTo>
                <a:lnTo>
                  <a:pt x="13715" y="102108"/>
                </a:lnTo>
                <a:lnTo>
                  <a:pt x="15240" y="100584"/>
                </a:lnTo>
                <a:lnTo>
                  <a:pt x="15240" y="99060"/>
                </a:lnTo>
                <a:lnTo>
                  <a:pt x="16764" y="96012"/>
                </a:lnTo>
                <a:lnTo>
                  <a:pt x="16764" y="92964"/>
                </a:lnTo>
                <a:lnTo>
                  <a:pt x="16764" y="80118"/>
                </a:lnTo>
                <a:lnTo>
                  <a:pt x="16764" y="67477"/>
                </a:lnTo>
                <a:lnTo>
                  <a:pt x="16764" y="54914"/>
                </a:lnTo>
                <a:lnTo>
                  <a:pt x="16764" y="42308"/>
                </a:lnTo>
                <a:lnTo>
                  <a:pt x="16764" y="29532"/>
                </a:lnTo>
                <a:lnTo>
                  <a:pt x="16764" y="25908"/>
                </a:lnTo>
                <a:lnTo>
                  <a:pt x="16764" y="22860"/>
                </a:lnTo>
                <a:lnTo>
                  <a:pt x="15240" y="21336"/>
                </a:lnTo>
                <a:lnTo>
                  <a:pt x="15240" y="19812"/>
                </a:lnTo>
                <a:lnTo>
                  <a:pt x="15240" y="18288"/>
                </a:lnTo>
                <a:lnTo>
                  <a:pt x="13715" y="18288"/>
                </a:lnTo>
                <a:lnTo>
                  <a:pt x="12192" y="16764"/>
                </a:lnTo>
                <a:lnTo>
                  <a:pt x="10668" y="16764"/>
                </a:lnTo>
                <a:lnTo>
                  <a:pt x="7620" y="16764"/>
                </a:lnTo>
                <a:lnTo>
                  <a:pt x="6096" y="16764"/>
                </a:lnTo>
                <a:lnTo>
                  <a:pt x="4571" y="16764"/>
                </a:lnTo>
                <a:lnTo>
                  <a:pt x="1524" y="16764"/>
                </a:lnTo>
                <a:lnTo>
                  <a:pt x="0" y="16764"/>
                </a:lnTo>
                <a:lnTo>
                  <a:pt x="0" y="10668"/>
                </a:lnTo>
                <a:lnTo>
                  <a:pt x="0" y="6096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BF4F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1171238" y="2163631"/>
            <a:ext cx="102198" cy="106231"/>
          </a:xfrm>
          <a:custGeom>
            <a:avLst/>
            <a:gdLst/>
            <a:ahLst/>
            <a:cxnLst/>
            <a:rect l="l" t="t" r="r" b="b"/>
            <a:pathLst>
              <a:path w="115824" h="120395">
                <a:moveTo>
                  <a:pt x="0" y="0"/>
                </a:moveTo>
                <a:lnTo>
                  <a:pt x="12276" y="0"/>
                </a:lnTo>
                <a:lnTo>
                  <a:pt x="24818" y="0"/>
                </a:lnTo>
                <a:lnTo>
                  <a:pt x="37564" y="0"/>
                </a:lnTo>
                <a:lnTo>
                  <a:pt x="50452" y="0"/>
                </a:lnTo>
                <a:lnTo>
                  <a:pt x="63419" y="0"/>
                </a:lnTo>
                <a:lnTo>
                  <a:pt x="67056" y="0"/>
                </a:lnTo>
                <a:lnTo>
                  <a:pt x="76200" y="0"/>
                </a:lnTo>
                <a:lnTo>
                  <a:pt x="82296" y="0"/>
                </a:lnTo>
                <a:lnTo>
                  <a:pt x="88391" y="1524"/>
                </a:lnTo>
                <a:lnTo>
                  <a:pt x="94487" y="4572"/>
                </a:lnTo>
                <a:lnTo>
                  <a:pt x="99059" y="6096"/>
                </a:lnTo>
                <a:lnTo>
                  <a:pt x="103631" y="9144"/>
                </a:lnTo>
                <a:lnTo>
                  <a:pt x="106680" y="13716"/>
                </a:lnTo>
                <a:lnTo>
                  <a:pt x="109728" y="16764"/>
                </a:lnTo>
                <a:lnTo>
                  <a:pt x="112775" y="21336"/>
                </a:lnTo>
                <a:lnTo>
                  <a:pt x="114300" y="25908"/>
                </a:lnTo>
                <a:lnTo>
                  <a:pt x="115824" y="30480"/>
                </a:lnTo>
                <a:lnTo>
                  <a:pt x="115824" y="36576"/>
                </a:lnTo>
                <a:lnTo>
                  <a:pt x="113258" y="48610"/>
                </a:lnTo>
                <a:lnTo>
                  <a:pt x="106094" y="59846"/>
                </a:lnTo>
                <a:lnTo>
                  <a:pt x="103631" y="62484"/>
                </a:lnTo>
                <a:lnTo>
                  <a:pt x="93321" y="67771"/>
                </a:lnTo>
                <a:lnTo>
                  <a:pt x="81098" y="70811"/>
                </a:lnTo>
                <a:lnTo>
                  <a:pt x="68580" y="71628"/>
                </a:lnTo>
                <a:lnTo>
                  <a:pt x="60959" y="71628"/>
                </a:lnTo>
                <a:lnTo>
                  <a:pt x="53340" y="71628"/>
                </a:lnTo>
                <a:lnTo>
                  <a:pt x="45719" y="71628"/>
                </a:lnTo>
                <a:lnTo>
                  <a:pt x="45719" y="79248"/>
                </a:lnTo>
                <a:lnTo>
                  <a:pt x="45719" y="86868"/>
                </a:lnTo>
                <a:lnTo>
                  <a:pt x="45719" y="94488"/>
                </a:lnTo>
                <a:lnTo>
                  <a:pt x="45719" y="97536"/>
                </a:lnTo>
                <a:lnTo>
                  <a:pt x="47243" y="99060"/>
                </a:lnTo>
                <a:lnTo>
                  <a:pt x="47243" y="100584"/>
                </a:lnTo>
                <a:lnTo>
                  <a:pt x="48768" y="102108"/>
                </a:lnTo>
                <a:lnTo>
                  <a:pt x="50291" y="102108"/>
                </a:lnTo>
                <a:lnTo>
                  <a:pt x="53340" y="103632"/>
                </a:lnTo>
                <a:lnTo>
                  <a:pt x="54863" y="103632"/>
                </a:lnTo>
                <a:lnTo>
                  <a:pt x="57912" y="103632"/>
                </a:lnTo>
                <a:lnTo>
                  <a:pt x="59435" y="103632"/>
                </a:lnTo>
                <a:lnTo>
                  <a:pt x="62484" y="103632"/>
                </a:lnTo>
                <a:lnTo>
                  <a:pt x="62484" y="108203"/>
                </a:lnTo>
                <a:lnTo>
                  <a:pt x="62484" y="114299"/>
                </a:lnTo>
                <a:lnTo>
                  <a:pt x="62484" y="120395"/>
                </a:lnTo>
                <a:lnTo>
                  <a:pt x="49487" y="120395"/>
                </a:lnTo>
                <a:lnTo>
                  <a:pt x="36566" y="120395"/>
                </a:lnTo>
                <a:lnTo>
                  <a:pt x="23800" y="120395"/>
                </a:lnTo>
                <a:lnTo>
                  <a:pt x="11263" y="120395"/>
                </a:lnTo>
                <a:lnTo>
                  <a:pt x="0" y="120395"/>
                </a:lnTo>
                <a:lnTo>
                  <a:pt x="0" y="114299"/>
                </a:lnTo>
                <a:lnTo>
                  <a:pt x="0" y="108203"/>
                </a:lnTo>
                <a:lnTo>
                  <a:pt x="0" y="103632"/>
                </a:lnTo>
                <a:lnTo>
                  <a:pt x="1524" y="103632"/>
                </a:lnTo>
                <a:lnTo>
                  <a:pt x="3047" y="103632"/>
                </a:lnTo>
                <a:lnTo>
                  <a:pt x="7619" y="103632"/>
                </a:lnTo>
                <a:lnTo>
                  <a:pt x="10668" y="102108"/>
                </a:lnTo>
                <a:lnTo>
                  <a:pt x="12191" y="102108"/>
                </a:lnTo>
                <a:lnTo>
                  <a:pt x="13715" y="100584"/>
                </a:lnTo>
                <a:lnTo>
                  <a:pt x="13715" y="99060"/>
                </a:lnTo>
                <a:lnTo>
                  <a:pt x="15240" y="96012"/>
                </a:lnTo>
                <a:lnTo>
                  <a:pt x="15240" y="92964"/>
                </a:lnTo>
                <a:lnTo>
                  <a:pt x="15240" y="80409"/>
                </a:lnTo>
                <a:lnTo>
                  <a:pt x="15239" y="67645"/>
                </a:lnTo>
                <a:lnTo>
                  <a:pt x="15240" y="54803"/>
                </a:lnTo>
                <a:lnTo>
                  <a:pt x="15240" y="42017"/>
                </a:lnTo>
                <a:lnTo>
                  <a:pt x="15239" y="29421"/>
                </a:lnTo>
                <a:lnTo>
                  <a:pt x="15240" y="27432"/>
                </a:lnTo>
                <a:lnTo>
                  <a:pt x="15240" y="22860"/>
                </a:lnTo>
                <a:lnTo>
                  <a:pt x="15240" y="21336"/>
                </a:lnTo>
                <a:lnTo>
                  <a:pt x="13715" y="19812"/>
                </a:lnTo>
                <a:lnTo>
                  <a:pt x="13715" y="18288"/>
                </a:lnTo>
                <a:lnTo>
                  <a:pt x="12191" y="18288"/>
                </a:lnTo>
                <a:lnTo>
                  <a:pt x="12191" y="16764"/>
                </a:lnTo>
                <a:lnTo>
                  <a:pt x="0" y="16764"/>
                </a:lnTo>
                <a:lnTo>
                  <a:pt x="0" y="10668"/>
                </a:lnTo>
                <a:lnTo>
                  <a:pt x="0" y="4572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BF4F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2359958" y="2160942"/>
            <a:ext cx="94129" cy="110265"/>
          </a:xfrm>
          <a:custGeom>
            <a:avLst/>
            <a:gdLst/>
            <a:ahLst/>
            <a:cxnLst/>
            <a:rect l="l" t="t" r="r" b="b"/>
            <a:pathLst>
              <a:path w="106679" h="124967">
                <a:moveTo>
                  <a:pt x="53339" y="0"/>
                </a:moveTo>
                <a:lnTo>
                  <a:pt x="66630" y="1331"/>
                </a:lnTo>
                <a:lnTo>
                  <a:pt x="78589" y="5324"/>
                </a:lnTo>
                <a:lnTo>
                  <a:pt x="85343" y="9144"/>
                </a:lnTo>
                <a:lnTo>
                  <a:pt x="94487" y="13716"/>
                </a:lnTo>
                <a:lnTo>
                  <a:pt x="99059" y="19812"/>
                </a:lnTo>
                <a:lnTo>
                  <a:pt x="99059" y="28956"/>
                </a:lnTo>
                <a:lnTo>
                  <a:pt x="99059" y="35051"/>
                </a:lnTo>
                <a:lnTo>
                  <a:pt x="97535" y="39624"/>
                </a:lnTo>
                <a:lnTo>
                  <a:pt x="94487" y="44196"/>
                </a:lnTo>
                <a:lnTo>
                  <a:pt x="91439" y="47244"/>
                </a:lnTo>
                <a:lnTo>
                  <a:pt x="85343" y="51816"/>
                </a:lnTo>
                <a:lnTo>
                  <a:pt x="77723" y="56387"/>
                </a:lnTo>
                <a:lnTo>
                  <a:pt x="90351" y="61781"/>
                </a:lnTo>
                <a:lnTo>
                  <a:pt x="99719" y="69250"/>
                </a:lnTo>
                <a:lnTo>
                  <a:pt x="100583" y="70104"/>
                </a:lnTo>
                <a:lnTo>
                  <a:pt x="103631" y="74675"/>
                </a:lnTo>
                <a:lnTo>
                  <a:pt x="106679" y="80772"/>
                </a:lnTo>
                <a:lnTo>
                  <a:pt x="106679" y="88392"/>
                </a:lnTo>
                <a:lnTo>
                  <a:pt x="103853" y="100559"/>
                </a:lnTo>
                <a:lnTo>
                  <a:pt x="95374" y="111016"/>
                </a:lnTo>
                <a:lnTo>
                  <a:pt x="83317" y="118876"/>
                </a:lnTo>
                <a:lnTo>
                  <a:pt x="71358" y="122998"/>
                </a:lnTo>
                <a:lnTo>
                  <a:pt x="57351" y="124878"/>
                </a:lnTo>
                <a:lnTo>
                  <a:pt x="53339" y="124967"/>
                </a:lnTo>
                <a:lnTo>
                  <a:pt x="39722" y="124109"/>
                </a:lnTo>
                <a:lnTo>
                  <a:pt x="27592" y="121535"/>
                </a:lnTo>
                <a:lnTo>
                  <a:pt x="16763" y="117347"/>
                </a:lnTo>
                <a:lnTo>
                  <a:pt x="10668" y="112775"/>
                </a:lnTo>
                <a:lnTo>
                  <a:pt x="6095" y="108203"/>
                </a:lnTo>
                <a:lnTo>
                  <a:pt x="3048" y="103632"/>
                </a:lnTo>
                <a:lnTo>
                  <a:pt x="0" y="97536"/>
                </a:lnTo>
                <a:lnTo>
                  <a:pt x="0" y="92963"/>
                </a:lnTo>
                <a:lnTo>
                  <a:pt x="0" y="86868"/>
                </a:lnTo>
                <a:lnTo>
                  <a:pt x="3048" y="82296"/>
                </a:lnTo>
                <a:lnTo>
                  <a:pt x="7619" y="76200"/>
                </a:lnTo>
                <a:lnTo>
                  <a:pt x="10668" y="71628"/>
                </a:lnTo>
                <a:lnTo>
                  <a:pt x="18287" y="67056"/>
                </a:lnTo>
                <a:lnTo>
                  <a:pt x="27431" y="64008"/>
                </a:lnTo>
                <a:lnTo>
                  <a:pt x="19812" y="60960"/>
                </a:lnTo>
                <a:lnTo>
                  <a:pt x="13715" y="56387"/>
                </a:lnTo>
                <a:lnTo>
                  <a:pt x="10668" y="51816"/>
                </a:lnTo>
                <a:lnTo>
                  <a:pt x="6095" y="45720"/>
                </a:lnTo>
                <a:lnTo>
                  <a:pt x="4571" y="41148"/>
                </a:lnTo>
                <a:lnTo>
                  <a:pt x="4571" y="35051"/>
                </a:lnTo>
                <a:lnTo>
                  <a:pt x="4571" y="28956"/>
                </a:lnTo>
                <a:lnTo>
                  <a:pt x="6095" y="22860"/>
                </a:lnTo>
                <a:lnTo>
                  <a:pt x="9143" y="18287"/>
                </a:lnTo>
                <a:lnTo>
                  <a:pt x="13715" y="12192"/>
                </a:lnTo>
                <a:lnTo>
                  <a:pt x="18287" y="9144"/>
                </a:lnTo>
                <a:lnTo>
                  <a:pt x="25907" y="6096"/>
                </a:lnTo>
                <a:lnTo>
                  <a:pt x="37793" y="2244"/>
                </a:lnTo>
                <a:lnTo>
                  <a:pt x="50344" y="81"/>
                </a:lnTo>
                <a:lnTo>
                  <a:pt x="53339" y="0"/>
                </a:lnTo>
                <a:close/>
              </a:path>
            </a:pathLst>
          </a:custGeom>
          <a:ln w="4572">
            <a:solidFill>
              <a:srgbClr val="BF4F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2224143" y="2160942"/>
            <a:ext cx="126402" cy="110265"/>
          </a:xfrm>
          <a:custGeom>
            <a:avLst/>
            <a:gdLst/>
            <a:ahLst/>
            <a:cxnLst/>
            <a:rect l="l" t="t" r="r" b="b"/>
            <a:pathLst>
              <a:path w="143256" h="124967">
                <a:moveTo>
                  <a:pt x="48768" y="0"/>
                </a:moveTo>
                <a:lnTo>
                  <a:pt x="59436" y="0"/>
                </a:lnTo>
                <a:lnTo>
                  <a:pt x="67056" y="3048"/>
                </a:lnTo>
                <a:lnTo>
                  <a:pt x="71627" y="7620"/>
                </a:lnTo>
                <a:lnTo>
                  <a:pt x="77724" y="12192"/>
                </a:lnTo>
                <a:lnTo>
                  <a:pt x="80772" y="18287"/>
                </a:lnTo>
                <a:lnTo>
                  <a:pt x="80772" y="24384"/>
                </a:lnTo>
                <a:lnTo>
                  <a:pt x="80772" y="30480"/>
                </a:lnTo>
                <a:lnTo>
                  <a:pt x="79248" y="36575"/>
                </a:lnTo>
                <a:lnTo>
                  <a:pt x="76200" y="39624"/>
                </a:lnTo>
                <a:lnTo>
                  <a:pt x="73151" y="42672"/>
                </a:lnTo>
                <a:lnTo>
                  <a:pt x="70104" y="45720"/>
                </a:lnTo>
                <a:lnTo>
                  <a:pt x="65531" y="48768"/>
                </a:lnTo>
                <a:lnTo>
                  <a:pt x="68580" y="50292"/>
                </a:lnTo>
                <a:lnTo>
                  <a:pt x="71627" y="51816"/>
                </a:lnTo>
                <a:lnTo>
                  <a:pt x="73151" y="53339"/>
                </a:lnTo>
                <a:lnTo>
                  <a:pt x="76200" y="54863"/>
                </a:lnTo>
                <a:lnTo>
                  <a:pt x="77724" y="57912"/>
                </a:lnTo>
                <a:lnTo>
                  <a:pt x="80772" y="62484"/>
                </a:lnTo>
                <a:lnTo>
                  <a:pt x="82295" y="64008"/>
                </a:lnTo>
                <a:lnTo>
                  <a:pt x="86868" y="70104"/>
                </a:lnTo>
                <a:lnTo>
                  <a:pt x="91439" y="80772"/>
                </a:lnTo>
                <a:lnTo>
                  <a:pt x="94487" y="73151"/>
                </a:lnTo>
                <a:lnTo>
                  <a:pt x="97536" y="67056"/>
                </a:lnTo>
                <a:lnTo>
                  <a:pt x="97536" y="64008"/>
                </a:lnTo>
                <a:lnTo>
                  <a:pt x="96012" y="62484"/>
                </a:lnTo>
                <a:lnTo>
                  <a:pt x="96012" y="60960"/>
                </a:lnTo>
                <a:lnTo>
                  <a:pt x="94487" y="60960"/>
                </a:lnTo>
                <a:lnTo>
                  <a:pt x="92963" y="60960"/>
                </a:lnTo>
                <a:lnTo>
                  <a:pt x="89916" y="60960"/>
                </a:lnTo>
                <a:lnTo>
                  <a:pt x="86868" y="60960"/>
                </a:lnTo>
                <a:lnTo>
                  <a:pt x="86868" y="54863"/>
                </a:lnTo>
                <a:lnTo>
                  <a:pt x="86868" y="48768"/>
                </a:lnTo>
                <a:lnTo>
                  <a:pt x="86868" y="44196"/>
                </a:lnTo>
                <a:lnTo>
                  <a:pt x="99033" y="44196"/>
                </a:lnTo>
                <a:lnTo>
                  <a:pt x="111737" y="44196"/>
                </a:lnTo>
                <a:lnTo>
                  <a:pt x="124761" y="44195"/>
                </a:lnTo>
                <a:lnTo>
                  <a:pt x="131063" y="44196"/>
                </a:lnTo>
                <a:lnTo>
                  <a:pt x="131063" y="48768"/>
                </a:lnTo>
                <a:lnTo>
                  <a:pt x="131063" y="54863"/>
                </a:lnTo>
                <a:lnTo>
                  <a:pt x="131063" y="60960"/>
                </a:lnTo>
                <a:lnTo>
                  <a:pt x="129539" y="60960"/>
                </a:lnTo>
                <a:lnTo>
                  <a:pt x="128016" y="60960"/>
                </a:lnTo>
                <a:lnTo>
                  <a:pt x="117348" y="60960"/>
                </a:lnTo>
                <a:lnTo>
                  <a:pt x="117348" y="62484"/>
                </a:lnTo>
                <a:lnTo>
                  <a:pt x="115824" y="64008"/>
                </a:lnTo>
                <a:lnTo>
                  <a:pt x="114300" y="68580"/>
                </a:lnTo>
                <a:lnTo>
                  <a:pt x="112775" y="73151"/>
                </a:lnTo>
                <a:lnTo>
                  <a:pt x="112775" y="77724"/>
                </a:lnTo>
                <a:lnTo>
                  <a:pt x="109727" y="80772"/>
                </a:lnTo>
                <a:lnTo>
                  <a:pt x="108204" y="85344"/>
                </a:lnTo>
                <a:lnTo>
                  <a:pt x="106680" y="89916"/>
                </a:lnTo>
                <a:lnTo>
                  <a:pt x="103631" y="94487"/>
                </a:lnTo>
                <a:lnTo>
                  <a:pt x="100583" y="97536"/>
                </a:lnTo>
                <a:lnTo>
                  <a:pt x="103631" y="102108"/>
                </a:lnTo>
                <a:lnTo>
                  <a:pt x="105156" y="103632"/>
                </a:lnTo>
                <a:lnTo>
                  <a:pt x="108204" y="105156"/>
                </a:lnTo>
                <a:lnTo>
                  <a:pt x="109727" y="106680"/>
                </a:lnTo>
                <a:lnTo>
                  <a:pt x="111251" y="106680"/>
                </a:lnTo>
                <a:lnTo>
                  <a:pt x="112775" y="106680"/>
                </a:lnTo>
                <a:lnTo>
                  <a:pt x="115824" y="106680"/>
                </a:lnTo>
                <a:lnTo>
                  <a:pt x="117348" y="106680"/>
                </a:lnTo>
                <a:lnTo>
                  <a:pt x="118872" y="105156"/>
                </a:lnTo>
                <a:lnTo>
                  <a:pt x="120395" y="103632"/>
                </a:lnTo>
                <a:lnTo>
                  <a:pt x="120395" y="102108"/>
                </a:lnTo>
                <a:lnTo>
                  <a:pt x="120395" y="100584"/>
                </a:lnTo>
                <a:lnTo>
                  <a:pt x="120395" y="97536"/>
                </a:lnTo>
                <a:lnTo>
                  <a:pt x="120395" y="96012"/>
                </a:lnTo>
                <a:lnTo>
                  <a:pt x="117348" y="92963"/>
                </a:lnTo>
                <a:lnTo>
                  <a:pt x="115824" y="89916"/>
                </a:lnTo>
                <a:lnTo>
                  <a:pt x="115824" y="86868"/>
                </a:lnTo>
                <a:lnTo>
                  <a:pt x="115824" y="85344"/>
                </a:lnTo>
                <a:lnTo>
                  <a:pt x="115824" y="82296"/>
                </a:lnTo>
                <a:lnTo>
                  <a:pt x="115824" y="80772"/>
                </a:lnTo>
                <a:lnTo>
                  <a:pt x="118872" y="77724"/>
                </a:lnTo>
                <a:lnTo>
                  <a:pt x="121919" y="76200"/>
                </a:lnTo>
                <a:lnTo>
                  <a:pt x="124968" y="74675"/>
                </a:lnTo>
                <a:lnTo>
                  <a:pt x="128016" y="74675"/>
                </a:lnTo>
                <a:lnTo>
                  <a:pt x="132587" y="74675"/>
                </a:lnTo>
                <a:lnTo>
                  <a:pt x="135636" y="76200"/>
                </a:lnTo>
                <a:lnTo>
                  <a:pt x="138683" y="79248"/>
                </a:lnTo>
                <a:lnTo>
                  <a:pt x="141731" y="82296"/>
                </a:lnTo>
                <a:lnTo>
                  <a:pt x="143256" y="88392"/>
                </a:lnTo>
                <a:lnTo>
                  <a:pt x="143256" y="94487"/>
                </a:lnTo>
                <a:lnTo>
                  <a:pt x="143256" y="102108"/>
                </a:lnTo>
                <a:lnTo>
                  <a:pt x="140207" y="109727"/>
                </a:lnTo>
                <a:lnTo>
                  <a:pt x="134112" y="115823"/>
                </a:lnTo>
                <a:lnTo>
                  <a:pt x="123189" y="122092"/>
                </a:lnTo>
                <a:lnTo>
                  <a:pt x="110503" y="124832"/>
                </a:lnTo>
                <a:lnTo>
                  <a:pt x="106680" y="124967"/>
                </a:lnTo>
                <a:lnTo>
                  <a:pt x="100583" y="124967"/>
                </a:lnTo>
                <a:lnTo>
                  <a:pt x="96012" y="123443"/>
                </a:lnTo>
                <a:lnTo>
                  <a:pt x="92963" y="123443"/>
                </a:lnTo>
                <a:lnTo>
                  <a:pt x="88392" y="121919"/>
                </a:lnTo>
                <a:lnTo>
                  <a:pt x="85343" y="118871"/>
                </a:lnTo>
                <a:lnTo>
                  <a:pt x="80772" y="115823"/>
                </a:lnTo>
                <a:lnTo>
                  <a:pt x="70096" y="121111"/>
                </a:lnTo>
                <a:lnTo>
                  <a:pt x="57567" y="124151"/>
                </a:lnTo>
                <a:lnTo>
                  <a:pt x="45719" y="124967"/>
                </a:lnTo>
                <a:lnTo>
                  <a:pt x="31987" y="123324"/>
                </a:lnTo>
                <a:lnTo>
                  <a:pt x="20206" y="118966"/>
                </a:lnTo>
                <a:lnTo>
                  <a:pt x="12192" y="114299"/>
                </a:lnTo>
                <a:lnTo>
                  <a:pt x="4272" y="103810"/>
                </a:lnTo>
                <a:lnTo>
                  <a:pt x="319" y="91684"/>
                </a:lnTo>
                <a:lnTo>
                  <a:pt x="0" y="86868"/>
                </a:lnTo>
                <a:lnTo>
                  <a:pt x="2072" y="74173"/>
                </a:lnTo>
                <a:lnTo>
                  <a:pt x="7541" y="62615"/>
                </a:lnTo>
                <a:lnTo>
                  <a:pt x="15914" y="55467"/>
                </a:lnTo>
                <a:lnTo>
                  <a:pt x="28115" y="48304"/>
                </a:lnTo>
                <a:lnTo>
                  <a:pt x="30480" y="47244"/>
                </a:lnTo>
                <a:lnTo>
                  <a:pt x="25907" y="44196"/>
                </a:lnTo>
                <a:lnTo>
                  <a:pt x="22860" y="41148"/>
                </a:lnTo>
                <a:lnTo>
                  <a:pt x="19812" y="38100"/>
                </a:lnTo>
                <a:lnTo>
                  <a:pt x="18287" y="35051"/>
                </a:lnTo>
                <a:lnTo>
                  <a:pt x="16763" y="30480"/>
                </a:lnTo>
                <a:lnTo>
                  <a:pt x="16763" y="25908"/>
                </a:lnTo>
                <a:lnTo>
                  <a:pt x="16763" y="19812"/>
                </a:lnTo>
                <a:lnTo>
                  <a:pt x="19812" y="13716"/>
                </a:lnTo>
                <a:lnTo>
                  <a:pt x="25907" y="7620"/>
                </a:lnTo>
                <a:lnTo>
                  <a:pt x="32004" y="3048"/>
                </a:lnTo>
                <a:lnTo>
                  <a:pt x="39624" y="0"/>
                </a:lnTo>
                <a:lnTo>
                  <a:pt x="48768" y="0"/>
                </a:lnTo>
                <a:close/>
              </a:path>
            </a:pathLst>
          </a:custGeom>
          <a:ln w="4572">
            <a:solidFill>
              <a:srgbClr val="BF4F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2115222" y="2159597"/>
            <a:ext cx="98163" cy="110265"/>
          </a:xfrm>
          <a:custGeom>
            <a:avLst/>
            <a:gdLst/>
            <a:ahLst/>
            <a:cxnLst/>
            <a:rect l="l" t="t" r="r" b="b"/>
            <a:pathLst>
              <a:path w="111251" h="124967">
                <a:moveTo>
                  <a:pt x="12192" y="0"/>
                </a:moveTo>
                <a:lnTo>
                  <a:pt x="16763" y="0"/>
                </a:lnTo>
                <a:lnTo>
                  <a:pt x="21336" y="0"/>
                </a:lnTo>
                <a:lnTo>
                  <a:pt x="24383" y="0"/>
                </a:lnTo>
                <a:lnTo>
                  <a:pt x="25907" y="1524"/>
                </a:lnTo>
                <a:lnTo>
                  <a:pt x="25907" y="3048"/>
                </a:lnTo>
                <a:lnTo>
                  <a:pt x="25907" y="4572"/>
                </a:lnTo>
                <a:lnTo>
                  <a:pt x="38829" y="4572"/>
                </a:lnTo>
                <a:lnTo>
                  <a:pt x="51721" y="4572"/>
                </a:lnTo>
                <a:lnTo>
                  <a:pt x="64552" y="4572"/>
                </a:lnTo>
                <a:lnTo>
                  <a:pt x="77293" y="4571"/>
                </a:lnTo>
                <a:lnTo>
                  <a:pt x="89914" y="4571"/>
                </a:lnTo>
                <a:lnTo>
                  <a:pt x="102383" y="4572"/>
                </a:lnTo>
                <a:lnTo>
                  <a:pt x="111251" y="4572"/>
                </a:lnTo>
                <a:lnTo>
                  <a:pt x="111251" y="9144"/>
                </a:lnTo>
                <a:lnTo>
                  <a:pt x="111251" y="15240"/>
                </a:lnTo>
                <a:lnTo>
                  <a:pt x="111251" y="21336"/>
                </a:lnTo>
                <a:lnTo>
                  <a:pt x="101687" y="30900"/>
                </a:lnTo>
                <a:lnTo>
                  <a:pt x="93150" y="39437"/>
                </a:lnTo>
                <a:lnTo>
                  <a:pt x="91439" y="41148"/>
                </a:lnTo>
                <a:lnTo>
                  <a:pt x="84905" y="52038"/>
                </a:lnTo>
                <a:lnTo>
                  <a:pt x="78371" y="62928"/>
                </a:lnTo>
                <a:lnTo>
                  <a:pt x="77724" y="64008"/>
                </a:lnTo>
                <a:lnTo>
                  <a:pt x="73497" y="76537"/>
                </a:lnTo>
                <a:lnTo>
                  <a:pt x="69270" y="88164"/>
                </a:lnTo>
                <a:lnTo>
                  <a:pt x="68580" y="89916"/>
                </a:lnTo>
                <a:lnTo>
                  <a:pt x="66878" y="99379"/>
                </a:lnTo>
                <a:lnTo>
                  <a:pt x="64761" y="112005"/>
                </a:lnTo>
                <a:lnTo>
                  <a:pt x="62483" y="124967"/>
                </a:lnTo>
                <a:lnTo>
                  <a:pt x="49784" y="124967"/>
                </a:lnTo>
                <a:lnTo>
                  <a:pt x="37084" y="124967"/>
                </a:lnTo>
                <a:lnTo>
                  <a:pt x="30480" y="124967"/>
                </a:lnTo>
                <a:lnTo>
                  <a:pt x="32153" y="110483"/>
                </a:lnTo>
                <a:lnTo>
                  <a:pt x="34546" y="98111"/>
                </a:lnTo>
                <a:lnTo>
                  <a:pt x="38100" y="88392"/>
                </a:lnTo>
                <a:lnTo>
                  <a:pt x="42583" y="77841"/>
                </a:lnTo>
                <a:lnTo>
                  <a:pt x="49058" y="66517"/>
                </a:lnTo>
                <a:lnTo>
                  <a:pt x="54863" y="57912"/>
                </a:lnTo>
                <a:lnTo>
                  <a:pt x="62837" y="47385"/>
                </a:lnTo>
                <a:lnTo>
                  <a:pt x="71189" y="37953"/>
                </a:lnTo>
                <a:lnTo>
                  <a:pt x="79248" y="30480"/>
                </a:lnTo>
                <a:lnTo>
                  <a:pt x="66676" y="30479"/>
                </a:lnTo>
                <a:lnTo>
                  <a:pt x="53778" y="30479"/>
                </a:lnTo>
                <a:lnTo>
                  <a:pt x="41033" y="30480"/>
                </a:lnTo>
                <a:lnTo>
                  <a:pt x="36575" y="30480"/>
                </a:lnTo>
                <a:lnTo>
                  <a:pt x="32004" y="30480"/>
                </a:lnTo>
                <a:lnTo>
                  <a:pt x="28956" y="30480"/>
                </a:lnTo>
                <a:lnTo>
                  <a:pt x="25907" y="30480"/>
                </a:lnTo>
                <a:lnTo>
                  <a:pt x="24383" y="32004"/>
                </a:lnTo>
                <a:lnTo>
                  <a:pt x="22860" y="32004"/>
                </a:lnTo>
                <a:lnTo>
                  <a:pt x="22860" y="33528"/>
                </a:lnTo>
                <a:lnTo>
                  <a:pt x="21336" y="35052"/>
                </a:lnTo>
                <a:lnTo>
                  <a:pt x="19812" y="38100"/>
                </a:lnTo>
                <a:lnTo>
                  <a:pt x="19812" y="42672"/>
                </a:lnTo>
                <a:lnTo>
                  <a:pt x="18287" y="44196"/>
                </a:lnTo>
                <a:lnTo>
                  <a:pt x="18287" y="47244"/>
                </a:lnTo>
                <a:lnTo>
                  <a:pt x="16763" y="48768"/>
                </a:lnTo>
                <a:lnTo>
                  <a:pt x="12192" y="47244"/>
                </a:lnTo>
                <a:lnTo>
                  <a:pt x="6095" y="47244"/>
                </a:lnTo>
                <a:lnTo>
                  <a:pt x="0" y="45720"/>
                </a:lnTo>
                <a:lnTo>
                  <a:pt x="3651" y="33448"/>
                </a:lnTo>
                <a:lnTo>
                  <a:pt x="7126" y="21177"/>
                </a:lnTo>
                <a:lnTo>
                  <a:pt x="10248" y="8906"/>
                </a:lnTo>
                <a:lnTo>
                  <a:pt x="12192" y="0"/>
                </a:lnTo>
                <a:close/>
              </a:path>
            </a:pathLst>
          </a:custGeom>
          <a:ln w="4572">
            <a:solidFill>
              <a:srgbClr val="BF4F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1711810" y="2159597"/>
            <a:ext cx="115644" cy="110265"/>
          </a:xfrm>
          <a:custGeom>
            <a:avLst/>
            <a:gdLst/>
            <a:ahLst/>
            <a:cxnLst/>
            <a:rect l="l" t="t" r="r" b="b"/>
            <a:pathLst>
              <a:path w="131063" h="124967">
                <a:moveTo>
                  <a:pt x="15239" y="0"/>
                </a:moveTo>
                <a:lnTo>
                  <a:pt x="19812" y="0"/>
                </a:lnTo>
                <a:lnTo>
                  <a:pt x="22860" y="0"/>
                </a:lnTo>
                <a:lnTo>
                  <a:pt x="27431" y="0"/>
                </a:lnTo>
                <a:lnTo>
                  <a:pt x="27431" y="1524"/>
                </a:lnTo>
                <a:lnTo>
                  <a:pt x="28956" y="3048"/>
                </a:lnTo>
                <a:lnTo>
                  <a:pt x="28956" y="4572"/>
                </a:lnTo>
                <a:lnTo>
                  <a:pt x="41917" y="4571"/>
                </a:lnTo>
                <a:lnTo>
                  <a:pt x="54828" y="4572"/>
                </a:lnTo>
                <a:lnTo>
                  <a:pt x="67637" y="4572"/>
                </a:lnTo>
                <a:lnTo>
                  <a:pt x="80293" y="4571"/>
                </a:lnTo>
                <a:lnTo>
                  <a:pt x="92745" y="4572"/>
                </a:lnTo>
                <a:lnTo>
                  <a:pt x="100583" y="4572"/>
                </a:lnTo>
                <a:lnTo>
                  <a:pt x="102107" y="3048"/>
                </a:lnTo>
                <a:lnTo>
                  <a:pt x="102107" y="1524"/>
                </a:lnTo>
                <a:lnTo>
                  <a:pt x="102107" y="0"/>
                </a:lnTo>
                <a:lnTo>
                  <a:pt x="106680" y="0"/>
                </a:lnTo>
                <a:lnTo>
                  <a:pt x="111251" y="0"/>
                </a:lnTo>
                <a:lnTo>
                  <a:pt x="114300" y="0"/>
                </a:lnTo>
                <a:lnTo>
                  <a:pt x="119079" y="11684"/>
                </a:lnTo>
                <a:lnTo>
                  <a:pt x="123546" y="23681"/>
                </a:lnTo>
                <a:lnTo>
                  <a:pt x="128089" y="35603"/>
                </a:lnTo>
                <a:lnTo>
                  <a:pt x="131063" y="42672"/>
                </a:lnTo>
                <a:lnTo>
                  <a:pt x="124968" y="44196"/>
                </a:lnTo>
                <a:lnTo>
                  <a:pt x="118872" y="45720"/>
                </a:lnTo>
                <a:lnTo>
                  <a:pt x="114300" y="47244"/>
                </a:lnTo>
                <a:lnTo>
                  <a:pt x="109728" y="41148"/>
                </a:lnTo>
                <a:lnTo>
                  <a:pt x="106680" y="36575"/>
                </a:lnTo>
                <a:lnTo>
                  <a:pt x="105156" y="33528"/>
                </a:lnTo>
                <a:lnTo>
                  <a:pt x="102107" y="30480"/>
                </a:lnTo>
                <a:lnTo>
                  <a:pt x="99060" y="27432"/>
                </a:lnTo>
                <a:lnTo>
                  <a:pt x="94487" y="24384"/>
                </a:lnTo>
                <a:lnTo>
                  <a:pt x="91439" y="22860"/>
                </a:lnTo>
                <a:lnTo>
                  <a:pt x="88392" y="21336"/>
                </a:lnTo>
                <a:lnTo>
                  <a:pt x="85343" y="21336"/>
                </a:lnTo>
                <a:lnTo>
                  <a:pt x="83819" y="21336"/>
                </a:lnTo>
                <a:lnTo>
                  <a:pt x="82295" y="21336"/>
                </a:lnTo>
                <a:lnTo>
                  <a:pt x="82295" y="22860"/>
                </a:lnTo>
                <a:lnTo>
                  <a:pt x="80772" y="22860"/>
                </a:lnTo>
                <a:lnTo>
                  <a:pt x="80772" y="24384"/>
                </a:lnTo>
                <a:lnTo>
                  <a:pt x="80772" y="27432"/>
                </a:lnTo>
                <a:lnTo>
                  <a:pt x="80771" y="40132"/>
                </a:lnTo>
                <a:lnTo>
                  <a:pt x="80772" y="52832"/>
                </a:lnTo>
                <a:lnTo>
                  <a:pt x="80772" y="65532"/>
                </a:lnTo>
                <a:lnTo>
                  <a:pt x="80772" y="102108"/>
                </a:lnTo>
                <a:lnTo>
                  <a:pt x="82295" y="103632"/>
                </a:lnTo>
                <a:lnTo>
                  <a:pt x="82295" y="105156"/>
                </a:lnTo>
                <a:lnTo>
                  <a:pt x="83819" y="106680"/>
                </a:lnTo>
                <a:lnTo>
                  <a:pt x="85343" y="106680"/>
                </a:lnTo>
                <a:lnTo>
                  <a:pt x="86868" y="106680"/>
                </a:lnTo>
                <a:lnTo>
                  <a:pt x="86868" y="108204"/>
                </a:lnTo>
                <a:lnTo>
                  <a:pt x="91439" y="108204"/>
                </a:lnTo>
                <a:lnTo>
                  <a:pt x="96012" y="108204"/>
                </a:lnTo>
                <a:lnTo>
                  <a:pt x="96012" y="112775"/>
                </a:lnTo>
                <a:lnTo>
                  <a:pt x="96012" y="118871"/>
                </a:lnTo>
                <a:lnTo>
                  <a:pt x="96012" y="124967"/>
                </a:lnTo>
                <a:lnTo>
                  <a:pt x="83755" y="124967"/>
                </a:lnTo>
                <a:lnTo>
                  <a:pt x="71197" y="124967"/>
                </a:lnTo>
                <a:lnTo>
                  <a:pt x="58416" y="124967"/>
                </a:lnTo>
                <a:lnTo>
                  <a:pt x="45487" y="124967"/>
                </a:lnTo>
                <a:lnTo>
                  <a:pt x="33528" y="124967"/>
                </a:lnTo>
                <a:lnTo>
                  <a:pt x="33528" y="118871"/>
                </a:lnTo>
                <a:lnTo>
                  <a:pt x="33528" y="112775"/>
                </a:lnTo>
                <a:lnTo>
                  <a:pt x="33528" y="108204"/>
                </a:lnTo>
                <a:lnTo>
                  <a:pt x="35051" y="108204"/>
                </a:lnTo>
                <a:lnTo>
                  <a:pt x="36575" y="108204"/>
                </a:lnTo>
                <a:lnTo>
                  <a:pt x="38100" y="108204"/>
                </a:lnTo>
                <a:lnTo>
                  <a:pt x="41148" y="108204"/>
                </a:lnTo>
                <a:lnTo>
                  <a:pt x="44195" y="106680"/>
                </a:lnTo>
                <a:lnTo>
                  <a:pt x="45719" y="106680"/>
                </a:lnTo>
                <a:lnTo>
                  <a:pt x="47243" y="106680"/>
                </a:lnTo>
                <a:lnTo>
                  <a:pt x="47243" y="105156"/>
                </a:lnTo>
                <a:lnTo>
                  <a:pt x="48768" y="103632"/>
                </a:lnTo>
                <a:lnTo>
                  <a:pt x="48768" y="100584"/>
                </a:lnTo>
                <a:lnTo>
                  <a:pt x="48768" y="96012"/>
                </a:lnTo>
                <a:lnTo>
                  <a:pt x="48768" y="83579"/>
                </a:lnTo>
                <a:lnTo>
                  <a:pt x="48768" y="71091"/>
                </a:lnTo>
                <a:lnTo>
                  <a:pt x="48768" y="58495"/>
                </a:lnTo>
                <a:lnTo>
                  <a:pt x="48768" y="45736"/>
                </a:lnTo>
                <a:lnTo>
                  <a:pt x="48768" y="21336"/>
                </a:lnTo>
                <a:lnTo>
                  <a:pt x="47243" y="21336"/>
                </a:lnTo>
                <a:lnTo>
                  <a:pt x="45719" y="21336"/>
                </a:lnTo>
                <a:lnTo>
                  <a:pt x="42672" y="21336"/>
                </a:lnTo>
                <a:lnTo>
                  <a:pt x="38100" y="22860"/>
                </a:lnTo>
                <a:lnTo>
                  <a:pt x="35051" y="24384"/>
                </a:lnTo>
                <a:lnTo>
                  <a:pt x="30480" y="27432"/>
                </a:lnTo>
                <a:lnTo>
                  <a:pt x="27431" y="30480"/>
                </a:lnTo>
                <a:lnTo>
                  <a:pt x="24383" y="35052"/>
                </a:lnTo>
                <a:lnTo>
                  <a:pt x="22860" y="36575"/>
                </a:lnTo>
                <a:lnTo>
                  <a:pt x="19812" y="41148"/>
                </a:lnTo>
                <a:lnTo>
                  <a:pt x="16763" y="47244"/>
                </a:lnTo>
                <a:lnTo>
                  <a:pt x="10668" y="45720"/>
                </a:lnTo>
                <a:lnTo>
                  <a:pt x="4572" y="44196"/>
                </a:lnTo>
                <a:lnTo>
                  <a:pt x="0" y="42672"/>
                </a:lnTo>
                <a:lnTo>
                  <a:pt x="4136" y="30846"/>
                </a:lnTo>
                <a:lnTo>
                  <a:pt x="8588" y="18706"/>
                </a:lnTo>
                <a:lnTo>
                  <a:pt x="12953" y="6652"/>
                </a:lnTo>
                <a:lnTo>
                  <a:pt x="15239" y="0"/>
                </a:lnTo>
                <a:close/>
              </a:path>
            </a:pathLst>
          </a:custGeom>
          <a:ln w="4572">
            <a:solidFill>
              <a:srgbClr val="BF4F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2623520" y="1766944"/>
            <a:ext cx="1596166" cy="11752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9" name="object 1009"/>
          <p:cNvSpPr/>
          <p:nvPr/>
        </p:nvSpPr>
        <p:spPr>
          <a:xfrm>
            <a:off x="1523551" y="1547756"/>
            <a:ext cx="1102658" cy="221876"/>
          </a:xfrm>
          <a:custGeom>
            <a:avLst/>
            <a:gdLst/>
            <a:ahLst/>
            <a:cxnLst/>
            <a:rect l="l" t="t" r="r" b="b"/>
            <a:pathLst>
              <a:path w="1249679" h="251460">
                <a:moveTo>
                  <a:pt x="0" y="251460"/>
                </a:moveTo>
                <a:lnTo>
                  <a:pt x="1249679" y="251460"/>
                </a:lnTo>
                <a:lnTo>
                  <a:pt x="1249679" y="0"/>
                </a:lnTo>
                <a:lnTo>
                  <a:pt x="0" y="0"/>
                </a:lnTo>
                <a:lnTo>
                  <a:pt x="0" y="2514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1522207" y="1546411"/>
            <a:ext cx="1106692" cy="221876"/>
          </a:xfrm>
          <a:custGeom>
            <a:avLst/>
            <a:gdLst/>
            <a:ahLst/>
            <a:cxnLst/>
            <a:rect l="l" t="t" r="r" b="b"/>
            <a:pathLst>
              <a:path w="1254251" h="251459">
                <a:moveTo>
                  <a:pt x="1524" y="251459"/>
                </a:moveTo>
                <a:lnTo>
                  <a:pt x="1524" y="4572"/>
                </a:lnTo>
                <a:lnTo>
                  <a:pt x="3048" y="1524"/>
                </a:lnTo>
                <a:lnTo>
                  <a:pt x="1251203" y="1524"/>
                </a:lnTo>
                <a:lnTo>
                  <a:pt x="1254251" y="0"/>
                </a:lnTo>
                <a:lnTo>
                  <a:pt x="0" y="0"/>
                </a:lnTo>
                <a:lnTo>
                  <a:pt x="1524" y="2514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1522207" y="1546411"/>
            <a:ext cx="1106692" cy="225910"/>
          </a:xfrm>
          <a:custGeom>
            <a:avLst/>
            <a:gdLst/>
            <a:ahLst/>
            <a:cxnLst/>
            <a:rect l="l" t="t" r="r" b="b"/>
            <a:pathLst>
              <a:path w="1254251" h="256031">
                <a:moveTo>
                  <a:pt x="1254251" y="256031"/>
                </a:moveTo>
                <a:lnTo>
                  <a:pt x="1254251" y="0"/>
                </a:lnTo>
                <a:lnTo>
                  <a:pt x="1251203" y="1524"/>
                </a:lnTo>
                <a:lnTo>
                  <a:pt x="3048" y="1524"/>
                </a:lnTo>
                <a:lnTo>
                  <a:pt x="1524" y="4572"/>
                </a:lnTo>
                <a:lnTo>
                  <a:pt x="1524" y="251459"/>
                </a:lnTo>
                <a:lnTo>
                  <a:pt x="0" y="0"/>
                </a:lnTo>
                <a:lnTo>
                  <a:pt x="0" y="256031"/>
                </a:lnTo>
                <a:lnTo>
                  <a:pt x="1254251" y="256031"/>
                </a:lnTo>
                <a:lnTo>
                  <a:pt x="3048" y="254507"/>
                </a:lnTo>
                <a:lnTo>
                  <a:pt x="3048" y="4571"/>
                </a:lnTo>
                <a:lnTo>
                  <a:pt x="1252727" y="4572"/>
                </a:lnTo>
                <a:lnTo>
                  <a:pt x="1252727" y="251459"/>
                </a:lnTo>
                <a:lnTo>
                  <a:pt x="1251203" y="254507"/>
                </a:lnTo>
                <a:lnTo>
                  <a:pt x="1254251" y="2560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1524896" y="1550445"/>
            <a:ext cx="1104003" cy="221876"/>
          </a:xfrm>
          <a:custGeom>
            <a:avLst/>
            <a:gdLst/>
            <a:ahLst/>
            <a:cxnLst/>
            <a:rect l="l" t="t" r="r" b="b"/>
            <a:pathLst>
              <a:path w="1251203" h="251460">
                <a:moveTo>
                  <a:pt x="1249679" y="0"/>
                </a:moveTo>
                <a:lnTo>
                  <a:pt x="1248155" y="0"/>
                </a:lnTo>
                <a:lnTo>
                  <a:pt x="1248155" y="246887"/>
                </a:lnTo>
                <a:lnTo>
                  <a:pt x="0" y="246887"/>
                </a:lnTo>
                <a:lnTo>
                  <a:pt x="0" y="249936"/>
                </a:lnTo>
                <a:lnTo>
                  <a:pt x="1251203" y="251460"/>
                </a:lnTo>
                <a:lnTo>
                  <a:pt x="1248155" y="249936"/>
                </a:lnTo>
                <a:lnTo>
                  <a:pt x="1249679" y="246888"/>
                </a:lnTo>
                <a:lnTo>
                  <a:pt x="12496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2265829" y="1663949"/>
            <a:ext cx="12102" cy="26346"/>
          </a:xfrm>
          <a:custGeom>
            <a:avLst/>
            <a:gdLst/>
            <a:ahLst/>
            <a:cxnLst/>
            <a:rect l="l" t="t" r="r" b="b"/>
            <a:pathLst>
              <a:path w="13716" h="29859">
                <a:moveTo>
                  <a:pt x="10160" y="0"/>
                </a:moveTo>
                <a:lnTo>
                  <a:pt x="0" y="5475"/>
                </a:lnTo>
                <a:lnTo>
                  <a:pt x="7619" y="29859"/>
                </a:lnTo>
                <a:lnTo>
                  <a:pt x="7619" y="26811"/>
                </a:lnTo>
                <a:lnTo>
                  <a:pt x="9143" y="23763"/>
                </a:lnTo>
                <a:lnTo>
                  <a:pt x="13716" y="22239"/>
                </a:lnTo>
                <a:lnTo>
                  <a:pt x="10160" y="0"/>
                </a:lnTo>
                <a:close/>
              </a:path>
            </a:pathLst>
          </a:custGeom>
          <a:solidFill>
            <a:srgbClr val="66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2253726" y="1629783"/>
            <a:ext cx="98164" cy="84716"/>
          </a:xfrm>
          <a:custGeom>
            <a:avLst/>
            <a:gdLst/>
            <a:ahLst/>
            <a:cxnLst/>
            <a:rect l="l" t="t" r="r" b="b"/>
            <a:pathLst>
              <a:path w="111252" h="96012">
                <a:moveTo>
                  <a:pt x="96012" y="73151"/>
                </a:moveTo>
                <a:lnTo>
                  <a:pt x="92964" y="73151"/>
                </a:lnTo>
                <a:lnTo>
                  <a:pt x="92964" y="21336"/>
                </a:lnTo>
                <a:lnTo>
                  <a:pt x="89916" y="13715"/>
                </a:lnTo>
                <a:lnTo>
                  <a:pt x="82296" y="7620"/>
                </a:lnTo>
                <a:lnTo>
                  <a:pt x="77728" y="5171"/>
                </a:lnTo>
                <a:lnTo>
                  <a:pt x="66409" y="1393"/>
                </a:lnTo>
                <a:lnTo>
                  <a:pt x="51816" y="0"/>
                </a:lnTo>
                <a:lnTo>
                  <a:pt x="42672" y="0"/>
                </a:lnTo>
                <a:lnTo>
                  <a:pt x="38100" y="1524"/>
                </a:lnTo>
                <a:lnTo>
                  <a:pt x="32004" y="1524"/>
                </a:lnTo>
                <a:lnTo>
                  <a:pt x="27432" y="3048"/>
                </a:lnTo>
                <a:lnTo>
                  <a:pt x="21336" y="4572"/>
                </a:lnTo>
                <a:lnTo>
                  <a:pt x="18288" y="6096"/>
                </a:lnTo>
                <a:lnTo>
                  <a:pt x="15240" y="6096"/>
                </a:lnTo>
                <a:lnTo>
                  <a:pt x="12192" y="9143"/>
                </a:lnTo>
                <a:lnTo>
                  <a:pt x="10668" y="12191"/>
                </a:lnTo>
                <a:lnTo>
                  <a:pt x="10668" y="18287"/>
                </a:lnTo>
                <a:lnTo>
                  <a:pt x="12192" y="19812"/>
                </a:lnTo>
                <a:lnTo>
                  <a:pt x="13716" y="22860"/>
                </a:lnTo>
                <a:lnTo>
                  <a:pt x="15240" y="24384"/>
                </a:lnTo>
                <a:lnTo>
                  <a:pt x="18288" y="25908"/>
                </a:lnTo>
                <a:lnTo>
                  <a:pt x="22860" y="25908"/>
                </a:lnTo>
                <a:lnTo>
                  <a:pt x="25908" y="24384"/>
                </a:lnTo>
                <a:lnTo>
                  <a:pt x="28956" y="24384"/>
                </a:lnTo>
                <a:lnTo>
                  <a:pt x="39624" y="21336"/>
                </a:lnTo>
                <a:lnTo>
                  <a:pt x="47244" y="19812"/>
                </a:lnTo>
                <a:lnTo>
                  <a:pt x="60960" y="19812"/>
                </a:lnTo>
                <a:lnTo>
                  <a:pt x="65532" y="21336"/>
                </a:lnTo>
                <a:lnTo>
                  <a:pt x="68580" y="22860"/>
                </a:lnTo>
                <a:lnTo>
                  <a:pt x="71628" y="25908"/>
                </a:lnTo>
                <a:lnTo>
                  <a:pt x="73152" y="27431"/>
                </a:lnTo>
                <a:lnTo>
                  <a:pt x="73152" y="35051"/>
                </a:lnTo>
                <a:lnTo>
                  <a:pt x="64008" y="35051"/>
                </a:lnTo>
                <a:lnTo>
                  <a:pt x="56388" y="33527"/>
                </a:lnTo>
                <a:lnTo>
                  <a:pt x="50292" y="33527"/>
                </a:lnTo>
                <a:lnTo>
                  <a:pt x="36068" y="34939"/>
                </a:lnTo>
                <a:lnTo>
                  <a:pt x="23876" y="38720"/>
                </a:lnTo>
                <a:lnTo>
                  <a:pt x="27432" y="60960"/>
                </a:lnTo>
                <a:lnTo>
                  <a:pt x="33528" y="56387"/>
                </a:lnTo>
                <a:lnTo>
                  <a:pt x="41148" y="54863"/>
                </a:lnTo>
                <a:lnTo>
                  <a:pt x="64008" y="54863"/>
                </a:lnTo>
                <a:lnTo>
                  <a:pt x="73152" y="56387"/>
                </a:lnTo>
                <a:lnTo>
                  <a:pt x="73152" y="65531"/>
                </a:lnTo>
                <a:lnTo>
                  <a:pt x="67056" y="68579"/>
                </a:lnTo>
                <a:lnTo>
                  <a:pt x="62484" y="71627"/>
                </a:lnTo>
                <a:lnTo>
                  <a:pt x="54864" y="73151"/>
                </a:lnTo>
                <a:lnTo>
                  <a:pt x="48768" y="74675"/>
                </a:lnTo>
                <a:lnTo>
                  <a:pt x="42672" y="76200"/>
                </a:lnTo>
                <a:lnTo>
                  <a:pt x="32004" y="76200"/>
                </a:lnTo>
                <a:lnTo>
                  <a:pt x="27432" y="74675"/>
                </a:lnTo>
                <a:lnTo>
                  <a:pt x="24384" y="73151"/>
                </a:lnTo>
                <a:lnTo>
                  <a:pt x="22860" y="71627"/>
                </a:lnTo>
                <a:lnTo>
                  <a:pt x="21336" y="68579"/>
                </a:lnTo>
                <a:lnTo>
                  <a:pt x="13716" y="44196"/>
                </a:lnTo>
                <a:lnTo>
                  <a:pt x="11305" y="46302"/>
                </a:lnTo>
                <a:lnTo>
                  <a:pt x="2826" y="56926"/>
                </a:lnTo>
                <a:lnTo>
                  <a:pt x="0" y="68579"/>
                </a:lnTo>
                <a:lnTo>
                  <a:pt x="0" y="76200"/>
                </a:lnTo>
                <a:lnTo>
                  <a:pt x="3048" y="82296"/>
                </a:lnTo>
                <a:lnTo>
                  <a:pt x="10668" y="88391"/>
                </a:lnTo>
                <a:lnTo>
                  <a:pt x="13186" y="89816"/>
                </a:lnTo>
                <a:lnTo>
                  <a:pt x="24733" y="94327"/>
                </a:lnTo>
                <a:lnTo>
                  <a:pt x="38100" y="96012"/>
                </a:lnTo>
                <a:lnTo>
                  <a:pt x="48768" y="96012"/>
                </a:lnTo>
                <a:lnTo>
                  <a:pt x="54864" y="94487"/>
                </a:lnTo>
                <a:lnTo>
                  <a:pt x="60960" y="92963"/>
                </a:lnTo>
                <a:lnTo>
                  <a:pt x="67056" y="91439"/>
                </a:lnTo>
                <a:lnTo>
                  <a:pt x="73152" y="88391"/>
                </a:lnTo>
                <a:lnTo>
                  <a:pt x="73152" y="92963"/>
                </a:lnTo>
                <a:lnTo>
                  <a:pt x="105156" y="92963"/>
                </a:lnTo>
                <a:lnTo>
                  <a:pt x="108204" y="89915"/>
                </a:lnTo>
                <a:lnTo>
                  <a:pt x="109728" y="88391"/>
                </a:lnTo>
                <a:lnTo>
                  <a:pt x="111252" y="85343"/>
                </a:lnTo>
                <a:lnTo>
                  <a:pt x="111252" y="79248"/>
                </a:lnTo>
                <a:lnTo>
                  <a:pt x="108204" y="76200"/>
                </a:lnTo>
                <a:lnTo>
                  <a:pt x="105156" y="73151"/>
                </a:lnTo>
                <a:lnTo>
                  <a:pt x="96012" y="73151"/>
                </a:lnTo>
                <a:close/>
              </a:path>
            </a:pathLst>
          </a:custGeom>
          <a:solidFill>
            <a:srgbClr val="66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1705087" y="1663949"/>
            <a:ext cx="12101" cy="23657"/>
          </a:xfrm>
          <a:custGeom>
            <a:avLst/>
            <a:gdLst/>
            <a:ahLst/>
            <a:cxnLst/>
            <a:rect l="l" t="t" r="r" b="b"/>
            <a:pathLst>
              <a:path w="13715" h="26811">
                <a:moveTo>
                  <a:pt x="10160" y="0"/>
                </a:moveTo>
                <a:lnTo>
                  <a:pt x="0" y="5475"/>
                </a:lnTo>
                <a:lnTo>
                  <a:pt x="7619" y="26811"/>
                </a:lnTo>
                <a:lnTo>
                  <a:pt x="9143" y="23763"/>
                </a:lnTo>
                <a:lnTo>
                  <a:pt x="13715" y="22239"/>
                </a:lnTo>
                <a:lnTo>
                  <a:pt x="10160" y="0"/>
                </a:lnTo>
                <a:close/>
              </a:path>
            </a:pathLst>
          </a:custGeom>
          <a:solidFill>
            <a:srgbClr val="66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1692984" y="1629783"/>
            <a:ext cx="98164" cy="84716"/>
          </a:xfrm>
          <a:custGeom>
            <a:avLst/>
            <a:gdLst/>
            <a:ahLst/>
            <a:cxnLst/>
            <a:rect l="l" t="t" r="r" b="b"/>
            <a:pathLst>
              <a:path w="111252" h="96012">
                <a:moveTo>
                  <a:pt x="12192" y="9143"/>
                </a:moveTo>
                <a:lnTo>
                  <a:pt x="10668" y="12191"/>
                </a:lnTo>
                <a:lnTo>
                  <a:pt x="10668" y="19812"/>
                </a:lnTo>
                <a:lnTo>
                  <a:pt x="13716" y="22860"/>
                </a:lnTo>
                <a:lnTo>
                  <a:pt x="16764" y="25908"/>
                </a:lnTo>
                <a:lnTo>
                  <a:pt x="22860" y="25908"/>
                </a:lnTo>
                <a:lnTo>
                  <a:pt x="24384" y="24384"/>
                </a:lnTo>
                <a:lnTo>
                  <a:pt x="28956" y="24384"/>
                </a:lnTo>
                <a:lnTo>
                  <a:pt x="38100" y="21336"/>
                </a:lnTo>
                <a:lnTo>
                  <a:pt x="47243" y="19812"/>
                </a:lnTo>
                <a:lnTo>
                  <a:pt x="60960" y="19812"/>
                </a:lnTo>
                <a:lnTo>
                  <a:pt x="65531" y="21336"/>
                </a:lnTo>
                <a:lnTo>
                  <a:pt x="68580" y="22860"/>
                </a:lnTo>
                <a:lnTo>
                  <a:pt x="70104" y="25908"/>
                </a:lnTo>
                <a:lnTo>
                  <a:pt x="71628" y="27431"/>
                </a:lnTo>
                <a:lnTo>
                  <a:pt x="71628" y="35051"/>
                </a:lnTo>
                <a:lnTo>
                  <a:pt x="64008" y="35051"/>
                </a:lnTo>
                <a:lnTo>
                  <a:pt x="56387" y="33527"/>
                </a:lnTo>
                <a:lnTo>
                  <a:pt x="50292" y="33527"/>
                </a:lnTo>
                <a:lnTo>
                  <a:pt x="36068" y="34939"/>
                </a:lnTo>
                <a:lnTo>
                  <a:pt x="23876" y="38720"/>
                </a:lnTo>
                <a:lnTo>
                  <a:pt x="27431" y="60960"/>
                </a:lnTo>
                <a:lnTo>
                  <a:pt x="33528" y="56387"/>
                </a:lnTo>
                <a:lnTo>
                  <a:pt x="41148" y="54863"/>
                </a:lnTo>
                <a:lnTo>
                  <a:pt x="64008" y="54863"/>
                </a:lnTo>
                <a:lnTo>
                  <a:pt x="71628" y="56387"/>
                </a:lnTo>
                <a:lnTo>
                  <a:pt x="71628" y="65531"/>
                </a:lnTo>
                <a:lnTo>
                  <a:pt x="67056" y="68579"/>
                </a:lnTo>
                <a:lnTo>
                  <a:pt x="60960" y="71627"/>
                </a:lnTo>
                <a:lnTo>
                  <a:pt x="54864" y="73151"/>
                </a:lnTo>
                <a:lnTo>
                  <a:pt x="48768" y="74675"/>
                </a:lnTo>
                <a:lnTo>
                  <a:pt x="42672" y="76200"/>
                </a:lnTo>
                <a:lnTo>
                  <a:pt x="32004" y="76200"/>
                </a:lnTo>
                <a:lnTo>
                  <a:pt x="27431" y="74675"/>
                </a:lnTo>
                <a:lnTo>
                  <a:pt x="24384" y="73151"/>
                </a:lnTo>
                <a:lnTo>
                  <a:pt x="22860" y="71627"/>
                </a:lnTo>
                <a:lnTo>
                  <a:pt x="21336" y="68579"/>
                </a:lnTo>
                <a:lnTo>
                  <a:pt x="21336" y="65531"/>
                </a:lnTo>
                <a:lnTo>
                  <a:pt x="13716" y="44196"/>
                </a:lnTo>
                <a:lnTo>
                  <a:pt x="11305" y="46302"/>
                </a:lnTo>
                <a:lnTo>
                  <a:pt x="2826" y="56926"/>
                </a:lnTo>
                <a:lnTo>
                  <a:pt x="0" y="68579"/>
                </a:lnTo>
                <a:lnTo>
                  <a:pt x="0" y="76200"/>
                </a:lnTo>
                <a:lnTo>
                  <a:pt x="3048" y="82296"/>
                </a:lnTo>
                <a:lnTo>
                  <a:pt x="10668" y="88391"/>
                </a:lnTo>
                <a:lnTo>
                  <a:pt x="12746" y="89816"/>
                </a:lnTo>
                <a:lnTo>
                  <a:pt x="23603" y="94327"/>
                </a:lnTo>
                <a:lnTo>
                  <a:pt x="38100" y="96012"/>
                </a:lnTo>
                <a:lnTo>
                  <a:pt x="48768" y="96012"/>
                </a:lnTo>
                <a:lnTo>
                  <a:pt x="54864" y="94487"/>
                </a:lnTo>
                <a:lnTo>
                  <a:pt x="60960" y="92963"/>
                </a:lnTo>
                <a:lnTo>
                  <a:pt x="67056" y="91439"/>
                </a:lnTo>
                <a:lnTo>
                  <a:pt x="71628" y="88391"/>
                </a:lnTo>
                <a:lnTo>
                  <a:pt x="71628" y="92963"/>
                </a:lnTo>
                <a:lnTo>
                  <a:pt x="105156" y="92963"/>
                </a:lnTo>
                <a:lnTo>
                  <a:pt x="106680" y="89915"/>
                </a:lnTo>
                <a:lnTo>
                  <a:pt x="109728" y="88391"/>
                </a:lnTo>
                <a:lnTo>
                  <a:pt x="111252" y="85343"/>
                </a:lnTo>
                <a:lnTo>
                  <a:pt x="111252" y="79248"/>
                </a:lnTo>
                <a:lnTo>
                  <a:pt x="109728" y="77724"/>
                </a:lnTo>
                <a:lnTo>
                  <a:pt x="106680" y="76200"/>
                </a:lnTo>
                <a:lnTo>
                  <a:pt x="105156" y="73151"/>
                </a:lnTo>
                <a:lnTo>
                  <a:pt x="92964" y="73151"/>
                </a:lnTo>
                <a:lnTo>
                  <a:pt x="92964" y="21336"/>
                </a:lnTo>
                <a:lnTo>
                  <a:pt x="89916" y="13715"/>
                </a:lnTo>
                <a:lnTo>
                  <a:pt x="82296" y="7620"/>
                </a:lnTo>
                <a:lnTo>
                  <a:pt x="77728" y="5171"/>
                </a:lnTo>
                <a:lnTo>
                  <a:pt x="66409" y="1393"/>
                </a:lnTo>
                <a:lnTo>
                  <a:pt x="51816" y="0"/>
                </a:lnTo>
                <a:lnTo>
                  <a:pt x="42672" y="0"/>
                </a:lnTo>
                <a:lnTo>
                  <a:pt x="38100" y="1524"/>
                </a:lnTo>
                <a:lnTo>
                  <a:pt x="32004" y="1524"/>
                </a:lnTo>
                <a:lnTo>
                  <a:pt x="27431" y="3048"/>
                </a:lnTo>
                <a:lnTo>
                  <a:pt x="21336" y="4572"/>
                </a:lnTo>
                <a:lnTo>
                  <a:pt x="18287" y="6096"/>
                </a:lnTo>
                <a:lnTo>
                  <a:pt x="15240" y="6096"/>
                </a:lnTo>
                <a:lnTo>
                  <a:pt x="12192" y="9143"/>
                </a:lnTo>
                <a:close/>
              </a:path>
            </a:pathLst>
          </a:custGeom>
          <a:solidFill>
            <a:srgbClr val="66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2358614" y="1632472"/>
            <a:ext cx="110265" cy="79337"/>
          </a:xfrm>
          <a:custGeom>
            <a:avLst/>
            <a:gdLst/>
            <a:ahLst/>
            <a:cxnLst/>
            <a:rect l="l" t="t" r="r" b="b"/>
            <a:pathLst>
              <a:path w="124967" h="89915">
                <a:moveTo>
                  <a:pt x="0" y="4572"/>
                </a:moveTo>
                <a:lnTo>
                  <a:pt x="0" y="15239"/>
                </a:lnTo>
                <a:lnTo>
                  <a:pt x="3048" y="16763"/>
                </a:lnTo>
                <a:lnTo>
                  <a:pt x="4572" y="19812"/>
                </a:lnTo>
                <a:lnTo>
                  <a:pt x="13716" y="19812"/>
                </a:lnTo>
                <a:lnTo>
                  <a:pt x="17657" y="21841"/>
                </a:lnTo>
                <a:lnTo>
                  <a:pt x="22993" y="33544"/>
                </a:lnTo>
                <a:lnTo>
                  <a:pt x="28524" y="45051"/>
                </a:lnTo>
                <a:lnTo>
                  <a:pt x="34211" y="56404"/>
                </a:lnTo>
                <a:lnTo>
                  <a:pt x="40014" y="67639"/>
                </a:lnTo>
                <a:lnTo>
                  <a:pt x="45895" y="78797"/>
                </a:lnTo>
                <a:lnTo>
                  <a:pt x="51815" y="89915"/>
                </a:lnTo>
                <a:lnTo>
                  <a:pt x="73151" y="89915"/>
                </a:lnTo>
                <a:lnTo>
                  <a:pt x="79951" y="76887"/>
                </a:lnTo>
                <a:lnTo>
                  <a:pt x="85588" y="65718"/>
                </a:lnTo>
                <a:lnTo>
                  <a:pt x="91154" y="54466"/>
                </a:lnTo>
                <a:lnTo>
                  <a:pt x="96727" y="43089"/>
                </a:lnTo>
                <a:lnTo>
                  <a:pt x="102384" y="31551"/>
                </a:lnTo>
                <a:lnTo>
                  <a:pt x="108203" y="19812"/>
                </a:lnTo>
                <a:lnTo>
                  <a:pt x="120395" y="19812"/>
                </a:lnTo>
                <a:lnTo>
                  <a:pt x="121919" y="16763"/>
                </a:lnTo>
                <a:lnTo>
                  <a:pt x="124967" y="15239"/>
                </a:lnTo>
                <a:lnTo>
                  <a:pt x="124967" y="4572"/>
                </a:lnTo>
                <a:lnTo>
                  <a:pt x="121919" y="3048"/>
                </a:lnTo>
                <a:lnTo>
                  <a:pt x="120395" y="0"/>
                </a:lnTo>
                <a:lnTo>
                  <a:pt x="74675" y="0"/>
                </a:lnTo>
                <a:lnTo>
                  <a:pt x="71627" y="3048"/>
                </a:lnTo>
                <a:lnTo>
                  <a:pt x="68579" y="6095"/>
                </a:lnTo>
                <a:lnTo>
                  <a:pt x="68579" y="13715"/>
                </a:lnTo>
                <a:lnTo>
                  <a:pt x="70103" y="16763"/>
                </a:lnTo>
                <a:lnTo>
                  <a:pt x="73151" y="18287"/>
                </a:lnTo>
                <a:lnTo>
                  <a:pt x="74675" y="19812"/>
                </a:lnTo>
                <a:lnTo>
                  <a:pt x="83819" y="19812"/>
                </a:lnTo>
                <a:lnTo>
                  <a:pt x="79090" y="31006"/>
                </a:lnTo>
                <a:lnTo>
                  <a:pt x="73798" y="42514"/>
                </a:lnTo>
                <a:lnTo>
                  <a:pt x="68213" y="54023"/>
                </a:lnTo>
                <a:lnTo>
                  <a:pt x="62483" y="65531"/>
                </a:lnTo>
                <a:lnTo>
                  <a:pt x="62342" y="65248"/>
                </a:lnTo>
                <a:lnTo>
                  <a:pt x="56662" y="53889"/>
                </a:lnTo>
                <a:lnTo>
                  <a:pt x="50983" y="42530"/>
                </a:lnTo>
                <a:lnTo>
                  <a:pt x="45303" y="31171"/>
                </a:lnTo>
                <a:lnTo>
                  <a:pt x="39623" y="19812"/>
                </a:lnTo>
                <a:lnTo>
                  <a:pt x="48767" y="19812"/>
                </a:lnTo>
                <a:lnTo>
                  <a:pt x="50291" y="18287"/>
                </a:lnTo>
                <a:lnTo>
                  <a:pt x="53339" y="16763"/>
                </a:lnTo>
                <a:lnTo>
                  <a:pt x="54863" y="13715"/>
                </a:lnTo>
                <a:lnTo>
                  <a:pt x="54863" y="7619"/>
                </a:lnTo>
                <a:lnTo>
                  <a:pt x="53339" y="4572"/>
                </a:lnTo>
                <a:lnTo>
                  <a:pt x="51815" y="3048"/>
                </a:lnTo>
                <a:lnTo>
                  <a:pt x="50291" y="0"/>
                </a:lnTo>
                <a:lnTo>
                  <a:pt x="4572" y="0"/>
                </a:lnTo>
                <a:lnTo>
                  <a:pt x="3048" y="3048"/>
                </a:lnTo>
                <a:lnTo>
                  <a:pt x="0" y="4572"/>
                </a:lnTo>
                <a:close/>
              </a:path>
            </a:pathLst>
          </a:custGeom>
          <a:solidFill>
            <a:srgbClr val="66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1809973" y="1629783"/>
            <a:ext cx="84716" cy="84716"/>
          </a:xfrm>
          <a:custGeom>
            <a:avLst/>
            <a:gdLst/>
            <a:ahLst/>
            <a:cxnLst/>
            <a:rect l="l" t="t" r="r" b="b"/>
            <a:pathLst>
              <a:path w="96011" h="96012">
                <a:moveTo>
                  <a:pt x="48768" y="19812"/>
                </a:moveTo>
                <a:lnTo>
                  <a:pt x="51816" y="19812"/>
                </a:lnTo>
                <a:lnTo>
                  <a:pt x="56387" y="21336"/>
                </a:lnTo>
                <a:lnTo>
                  <a:pt x="59436" y="21336"/>
                </a:lnTo>
                <a:lnTo>
                  <a:pt x="64008" y="22860"/>
                </a:lnTo>
                <a:lnTo>
                  <a:pt x="67056" y="24384"/>
                </a:lnTo>
                <a:lnTo>
                  <a:pt x="70104" y="25908"/>
                </a:lnTo>
                <a:lnTo>
                  <a:pt x="71628" y="28955"/>
                </a:lnTo>
                <a:lnTo>
                  <a:pt x="71628" y="30479"/>
                </a:lnTo>
                <a:lnTo>
                  <a:pt x="74676" y="32003"/>
                </a:lnTo>
                <a:lnTo>
                  <a:pt x="77724" y="35051"/>
                </a:lnTo>
                <a:lnTo>
                  <a:pt x="83820" y="35051"/>
                </a:lnTo>
                <a:lnTo>
                  <a:pt x="86868" y="33527"/>
                </a:lnTo>
                <a:lnTo>
                  <a:pt x="89915" y="30479"/>
                </a:lnTo>
                <a:lnTo>
                  <a:pt x="91439" y="28955"/>
                </a:lnTo>
                <a:lnTo>
                  <a:pt x="91439" y="12191"/>
                </a:lnTo>
                <a:lnTo>
                  <a:pt x="89915" y="7620"/>
                </a:lnTo>
                <a:lnTo>
                  <a:pt x="88392" y="6096"/>
                </a:lnTo>
                <a:lnTo>
                  <a:pt x="86868" y="3048"/>
                </a:lnTo>
                <a:lnTo>
                  <a:pt x="80772" y="3048"/>
                </a:lnTo>
                <a:lnTo>
                  <a:pt x="77724" y="4572"/>
                </a:lnTo>
                <a:lnTo>
                  <a:pt x="74676" y="6096"/>
                </a:lnTo>
                <a:lnTo>
                  <a:pt x="70104" y="3048"/>
                </a:lnTo>
                <a:lnTo>
                  <a:pt x="65531" y="1524"/>
                </a:lnTo>
                <a:lnTo>
                  <a:pt x="62484" y="1524"/>
                </a:lnTo>
                <a:lnTo>
                  <a:pt x="57912" y="0"/>
                </a:lnTo>
                <a:lnTo>
                  <a:pt x="47243" y="0"/>
                </a:lnTo>
                <a:lnTo>
                  <a:pt x="36475" y="739"/>
                </a:lnTo>
                <a:lnTo>
                  <a:pt x="24285" y="4131"/>
                </a:lnTo>
                <a:lnTo>
                  <a:pt x="13716" y="10667"/>
                </a:lnTo>
                <a:lnTo>
                  <a:pt x="7620" y="15239"/>
                </a:lnTo>
                <a:lnTo>
                  <a:pt x="4572" y="21336"/>
                </a:lnTo>
                <a:lnTo>
                  <a:pt x="4572" y="35051"/>
                </a:lnTo>
                <a:lnTo>
                  <a:pt x="7620" y="41148"/>
                </a:lnTo>
                <a:lnTo>
                  <a:pt x="13716" y="45720"/>
                </a:lnTo>
                <a:lnTo>
                  <a:pt x="19232" y="50131"/>
                </a:lnTo>
                <a:lnTo>
                  <a:pt x="31021" y="54070"/>
                </a:lnTo>
                <a:lnTo>
                  <a:pt x="47243" y="56387"/>
                </a:lnTo>
                <a:lnTo>
                  <a:pt x="57912" y="57912"/>
                </a:lnTo>
                <a:lnTo>
                  <a:pt x="65531" y="59436"/>
                </a:lnTo>
                <a:lnTo>
                  <a:pt x="68580" y="60960"/>
                </a:lnTo>
                <a:lnTo>
                  <a:pt x="73152" y="62484"/>
                </a:lnTo>
                <a:lnTo>
                  <a:pt x="74676" y="64008"/>
                </a:lnTo>
                <a:lnTo>
                  <a:pt x="74676" y="67055"/>
                </a:lnTo>
                <a:lnTo>
                  <a:pt x="73152" y="70103"/>
                </a:lnTo>
                <a:lnTo>
                  <a:pt x="70104" y="71627"/>
                </a:lnTo>
                <a:lnTo>
                  <a:pt x="65531" y="74675"/>
                </a:lnTo>
                <a:lnTo>
                  <a:pt x="57912" y="76200"/>
                </a:lnTo>
                <a:lnTo>
                  <a:pt x="42672" y="76200"/>
                </a:lnTo>
                <a:lnTo>
                  <a:pt x="38100" y="74675"/>
                </a:lnTo>
                <a:lnTo>
                  <a:pt x="33528" y="74675"/>
                </a:lnTo>
                <a:lnTo>
                  <a:pt x="28956" y="73151"/>
                </a:lnTo>
                <a:lnTo>
                  <a:pt x="24384" y="70103"/>
                </a:lnTo>
                <a:lnTo>
                  <a:pt x="21336" y="68579"/>
                </a:lnTo>
                <a:lnTo>
                  <a:pt x="19812" y="64008"/>
                </a:lnTo>
                <a:lnTo>
                  <a:pt x="19812" y="62484"/>
                </a:lnTo>
                <a:lnTo>
                  <a:pt x="16764" y="60960"/>
                </a:lnTo>
                <a:lnTo>
                  <a:pt x="13716" y="59436"/>
                </a:lnTo>
                <a:lnTo>
                  <a:pt x="6096" y="59436"/>
                </a:lnTo>
                <a:lnTo>
                  <a:pt x="3048" y="62484"/>
                </a:lnTo>
                <a:lnTo>
                  <a:pt x="1524" y="64008"/>
                </a:lnTo>
                <a:lnTo>
                  <a:pt x="0" y="67055"/>
                </a:lnTo>
                <a:lnTo>
                  <a:pt x="0" y="83820"/>
                </a:lnTo>
                <a:lnTo>
                  <a:pt x="1524" y="88391"/>
                </a:lnTo>
                <a:lnTo>
                  <a:pt x="3048" y="89915"/>
                </a:lnTo>
                <a:lnTo>
                  <a:pt x="6096" y="91439"/>
                </a:lnTo>
                <a:lnTo>
                  <a:pt x="7620" y="92963"/>
                </a:lnTo>
                <a:lnTo>
                  <a:pt x="15240" y="92963"/>
                </a:lnTo>
                <a:lnTo>
                  <a:pt x="18287" y="89915"/>
                </a:lnTo>
                <a:lnTo>
                  <a:pt x="22860" y="92963"/>
                </a:lnTo>
                <a:lnTo>
                  <a:pt x="27431" y="94487"/>
                </a:lnTo>
                <a:lnTo>
                  <a:pt x="32004" y="94487"/>
                </a:lnTo>
                <a:lnTo>
                  <a:pt x="38100" y="96012"/>
                </a:lnTo>
                <a:lnTo>
                  <a:pt x="48768" y="96012"/>
                </a:lnTo>
                <a:lnTo>
                  <a:pt x="62992" y="94939"/>
                </a:lnTo>
                <a:lnTo>
                  <a:pt x="75183" y="91496"/>
                </a:lnTo>
                <a:lnTo>
                  <a:pt x="85343" y="85343"/>
                </a:lnTo>
                <a:lnTo>
                  <a:pt x="92963" y="80772"/>
                </a:lnTo>
                <a:lnTo>
                  <a:pt x="96011" y="74675"/>
                </a:lnTo>
                <a:lnTo>
                  <a:pt x="96011" y="62484"/>
                </a:lnTo>
                <a:lnTo>
                  <a:pt x="94487" y="56387"/>
                </a:lnTo>
                <a:lnTo>
                  <a:pt x="89915" y="51815"/>
                </a:lnTo>
                <a:lnTo>
                  <a:pt x="85343" y="47243"/>
                </a:lnTo>
                <a:lnTo>
                  <a:pt x="80772" y="44196"/>
                </a:lnTo>
                <a:lnTo>
                  <a:pt x="73152" y="41148"/>
                </a:lnTo>
                <a:lnTo>
                  <a:pt x="70851" y="40496"/>
                </a:lnTo>
                <a:lnTo>
                  <a:pt x="59930" y="38254"/>
                </a:lnTo>
                <a:lnTo>
                  <a:pt x="44196" y="35051"/>
                </a:lnTo>
                <a:lnTo>
                  <a:pt x="36576" y="35051"/>
                </a:lnTo>
                <a:lnTo>
                  <a:pt x="32004" y="33527"/>
                </a:lnTo>
                <a:lnTo>
                  <a:pt x="30480" y="32003"/>
                </a:lnTo>
                <a:lnTo>
                  <a:pt x="27431" y="30479"/>
                </a:lnTo>
                <a:lnTo>
                  <a:pt x="25908" y="27431"/>
                </a:lnTo>
                <a:lnTo>
                  <a:pt x="28956" y="24384"/>
                </a:lnTo>
                <a:lnTo>
                  <a:pt x="33528" y="21336"/>
                </a:lnTo>
                <a:lnTo>
                  <a:pt x="39624" y="19812"/>
                </a:lnTo>
                <a:lnTo>
                  <a:pt x="48768" y="19812"/>
                </a:lnTo>
                <a:close/>
              </a:path>
            </a:pathLst>
          </a:custGeom>
          <a:solidFill>
            <a:srgbClr val="66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2143461" y="1605578"/>
            <a:ext cx="103541" cy="108921"/>
          </a:xfrm>
          <a:custGeom>
            <a:avLst/>
            <a:gdLst/>
            <a:ahLst/>
            <a:cxnLst/>
            <a:rect l="l" t="t" r="r" b="b"/>
            <a:pathLst>
              <a:path w="117347" h="123444">
                <a:moveTo>
                  <a:pt x="4571" y="64008"/>
                </a:moveTo>
                <a:lnTo>
                  <a:pt x="3047" y="65532"/>
                </a:lnTo>
                <a:lnTo>
                  <a:pt x="1523" y="68580"/>
                </a:lnTo>
                <a:lnTo>
                  <a:pt x="0" y="71628"/>
                </a:lnTo>
                <a:lnTo>
                  <a:pt x="0" y="109728"/>
                </a:lnTo>
                <a:lnTo>
                  <a:pt x="9398" y="114146"/>
                </a:lnTo>
                <a:lnTo>
                  <a:pt x="22749" y="119311"/>
                </a:lnTo>
                <a:lnTo>
                  <a:pt x="34411" y="122410"/>
                </a:lnTo>
                <a:lnTo>
                  <a:pt x="44195" y="123444"/>
                </a:lnTo>
                <a:lnTo>
                  <a:pt x="53339" y="123444"/>
                </a:lnTo>
                <a:lnTo>
                  <a:pt x="60959" y="121920"/>
                </a:lnTo>
                <a:lnTo>
                  <a:pt x="68579" y="117348"/>
                </a:lnTo>
                <a:lnTo>
                  <a:pt x="76200" y="112775"/>
                </a:lnTo>
                <a:lnTo>
                  <a:pt x="82295" y="108204"/>
                </a:lnTo>
                <a:lnTo>
                  <a:pt x="86867" y="100584"/>
                </a:lnTo>
                <a:lnTo>
                  <a:pt x="89915" y="96012"/>
                </a:lnTo>
                <a:lnTo>
                  <a:pt x="91439" y="89916"/>
                </a:lnTo>
                <a:lnTo>
                  <a:pt x="91439" y="19812"/>
                </a:lnTo>
                <a:lnTo>
                  <a:pt x="111251" y="19812"/>
                </a:lnTo>
                <a:lnTo>
                  <a:pt x="114300" y="16763"/>
                </a:lnTo>
                <a:lnTo>
                  <a:pt x="117347" y="13716"/>
                </a:lnTo>
                <a:lnTo>
                  <a:pt x="117347" y="7620"/>
                </a:lnTo>
                <a:lnTo>
                  <a:pt x="115823" y="4572"/>
                </a:lnTo>
                <a:lnTo>
                  <a:pt x="114300" y="3048"/>
                </a:lnTo>
                <a:lnTo>
                  <a:pt x="111251" y="1524"/>
                </a:lnTo>
                <a:lnTo>
                  <a:pt x="108203" y="0"/>
                </a:lnTo>
                <a:lnTo>
                  <a:pt x="36575" y="0"/>
                </a:lnTo>
                <a:lnTo>
                  <a:pt x="33527" y="3048"/>
                </a:lnTo>
                <a:lnTo>
                  <a:pt x="32003" y="4572"/>
                </a:lnTo>
                <a:lnTo>
                  <a:pt x="30479" y="7620"/>
                </a:lnTo>
                <a:lnTo>
                  <a:pt x="30479" y="13716"/>
                </a:lnTo>
                <a:lnTo>
                  <a:pt x="33527" y="16763"/>
                </a:lnTo>
                <a:lnTo>
                  <a:pt x="36575" y="19812"/>
                </a:lnTo>
                <a:lnTo>
                  <a:pt x="70103" y="19812"/>
                </a:lnTo>
                <a:lnTo>
                  <a:pt x="70103" y="86868"/>
                </a:lnTo>
                <a:lnTo>
                  <a:pt x="68579" y="89916"/>
                </a:lnTo>
                <a:lnTo>
                  <a:pt x="67056" y="92963"/>
                </a:lnTo>
                <a:lnTo>
                  <a:pt x="65531" y="94487"/>
                </a:lnTo>
                <a:lnTo>
                  <a:pt x="64007" y="97536"/>
                </a:lnTo>
                <a:lnTo>
                  <a:pt x="60959" y="99060"/>
                </a:lnTo>
                <a:lnTo>
                  <a:pt x="56387" y="100584"/>
                </a:lnTo>
                <a:lnTo>
                  <a:pt x="53339" y="102108"/>
                </a:lnTo>
                <a:lnTo>
                  <a:pt x="48767" y="103632"/>
                </a:lnTo>
                <a:lnTo>
                  <a:pt x="45588" y="103631"/>
                </a:lnTo>
                <a:lnTo>
                  <a:pt x="34030" y="101513"/>
                </a:lnTo>
                <a:lnTo>
                  <a:pt x="21335" y="96012"/>
                </a:lnTo>
                <a:lnTo>
                  <a:pt x="21335" y="71628"/>
                </a:lnTo>
                <a:lnTo>
                  <a:pt x="19812" y="68580"/>
                </a:lnTo>
                <a:lnTo>
                  <a:pt x="18287" y="65532"/>
                </a:lnTo>
                <a:lnTo>
                  <a:pt x="16763" y="64008"/>
                </a:lnTo>
                <a:lnTo>
                  <a:pt x="13715" y="62484"/>
                </a:lnTo>
                <a:lnTo>
                  <a:pt x="7619" y="62484"/>
                </a:lnTo>
                <a:lnTo>
                  <a:pt x="4571" y="64008"/>
                </a:lnTo>
                <a:close/>
              </a:path>
            </a:pathLst>
          </a:custGeom>
          <a:solidFill>
            <a:srgbClr val="66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1575994" y="1605578"/>
            <a:ext cx="98164" cy="106232"/>
          </a:xfrm>
          <a:custGeom>
            <a:avLst/>
            <a:gdLst/>
            <a:ahLst/>
            <a:cxnLst/>
            <a:rect l="l" t="t" r="r" b="b"/>
            <a:pathLst>
              <a:path w="111252" h="120396">
                <a:moveTo>
                  <a:pt x="98679" y="120396"/>
                </a:moveTo>
                <a:lnTo>
                  <a:pt x="111252" y="120396"/>
                </a:lnTo>
                <a:lnTo>
                  <a:pt x="111252" y="80772"/>
                </a:lnTo>
                <a:lnTo>
                  <a:pt x="108204" y="79248"/>
                </a:lnTo>
                <a:lnTo>
                  <a:pt x="106680" y="76200"/>
                </a:lnTo>
                <a:lnTo>
                  <a:pt x="96012" y="76200"/>
                </a:lnTo>
                <a:lnTo>
                  <a:pt x="92963" y="79248"/>
                </a:lnTo>
                <a:lnTo>
                  <a:pt x="91440" y="80772"/>
                </a:lnTo>
                <a:lnTo>
                  <a:pt x="89916" y="83820"/>
                </a:lnTo>
                <a:lnTo>
                  <a:pt x="89916" y="100584"/>
                </a:lnTo>
                <a:lnTo>
                  <a:pt x="36575" y="100584"/>
                </a:lnTo>
                <a:lnTo>
                  <a:pt x="36575" y="70104"/>
                </a:lnTo>
                <a:lnTo>
                  <a:pt x="56387" y="70104"/>
                </a:lnTo>
                <a:lnTo>
                  <a:pt x="56387" y="79248"/>
                </a:lnTo>
                <a:lnTo>
                  <a:pt x="57912" y="80772"/>
                </a:lnTo>
                <a:lnTo>
                  <a:pt x="59436" y="83820"/>
                </a:lnTo>
                <a:lnTo>
                  <a:pt x="62484" y="85344"/>
                </a:lnTo>
                <a:lnTo>
                  <a:pt x="70104" y="85344"/>
                </a:lnTo>
                <a:lnTo>
                  <a:pt x="73152" y="83820"/>
                </a:lnTo>
                <a:lnTo>
                  <a:pt x="74675" y="80772"/>
                </a:lnTo>
                <a:lnTo>
                  <a:pt x="76200" y="79248"/>
                </a:lnTo>
                <a:lnTo>
                  <a:pt x="76200" y="39624"/>
                </a:lnTo>
                <a:lnTo>
                  <a:pt x="73152" y="38100"/>
                </a:lnTo>
                <a:lnTo>
                  <a:pt x="71628" y="35052"/>
                </a:lnTo>
                <a:lnTo>
                  <a:pt x="62484" y="35052"/>
                </a:lnTo>
                <a:lnTo>
                  <a:pt x="59436" y="36575"/>
                </a:lnTo>
                <a:lnTo>
                  <a:pt x="57912" y="39624"/>
                </a:lnTo>
                <a:lnTo>
                  <a:pt x="56387" y="41148"/>
                </a:lnTo>
                <a:lnTo>
                  <a:pt x="56387" y="50292"/>
                </a:lnTo>
                <a:lnTo>
                  <a:pt x="36575" y="50292"/>
                </a:lnTo>
                <a:lnTo>
                  <a:pt x="36575" y="19812"/>
                </a:lnTo>
                <a:lnTo>
                  <a:pt x="85343" y="19812"/>
                </a:lnTo>
                <a:lnTo>
                  <a:pt x="85343" y="36575"/>
                </a:lnTo>
                <a:lnTo>
                  <a:pt x="86868" y="39624"/>
                </a:lnTo>
                <a:lnTo>
                  <a:pt x="88392" y="41148"/>
                </a:lnTo>
                <a:lnTo>
                  <a:pt x="91440" y="44196"/>
                </a:lnTo>
                <a:lnTo>
                  <a:pt x="102107" y="44196"/>
                </a:lnTo>
                <a:lnTo>
                  <a:pt x="103631" y="41148"/>
                </a:lnTo>
                <a:lnTo>
                  <a:pt x="106680" y="39624"/>
                </a:lnTo>
                <a:lnTo>
                  <a:pt x="106680" y="0"/>
                </a:lnTo>
                <a:lnTo>
                  <a:pt x="4572" y="0"/>
                </a:lnTo>
                <a:lnTo>
                  <a:pt x="3048" y="3048"/>
                </a:lnTo>
                <a:lnTo>
                  <a:pt x="0" y="4572"/>
                </a:lnTo>
                <a:lnTo>
                  <a:pt x="0" y="15240"/>
                </a:lnTo>
                <a:lnTo>
                  <a:pt x="3048" y="16763"/>
                </a:lnTo>
                <a:lnTo>
                  <a:pt x="4572" y="19812"/>
                </a:lnTo>
                <a:lnTo>
                  <a:pt x="16763" y="19812"/>
                </a:lnTo>
                <a:lnTo>
                  <a:pt x="16763" y="100584"/>
                </a:lnTo>
                <a:lnTo>
                  <a:pt x="4572" y="100584"/>
                </a:lnTo>
                <a:lnTo>
                  <a:pt x="3048" y="103632"/>
                </a:lnTo>
                <a:lnTo>
                  <a:pt x="0" y="105156"/>
                </a:lnTo>
                <a:lnTo>
                  <a:pt x="0" y="115824"/>
                </a:lnTo>
                <a:lnTo>
                  <a:pt x="3048" y="117348"/>
                </a:lnTo>
                <a:lnTo>
                  <a:pt x="4572" y="120396"/>
                </a:lnTo>
                <a:lnTo>
                  <a:pt x="98679" y="120396"/>
                </a:lnTo>
                <a:close/>
              </a:path>
            </a:pathLst>
          </a:custGeom>
          <a:solidFill>
            <a:srgbClr val="66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1922929" y="1604233"/>
            <a:ext cx="95473" cy="110266"/>
          </a:xfrm>
          <a:custGeom>
            <a:avLst/>
            <a:gdLst/>
            <a:ahLst/>
            <a:cxnLst/>
            <a:rect l="l" t="t" r="r" b="b"/>
            <a:pathLst>
              <a:path w="108203" h="124968">
                <a:moveTo>
                  <a:pt x="24383" y="111252"/>
                </a:moveTo>
                <a:lnTo>
                  <a:pt x="30480" y="117348"/>
                </a:lnTo>
                <a:lnTo>
                  <a:pt x="33559" y="119817"/>
                </a:lnTo>
                <a:lnTo>
                  <a:pt x="44977" y="123912"/>
                </a:lnTo>
                <a:lnTo>
                  <a:pt x="59436" y="124968"/>
                </a:lnTo>
                <a:lnTo>
                  <a:pt x="60037" y="124964"/>
                </a:lnTo>
                <a:lnTo>
                  <a:pt x="71578" y="123969"/>
                </a:lnTo>
                <a:lnTo>
                  <a:pt x="85343" y="121920"/>
                </a:lnTo>
                <a:lnTo>
                  <a:pt x="94487" y="118872"/>
                </a:lnTo>
                <a:lnTo>
                  <a:pt x="100583" y="115824"/>
                </a:lnTo>
                <a:lnTo>
                  <a:pt x="105156" y="112776"/>
                </a:lnTo>
                <a:lnTo>
                  <a:pt x="108203" y="108204"/>
                </a:lnTo>
                <a:lnTo>
                  <a:pt x="108203" y="103632"/>
                </a:lnTo>
                <a:lnTo>
                  <a:pt x="106680" y="100584"/>
                </a:lnTo>
                <a:lnTo>
                  <a:pt x="105156" y="99060"/>
                </a:lnTo>
                <a:lnTo>
                  <a:pt x="102107" y="96012"/>
                </a:lnTo>
                <a:lnTo>
                  <a:pt x="92963" y="96012"/>
                </a:lnTo>
                <a:lnTo>
                  <a:pt x="89915" y="99060"/>
                </a:lnTo>
                <a:lnTo>
                  <a:pt x="84756" y="100713"/>
                </a:lnTo>
                <a:lnTo>
                  <a:pt x="72408" y="103837"/>
                </a:lnTo>
                <a:lnTo>
                  <a:pt x="59436" y="105156"/>
                </a:lnTo>
                <a:lnTo>
                  <a:pt x="53339" y="105156"/>
                </a:lnTo>
                <a:lnTo>
                  <a:pt x="47243" y="103632"/>
                </a:lnTo>
                <a:lnTo>
                  <a:pt x="44195" y="102108"/>
                </a:lnTo>
                <a:lnTo>
                  <a:pt x="42671" y="100584"/>
                </a:lnTo>
                <a:lnTo>
                  <a:pt x="41148" y="97536"/>
                </a:lnTo>
                <a:lnTo>
                  <a:pt x="41148" y="51816"/>
                </a:lnTo>
                <a:lnTo>
                  <a:pt x="88392" y="51816"/>
                </a:lnTo>
                <a:lnTo>
                  <a:pt x="91439" y="48768"/>
                </a:lnTo>
                <a:lnTo>
                  <a:pt x="92963" y="47244"/>
                </a:lnTo>
                <a:lnTo>
                  <a:pt x="94487" y="44196"/>
                </a:lnTo>
                <a:lnTo>
                  <a:pt x="94487" y="39624"/>
                </a:lnTo>
                <a:lnTo>
                  <a:pt x="92963" y="36576"/>
                </a:lnTo>
                <a:lnTo>
                  <a:pt x="91439" y="35052"/>
                </a:lnTo>
                <a:lnTo>
                  <a:pt x="88392" y="32004"/>
                </a:lnTo>
                <a:lnTo>
                  <a:pt x="41148" y="32004"/>
                </a:lnTo>
                <a:lnTo>
                  <a:pt x="41148" y="4572"/>
                </a:lnTo>
                <a:lnTo>
                  <a:pt x="39624" y="3048"/>
                </a:lnTo>
                <a:lnTo>
                  <a:pt x="36575" y="0"/>
                </a:lnTo>
                <a:lnTo>
                  <a:pt x="25907" y="0"/>
                </a:lnTo>
                <a:lnTo>
                  <a:pt x="24383" y="3048"/>
                </a:lnTo>
                <a:lnTo>
                  <a:pt x="21336" y="4572"/>
                </a:lnTo>
                <a:lnTo>
                  <a:pt x="21336" y="32004"/>
                </a:lnTo>
                <a:lnTo>
                  <a:pt x="4571" y="32004"/>
                </a:lnTo>
                <a:lnTo>
                  <a:pt x="3048" y="35052"/>
                </a:lnTo>
                <a:lnTo>
                  <a:pt x="0" y="36576"/>
                </a:lnTo>
                <a:lnTo>
                  <a:pt x="0" y="47244"/>
                </a:lnTo>
                <a:lnTo>
                  <a:pt x="3048" y="48768"/>
                </a:lnTo>
                <a:lnTo>
                  <a:pt x="4571" y="51816"/>
                </a:lnTo>
                <a:lnTo>
                  <a:pt x="21336" y="51816"/>
                </a:lnTo>
                <a:lnTo>
                  <a:pt x="21336" y="105156"/>
                </a:lnTo>
                <a:lnTo>
                  <a:pt x="24383" y="111252"/>
                </a:lnTo>
                <a:close/>
              </a:path>
            </a:pathLst>
          </a:custGeom>
          <a:solidFill>
            <a:srgbClr val="66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2490395" y="1663949"/>
            <a:ext cx="12102" cy="23657"/>
          </a:xfrm>
          <a:custGeom>
            <a:avLst/>
            <a:gdLst/>
            <a:ahLst/>
            <a:cxnLst/>
            <a:rect l="l" t="t" r="r" b="b"/>
            <a:pathLst>
              <a:path w="13716" h="26811">
                <a:moveTo>
                  <a:pt x="10160" y="0"/>
                </a:moveTo>
                <a:lnTo>
                  <a:pt x="0" y="5475"/>
                </a:lnTo>
                <a:lnTo>
                  <a:pt x="7619" y="26811"/>
                </a:lnTo>
                <a:lnTo>
                  <a:pt x="9143" y="23763"/>
                </a:lnTo>
                <a:lnTo>
                  <a:pt x="13716" y="22239"/>
                </a:lnTo>
                <a:lnTo>
                  <a:pt x="10160" y="0"/>
                </a:lnTo>
                <a:close/>
              </a:path>
            </a:pathLst>
          </a:custGeom>
          <a:solidFill>
            <a:srgbClr val="66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2478292" y="1629783"/>
            <a:ext cx="98163" cy="84716"/>
          </a:xfrm>
          <a:custGeom>
            <a:avLst/>
            <a:gdLst/>
            <a:ahLst/>
            <a:cxnLst/>
            <a:rect l="l" t="t" r="r" b="b"/>
            <a:pathLst>
              <a:path w="111251" h="96012">
                <a:moveTo>
                  <a:pt x="12191" y="9143"/>
                </a:moveTo>
                <a:lnTo>
                  <a:pt x="10668" y="12191"/>
                </a:lnTo>
                <a:lnTo>
                  <a:pt x="10668" y="19812"/>
                </a:lnTo>
                <a:lnTo>
                  <a:pt x="13715" y="22860"/>
                </a:lnTo>
                <a:lnTo>
                  <a:pt x="16763" y="25908"/>
                </a:lnTo>
                <a:lnTo>
                  <a:pt x="22859" y="25908"/>
                </a:lnTo>
                <a:lnTo>
                  <a:pt x="25907" y="24384"/>
                </a:lnTo>
                <a:lnTo>
                  <a:pt x="28956" y="24384"/>
                </a:lnTo>
                <a:lnTo>
                  <a:pt x="38100" y="21336"/>
                </a:lnTo>
                <a:lnTo>
                  <a:pt x="47243" y="19812"/>
                </a:lnTo>
                <a:lnTo>
                  <a:pt x="60959" y="19812"/>
                </a:lnTo>
                <a:lnTo>
                  <a:pt x="65531" y="21336"/>
                </a:lnTo>
                <a:lnTo>
                  <a:pt x="68579" y="22860"/>
                </a:lnTo>
                <a:lnTo>
                  <a:pt x="71627" y="25908"/>
                </a:lnTo>
                <a:lnTo>
                  <a:pt x="71627" y="35051"/>
                </a:lnTo>
                <a:lnTo>
                  <a:pt x="64007" y="35051"/>
                </a:lnTo>
                <a:lnTo>
                  <a:pt x="56387" y="33527"/>
                </a:lnTo>
                <a:lnTo>
                  <a:pt x="50291" y="33527"/>
                </a:lnTo>
                <a:lnTo>
                  <a:pt x="36068" y="34939"/>
                </a:lnTo>
                <a:lnTo>
                  <a:pt x="23875" y="38720"/>
                </a:lnTo>
                <a:lnTo>
                  <a:pt x="27431" y="60960"/>
                </a:lnTo>
                <a:lnTo>
                  <a:pt x="33527" y="56387"/>
                </a:lnTo>
                <a:lnTo>
                  <a:pt x="41147" y="54863"/>
                </a:lnTo>
                <a:lnTo>
                  <a:pt x="64007" y="54863"/>
                </a:lnTo>
                <a:lnTo>
                  <a:pt x="71627" y="56387"/>
                </a:lnTo>
                <a:lnTo>
                  <a:pt x="71627" y="65531"/>
                </a:lnTo>
                <a:lnTo>
                  <a:pt x="67056" y="68579"/>
                </a:lnTo>
                <a:lnTo>
                  <a:pt x="60959" y="71627"/>
                </a:lnTo>
                <a:lnTo>
                  <a:pt x="54863" y="73151"/>
                </a:lnTo>
                <a:lnTo>
                  <a:pt x="48768" y="74675"/>
                </a:lnTo>
                <a:lnTo>
                  <a:pt x="42671" y="76200"/>
                </a:lnTo>
                <a:lnTo>
                  <a:pt x="32003" y="76200"/>
                </a:lnTo>
                <a:lnTo>
                  <a:pt x="27431" y="74675"/>
                </a:lnTo>
                <a:lnTo>
                  <a:pt x="24383" y="73151"/>
                </a:lnTo>
                <a:lnTo>
                  <a:pt x="22859" y="71627"/>
                </a:lnTo>
                <a:lnTo>
                  <a:pt x="21335" y="68579"/>
                </a:lnTo>
                <a:lnTo>
                  <a:pt x="21335" y="65531"/>
                </a:lnTo>
                <a:lnTo>
                  <a:pt x="13715" y="44196"/>
                </a:lnTo>
                <a:lnTo>
                  <a:pt x="11305" y="46302"/>
                </a:lnTo>
                <a:lnTo>
                  <a:pt x="2826" y="56926"/>
                </a:lnTo>
                <a:lnTo>
                  <a:pt x="0" y="68579"/>
                </a:lnTo>
                <a:lnTo>
                  <a:pt x="0" y="76200"/>
                </a:lnTo>
                <a:lnTo>
                  <a:pt x="3047" y="82296"/>
                </a:lnTo>
                <a:lnTo>
                  <a:pt x="10668" y="88391"/>
                </a:lnTo>
                <a:lnTo>
                  <a:pt x="12746" y="89816"/>
                </a:lnTo>
                <a:lnTo>
                  <a:pt x="23603" y="94327"/>
                </a:lnTo>
                <a:lnTo>
                  <a:pt x="38100" y="96012"/>
                </a:lnTo>
                <a:lnTo>
                  <a:pt x="48768" y="96012"/>
                </a:lnTo>
                <a:lnTo>
                  <a:pt x="54863" y="94487"/>
                </a:lnTo>
                <a:lnTo>
                  <a:pt x="60959" y="92963"/>
                </a:lnTo>
                <a:lnTo>
                  <a:pt x="67056" y="91439"/>
                </a:lnTo>
                <a:lnTo>
                  <a:pt x="71627" y="88391"/>
                </a:lnTo>
                <a:lnTo>
                  <a:pt x="71627" y="92963"/>
                </a:lnTo>
                <a:lnTo>
                  <a:pt x="105156" y="92963"/>
                </a:lnTo>
                <a:lnTo>
                  <a:pt x="106679" y="89915"/>
                </a:lnTo>
                <a:lnTo>
                  <a:pt x="109727" y="88391"/>
                </a:lnTo>
                <a:lnTo>
                  <a:pt x="111251" y="85343"/>
                </a:lnTo>
                <a:lnTo>
                  <a:pt x="111251" y="79248"/>
                </a:lnTo>
                <a:lnTo>
                  <a:pt x="109727" y="77724"/>
                </a:lnTo>
                <a:lnTo>
                  <a:pt x="106679" y="76200"/>
                </a:lnTo>
                <a:lnTo>
                  <a:pt x="105156" y="73151"/>
                </a:lnTo>
                <a:lnTo>
                  <a:pt x="92963" y="73151"/>
                </a:lnTo>
                <a:lnTo>
                  <a:pt x="92963" y="21336"/>
                </a:lnTo>
                <a:lnTo>
                  <a:pt x="89915" y="13715"/>
                </a:lnTo>
                <a:lnTo>
                  <a:pt x="82295" y="7620"/>
                </a:lnTo>
                <a:lnTo>
                  <a:pt x="77728" y="5171"/>
                </a:lnTo>
                <a:lnTo>
                  <a:pt x="66409" y="1393"/>
                </a:lnTo>
                <a:lnTo>
                  <a:pt x="51815" y="0"/>
                </a:lnTo>
                <a:lnTo>
                  <a:pt x="42671" y="0"/>
                </a:lnTo>
                <a:lnTo>
                  <a:pt x="38100" y="1524"/>
                </a:lnTo>
                <a:lnTo>
                  <a:pt x="32003" y="1524"/>
                </a:lnTo>
                <a:lnTo>
                  <a:pt x="27431" y="3048"/>
                </a:lnTo>
                <a:lnTo>
                  <a:pt x="21335" y="4572"/>
                </a:lnTo>
                <a:lnTo>
                  <a:pt x="18287" y="6096"/>
                </a:lnTo>
                <a:lnTo>
                  <a:pt x="15239" y="6096"/>
                </a:lnTo>
                <a:lnTo>
                  <a:pt x="12191" y="9143"/>
                </a:lnTo>
                <a:close/>
              </a:path>
            </a:pathLst>
          </a:custGeom>
          <a:solidFill>
            <a:srgbClr val="66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4" name="object 1024"/>
          <p:cNvSpPr/>
          <p:nvPr/>
        </p:nvSpPr>
        <p:spPr>
          <a:xfrm>
            <a:off x="907676" y="685799"/>
            <a:ext cx="3334870" cy="250115"/>
          </a:xfrm>
          <a:custGeom>
            <a:avLst/>
            <a:gdLst/>
            <a:ahLst/>
            <a:cxnLst/>
            <a:rect l="l" t="t" r="r" b="b"/>
            <a:pathLst>
              <a:path w="3779519" h="283464">
                <a:moveTo>
                  <a:pt x="3779519" y="0"/>
                </a:moveTo>
                <a:lnTo>
                  <a:pt x="0" y="0"/>
                </a:lnTo>
                <a:lnTo>
                  <a:pt x="0" y="283464"/>
                </a:lnTo>
                <a:lnTo>
                  <a:pt x="3779519" y="283464"/>
                </a:lnTo>
                <a:lnTo>
                  <a:pt x="3779519" y="0"/>
                </a:lnTo>
                <a:close/>
              </a:path>
            </a:pathLst>
          </a:custGeom>
          <a:solidFill>
            <a:srgbClr val="1F49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985669" y="714039"/>
            <a:ext cx="178845" cy="1936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3571538" y="740932"/>
            <a:ext cx="86061" cy="116989"/>
          </a:xfrm>
          <a:custGeom>
            <a:avLst/>
            <a:gdLst/>
            <a:ahLst/>
            <a:cxnLst/>
            <a:rect l="l" t="t" r="r" b="b"/>
            <a:pathLst>
              <a:path w="97536" h="132587">
                <a:moveTo>
                  <a:pt x="1524" y="129539"/>
                </a:moveTo>
                <a:lnTo>
                  <a:pt x="1524" y="3048"/>
                </a:lnTo>
                <a:lnTo>
                  <a:pt x="3048" y="1524"/>
                </a:lnTo>
                <a:lnTo>
                  <a:pt x="94487" y="1524"/>
                </a:lnTo>
                <a:lnTo>
                  <a:pt x="97536" y="0"/>
                </a:lnTo>
                <a:lnTo>
                  <a:pt x="0" y="0"/>
                </a:lnTo>
                <a:lnTo>
                  <a:pt x="1524" y="129539"/>
                </a:lnTo>
                <a:close/>
              </a:path>
              <a:path w="97536" h="132587">
                <a:moveTo>
                  <a:pt x="97536" y="132587"/>
                </a:moveTo>
                <a:lnTo>
                  <a:pt x="97536" y="0"/>
                </a:lnTo>
                <a:lnTo>
                  <a:pt x="94487" y="1524"/>
                </a:lnTo>
                <a:lnTo>
                  <a:pt x="3048" y="1524"/>
                </a:lnTo>
                <a:lnTo>
                  <a:pt x="1524" y="3048"/>
                </a:lnTo>
                <a:lnTo>
                  <a:pt x="1524" y="129539"/>
                </a:lnTo>
                <a:lnTo>
                  <a:pt x="0" y="0"/>
                </a:lnTo>
                <a:lnTo>
                  <a:pt x="0" y="132587"/>
                </a:lnTo>
                <a:lnTo>
                  <a:pt x="97536" y="132587"/>
                </a:lnTo>
                <a:lnTo>
                  <a:pt x="3048" y="131063"/>
                </a:lnTo>
                <a:lnTo>
                  <a:pt x="3048" y="3047"/>
                </a:lnTo>
                <a:lnTo>
                  <a:pt x="96012" y="3048"/>
                </a:lnTo>
                <a:lnTo>
                  <a:pt x="96012" y="129539"/>
                </a:lnTo>
                <a:lnTo>
                  <a:pt x="94487" y="131063"/>
                </a:lnTo>
                <a:lnTo>
                  <a:pt x="97536" y="132587"/>
                </a:lnTo>
                <a:close/>
              </a:path>
              <a:path w="97536" h="132587">
                <a:moveTo>
                  <a:pt x="96012" y="3048"/>
                </a:moveTo>
                <a:lnTo>
                  <a:pt x="94488" y="3047"/>
                </a:lnTo>
                <a:lnTo>
                  <a:pt x="94488" y="129539"/>
                </a:lnTo>
                <a:lnTo>
                  <a:pt x="3048" y="129539"/>
                </a:lnTo>
                <a:lnTo>
                  <a:pt x="3048" y="131063"/>
                </a:lnTo>
                <a:lnTo>
                  <a:pt x="97536" y="132587"/>
                </a:lnTo>
                <a:lnTo>
                  <a:pt x="94487" y="131063"/>
                </a:lnTo>
                <a:lnTo>
                  <a:pt x="96012" y="129539"/>
                </a:lnTo>
                <a:lnTo>
                  <a:pt x="96012" y="30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7" name="object 1027"/>
          <p:cNvSpPr/>
          <p:nvPr/>
        </p:nvSpPr>
        <p:spPr>
          <a:xfrm>
            <a:off x="3669702" y="740932"/>
            <a:ext cx="154641" cy="116989"/>
          </a:xfrm>
          <a:custGeom>
            <a:avLst/>
            <a:gdLst/>
            <a:ahLst/>
            <a:cxnLst/>
            <a:rect l="l" t="t" r="r" b="b"/>
            <a:pathLst>
              <a:path w="175260" h="132587">
                <a:moveTo>
                  <a:pt x="3048" y="129539"/>
                </a:moveTo>
                <a:lnTo>
                  <a:pt x="3048" y="3048"/>
                </a:lnTo>
                <a:lnTo>
                  <a:pt x="4572" y="1524"/>
                </a:lnTo>
                <a:lnTo>
                  <a:pt x="172212" y="1524"/>
                </a:lnTo>
                <a:lnTo>
                  <a:pt x="175260" y="0"/>
                </a:lnTo>
                <a:lnTo>
                  <a:pt x="0" y="0"/>
                </a:lnTo>
                <a:lnTo>
                  <a:pt x="3048" y="129539"/>
                </a:lnTo>
                <a:close/>
              </a:path>
              <a:path w="175260" h="132587">
                <a:moveTo>
                  <a:pt x="175260" y="132587"/>
                </a:moveTo>
                <a:lnTo>
                  <a:pt x="175260" y="0"/>
                </a:lnTo>
                <a:lnTo>
                  <a:pt x="172212" y="1524"/>
                </a:lnTo>
                <a:lnTo>
                  <a:pt x="4572" y="1524"/>
                </a:lnTo>
                <a:lnTo>
                  <a:pt x="3048" y="3048"/>
                </a:lnTo>
                <a:lnTo>
                  <a:pt x="3048" y="129539"/>
                </a:lnTo>
                <a:lnTo>
                  <a:pt x="0" y="0"/>
                </a:lnTo>
                <a:lnTo>
                  <a:pt x="0" y="132587"/>
                </a:lnTo>
                <a:lnTo>
                  <a:pt x="175260" y="132587"/>
                </a:lnTo>
                <a:lnTo>
                  <a:pt x="4572" y="131063"/>
                </a:lnTo>
                <a:lnTo>
                  <a:pt x="4571" y="3048"/>
                </a:lnTo>
                <a:lnTo>
                  <a:pt x="173736" y="3048"/>
                </a:lnTo>
                <a:lnTo>
                  <a:pt x="173736" y="129539"/>
                </a:lnTo>
                <a:lnTo>
                  <a:pt x="172212" y="131063"/>
                </a:lnTo>
                <a:lnTo>
                  <a:pt x="175260" y="132587"/>
                </a:lnTo>
                <a:close/>
              </a:path>
              <a:path w="175260" h="132587">
                <a:moveTo>
                  <a:pt x="173736" y="3048"/>
                </a:moveTo>
                <a:lnTo>
                  <a:pt x="172211" y="3048"/>
                </a:lnTo>
                <a:lnTo>
                  <a:pt x="172212" y="129539"/>
                </a:lnTo>
                <a:lnTo>
                  <a:pt x="4571" y="129540"/>
                </a:lnTo>
                <a:lnTo>
                  <a:pt x="4572" y="131063"/>
                </a:lnTo>
                <a:lnTo>
                  <a:pt x="175260" y="132587"/>
                </a:lnTo>
                <a:lnTo>
                  <a:pt x="172212" y="131063"/>
                </a:lnTo>
                <a:lnTo>
                  <a:pt x="173736" y="129539"/>
                </a:lnTo>
                <a:lnTo>
                  <a:pt x="173736" y="30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8" name="object 1028"/>
          <p:cNvSpPr/>
          <p:nvPr/>
        </p:nvSpPr>
        <p:spPr>
          <a:xfrm>
            <a:off x="3469340" y="740932"/>
            <a:ext cx="86061" cy="116989"/>
          </a:xfrm>
          <a:custGeom>
            <a:avLst/>
            <a:gdLst/>
            <a:ahLst/>
            <a:cxnLst/>
            <a:rect l="l" t="t" r="r" b="b"/>
            <a:pathLst>
              <a:path w="97536" h="132587">
                <a:moveTo>
                  <a:pt x="1524" y="129539"/>
                </a:moveTo>
                <a:lnTo>
                  <a:pt x="1524" y="3048"/>
                </a:lnTo>
                <a:lnTo>
                  <a:pt x="3048" y="1524"/>
                </a:lnTo>
                <a:lnTo>
                  <a:pt x="94487" y="1524"/>
                </a:lnTo>
                <a:lnTo>
                  <a:pt x="97536" y="0"/>
                </a:lnTo>
                <a:lnTo>
                  <a:pt x="0" y="0"/>
                </a:lnTo>
                <a:lnTo>
                  <a:pt x="1524" y="129539"/>
                </a:lnTo>
                <a:close/>
              </a:path>
              <a:path w="97536" h="132587">
                <a:moveTo>
                  <a:pt x="97536" y="132587"/>
                </a:moveTo>
                <a:lnTo>
                  <a:pt x="97536" y="0"/>
                </a:lnTo>
                <a:lnTo>
                  <a:pt x="94487" y="1524"/>
                </a:lnTo>
                <a:lnTo>
                  <a:pt x="3048" y="1524"/>
                </a:lnTo>
                <a:lnTo>
                  <a:pt x="1524" y="3048"/>
                </a:lnTo>
                <a:lnTo>
                  <a:pt x="1524" y="129539"/>
                </a:lnTo>
                <a:lnTo>
                  <a:pt x="0" y="0"/>
                </a:lnTo>
                <a:lnTo>
                  <a:pt x="0" y="132587"/>
                </a:lnTo>
                <a:lnTo>
                  <a:pt x="97536" y="132587"/>
                </a:lnTo>
                <a:lnTo>
                  <a:pt x="3048" y="131063"/>
                </a:lnTo>
                <a:lnTo>
                  <a:pt x="3048" y="3047"/>
                </a:lnTo>
                <a:lnTo>
                  <a:pt x="96012" y="3048"/>
                </a:lnTo>
                <a:lnTo>
                  <a:pt x="96012" y="129539"/>
                </a:lnTo>
                <a:lnTo>
                  <a:pt x="94487" y="131063"/>
                </a:lnTo>
                <a:lnTo>
                  <a:pt x="97536" y="132587"/>
                </a:lnTo>
                <a:close/>
              </a:path>
              <a:path w="97536" h="132587">
                <a:moveTo>
                  <a:pt x="96012" y="3048"/>
                </a:moveTo>
                <a:lnTo>
                  <a:pt x="94488" y="3047"/>
                </a:lnTo>
                <a:lnTo>
                  <a:pt x="94488" y="129539"/>
                </a:lnTo>
                <a:lnTo>
                  <a:pt x="3048" y="129539"/>
                </a:lnTo>
                <a:lnTo>
                  <a:pt x="3048" y="131063"/>
                </a:lnTo>
                <a:lnTo>
                  <a:pt x="97536" y="132587"/>
                </a:lnTo>
                <a:lnTo>
                  <a:pt x="94487" y="131063"/>
                </a:lnTo>
                <a:lnTo>
                  <a:pt x="96012" y="129539"/>
                </a:lnTo>
                <a:lnTo>
                  <a:pt x="96012" y="30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3839135" y="740932"/>
            <a:ext cx="149261" cy="116989"/>
          </a:xfrm>
          <a:custGeom>
            <a:avLst/>
            <a:gdLst/>
            <a:ahLst/>
            <a:cxnLst/>
            <a:rect l="l" t="t" r="r" b="b"/>
            <a:pathLst>
              <a:path w="169163" h="132587">
                <a:moveTo>
                  <a:pt x="1524" y="129539"/>
                </a:moveTo>
                <a:lnTo>
                  <a:pt x="1524" y="3048"/>
                </a:lnTo>
                <a:lnTo>
                  <a:pt x="4572" y="1524"/>
                </a:lnTo>
                <a:lnTo>
                  <a:pt x="166115" y="1524"/>
                </a:lnTo>
                <a:lnTo>
                  <a:pt x="169163" y="0"/>
                </a:lnTo>
                <a:lnTo>
                  <a:pt x="0" y="0"/>
                </a:lnTo>
                <a:lnTo>
                  <a:pt x="1524" y="129539"/>
                </a:lnTo>
                <a:close/>
              </a:path>
              <a:path w="169163" h="132587">
                <a:moveTo>
                  <a:pt x="169163" y="132587"/>
                </a:moveTo>
                <a:lnTo>
                  <a:pt x="169163" y="0"/>
                </a:lnTo>
                <a:lnTo>
                  <a:pt x="166115" y="1524"/>
                </a:lnTo>
                <a:lnTo>
                  <a:pt x="4572" y="1524"/>
                </a:lnTo>
                <a:lnTo>
                  <a:pt x="1524" y="3048"/>
                </a:lnTo>
                <a:lnTo>
                  <a:pt x="1524" y="129539"/>
                </a:lnTo>
                <a:lnTo>
                  <a:pt x="0" y="0"/>
                </a:lnTo>
                <a:lnTo>
                  <a:pt x="0" y="132587"/>
                </a:lnTo>
                <a:lnTo>
                  <a:pt x="169163" y="132587"/>
                </a:lnTo>
                <a:lnTo>
                  <a:pt x="4572" y="131063"/>
                </a:lnTo>
                <a:lnTo>
                  <a:pt x="4571" y="3048"/>
                </a:lnTo>
                <a:lnTo>
                  <a:pt x="167639" y="3048"/>
                </a:lnTo>
                <a:lnTo>
                  <a:pt x="167639" y="129539"/>
                </a:lnTo>
                <a:lnTo>
                  <a:pt x="166115" y="131063"/>
                </a:lnTo>
                <a:lnTo>
                  <a:pt x="169163" y="132587"/>
                </a:lnTo>
                <a:close/>
              </a:path>
              <a:path w="169163" h="132587">
                <a:moveTo>
                  <a:pt x="167639" y="3048"/>
                </a:moveTo>
                <a:lnTo>
                  <a:pt x="166116" y="3047"/>
                </a:lnTo>
                <a:lnTo>
                  <a:pt x="166116" y="129539"/>
                </a:lnTo>
                <a:lnTo>
                  <a:pt x="4571" y="129540"/>
                </a:lnTo>
                <a:lnTo>
                  <a:pt x="4572" y="131063"/>
                </a:lnTo>
                <a:lnTo>
                  <a:pt x="169163" y="132587"/>
                </a:lnTo>
                <a:lnTo>
                  <a:pt x="166115" y="131063"/>
                </a:lnTo>
                <a:lnTo>
                  <a:pt x="167639" y="129539"/>
                </a:lnTo>
                <a:lnTo>
                  <a:pt x="167639" y="30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0" name="object 1030"/>
          <p:cNvSpPr/>
          <p:nvPr/>
        </p:nvSpPr>
        <p:spPr>
          <a:xfrm>
            <a:off x="4019325" y="742277"/>
            <a:ext cx="212463" cy="1183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1" name="object 1031"/>
          <p:cNvSpPr/>
          <p:nvPr/>
        </p:nvSpPr>
        <p:spPr>
          <a:xfrm>
            <a:off x="907676" y="685800"/>
            <a:ext cx="3333525" cy="2501152"/>
          </a:xfrm>
          <a:custGeom>
            <a:avLst/>
            <a:gdLst/>
            <a:ahLst/>
            <a:cxnLst/>
            <a:rect l="l" t="t" r="r" b="b"/>
            <a:pathLst>
              <a:path w="3777995" h="2834639">
                <a:moveTo>
                  <a:pt x="0" y="2834639"/>
                </a:moveTo>
                <a:lnTo>
                  <a:pt x="3777995" y="2834639"/>
                </a:lnTo>
                <a:lnTo>
                  <a:pt x="3777995" y="0"/>
                </a:lnTo>
                <a:lnTo>
                  <a:pt x="0" y="0"/>
                </a:lnTo>
                <a:lnTo>
                  <a:pt x="0" y="2834639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900108" y="685800"/>
            <a:ext cx="3336214" cy="25024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927002" y="3065928"/>
            <a:ext cx="1718533" cy="121024"/>
          </a:xfrm>
          <a:custGeom>
            <a:avLst/>
            <a:gdLst/>
            <a:ahLst/>
            <a:cxnLst/>
            <a:rect l="l" t="t" r="r" b="b"/>
            <a:pathLst>
              <a:path w="1947671" h="137160">
                <a:moveTo>
                  <a:pt x="0" y="137160"/>
                </a:moveTo>
                <a:lnTo>
                  <a:pt x="1947671" y="137160"/>
                </a:lnTo>
                <a:lnTo>
                  <a:pt x="1947671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0075B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7225104" y="3056516"/>
            <a:ext cx="1011218" cy="131780"/>
          </a:xfrm>
          <a:custGeom>
            <a:avLst/>
            <a:gdLst/>
            <a:ahLst/>
            <a:cxnLst/>
            <a:rect l="l" t="t" r="r" b="b"/>
            <a:pathLst>
              <a:path w="1146047" h="149351">
                <a:moveTo>
                  <a:pt x="1146047" y="0"/>
                </a:moveTo>
                <a:lnTo>
                  <a:pt x="0" y="0"/>
                </a:lnTo>
                <a:lnTo>
                  <a:pt x="112775" y="149351"/>
                </a:lnTo>
                <a:lnTo>
                  <a:pt x="1033271" y="149351"/>
                </a:lnTo>
                <a:lnTo>
                  <a:pt x="1146047" y="0"/>
                </a:lnTo>
                <a:close/>
              </a:path>
            </a:pathLst>
          </a:custGeom>
          <a:solidFill>
            <a:srgbClr val="182F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900108" y="3056516"/>
            <a:ext cx="3336215" cy="1317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978101" y="1047526"/>
            <a:ext cx="2487705" cy="2029160"/>
          </a:xfrm>
          <a:custGeom>
            <a:avLst/>
            <a:gdLst/>
            <a:ahLst/>
            <a:cxnLst/>
            <a:rect l="l" t="t" r="r" b="b"/>
            <a:pathLst>
              <a:path w="2819399" h="2299715">
                <a:moveTo>
                  <a:pt x="2819399" y="1494815"/>
                </a:moveTo>
                <a:lnTo>
                  <a:pt x="2819399" y="0"/>
                </a:lnTo>
                <a:lnTo>
                  <a:pt x="2308859" y="0"/>
                </a:lnTo>
                <a:lnTo>
                  <a:pt x="2308859" y="2299715"/>
                </a:lnTo>
                <a:lnTo>
                  <a:pt x="2819399" y="2299715"/>
                </a:lnTo>
                <a:lnTo>
                  <a:pt x="2819399" y="1494815"/>
                </a:lnTo>
                <a:close/>
              </a:path>
              <a:path w="2819399" h="2299715">
                <a:moveTo>
                  <a:pt x="0" y="1954758"/>
                </a:moveTo>
                <a:lnTo>
                  <a:pt x="0" y="2299715"/>
                </a:lnTo>
                <a:lnTo>
                  <a:pt x="510539" y="2299715"/>
                </a:lnTo>
                <a:lnTo>
                  <a:pt x="510539" y="1432559"/>
                </a:lnTo>
                <a:lnTo>
                  <a:pt x="527010" y="1432559"/>
                </a:lnTo>
                <a:lnTo>
                  <a:pt x="524484" y="1042415"/>
                </a:lnTo>
                <a:lnTo>
                  <a:pt x="510539" y="1042415"/>
                </a:lnTo>
                <a:lnTo>
                  <a:pt x="510539" y="390143"/>
                </a:lnTo>
                <a:lnTo>
                  <a:pt x="514554" y="390143"/>
                </a:lnTo>
                <a:lnTo>
                  <a:pt x="531952" y="0"/>
                </a:lnTo>
                <a:lnTo>
                  <a:pt x="0" y="0"/>
                </a:lnTo>
                <a:lnTo>
                  <a:pt x="0" y="1954758"/>
                </a:lnTo>
                <a:close/>
              </a:path>
              <a:path w="2819399" h="2299715">
                <a:moveTo>
                  <a:pt x="1451824" y="1378348"/>
                </a:moveTo>
                <a:lnTo>
                  <a:pt x="1491551" y="1363994"/>
                </a:lnTo>
                <a:lnTo>
                  <a:pt x="1531144" y="1347130"/>
                </a:lnTo>
                <a:lnTo>
                  <a:pt x="1570696" y="1327880"/>
                </a:lnTo>
                <a:lnTo>
                  <a:pt x="1610299" y="1306366"/>
                </a:lnTo>
                <a:lnTo>
                  <a:pt x="1649680" y="1282438"/>
                </a:lnTo>
                <a:lnTo>
                  <a:pt x="1686909" y="1255361"/>
                </a:lnTo>
                <a:lnTo>
                  <a:pt x="1721957" y="1225445"/>
                </a:lnTo>
                <a:lnTo>
                  <a:pt x="1754885" y="1192720"/>
                </a:lnTo>
                <a:lnTo>
                  <a:pt x="1785757" y="1157218"/>
                </a:lnTo>
                <a:lnTo>
                  <a:pt x="1814632" y="1118969"/>
                </a:lnTo>
                <a:lnTo>
                  <a:pt x="1841574" y="1078004"/>
                </a:lnTo>
                <a:lnTo>
                  <a:pt x="1866598" y="1034262"/>
                </a:lnTo>
                <a:lnTo>
                  <a:pt x="1887902" y="987456"/>
                </a:lnTo>
                <a:lnTo>
                  <a:pt x="1905195" y="937564"/>
                </a:lnTo>
                <a:lnTo>
                  <a:pt x="1918537" y="884586"/>
                </a:lnTo>
                <a:lnTo>
                  <a:pt x="1927991" y="828522"/>
                </a:lnTo>
                <a:lnTo>
                  <a:pt x="1932163" y="789431"/>
                </a:lnTo>
                <a:lnTo>
                  <a:pt x="1934653" y="748969"/>
                </a:lnTo>
                <a:lnTo>
                  <a:pt x="1935479" y="707135"/>
                </a:lnTo>
                <a:lnTo>
                  <a:pt x="1935125" y="679955"/>
                </a:lnTo>
                <a:lnTo>
                  <a:pt x="1932275" y="627108"/>
                </a:lnTo>
                <a:lnTo>
                  <a:pt x="1926550" y="576286"/>
                </a:lnTo>
                <a:lnTo>
                  <a:pt x="1917921" y="527498"/>
                </a:lnTo>
                <a:lnTo>
                  <a:pt x="1906362" y="480755"/>
                </a:lnTo>
                <a:lnTo>
                  <a:pt x="1891845" y="436064"/>
                </a:lnTo>
                <a:lnTo>
                  <a:pt x="1874342" y="393435"/>
                </a:lnTo>
                <a:lnTo>
                  <a:pt x="1853826" y="352877"/>
                </a:lnTo>
                <a:lnTo>
                  <a:pt x="1830270" y="314399"/>
                </a:lnTo>
                <a:lnTo>
                  <a:pt x="1803646" y="278011"/>
                </a:lnTo>
                <a:lnTo>
                  <a:pt x="1774156" y="243527"/>
                </a:lnTo>
                <a:lnTo>
                  <a:pt x="1743148" y="211168"/>
                </a:lnTo>
                <a:lnTo>
                  <a:pt x="1710832" y="181213"/>
                </a:lnTo>
                <a:lnTo>
                  <a:pt x="1677191" y="153681"/>
                </a:lnTo>
                <a:lnTo>
                  <a:pt x="1642205" y="128590"/>
                </a:lnTo>
                <a:lnTo>
                  <a:pt x="1605857" y="105960"/>
                </a:lnTo>
                <a:lnTo>
                  <a:pt x="1568128" y="85807"/>
                </a:lnTo>
                <a:lnTo>
                  <a:pt x="1529000" y="68151"/>
                </a:lnTo>
                <a:lnTo>
                  <a:pt x="1488455" y="53009"/>
                </a:lnTo>
                <a:lnTo>
                  <a:pt x="1446474" y="40400"/>
                </a:lnTo>
                <a:lnTo>
                  <a:pt x="1393390" y="28515"/>
                </a:lnTo>
                <a:lnTo>
                  <a:pt x="1355421" y="22628"/>
                </a:lnTo>
                <a:lnTo>
                  <a:pt x="1311014" y="17399"/>
                </a:lnTo>
                <a:lnTo>
                  <a:pt x="1260152" y="12838"/>
                </a:lnTo>
                <a:lnTo>
                  <a:pt x="1202816" y="8953"/>
                </a:lnTo>
                <a:lnTo>
                  <a:pt x="1138988" y="5754"/>
                </a:lnTo>
                <a:lnTo>
                  <a:pt x="1068650" y="3250"/>
                </a:lnTo>
                <a:lnTo>
                  <a:pt x="991782" y="1450"/>
                </a:lnTo>
                <a:lnTo>
                  <a:pt x="950894" y="817"/>
                </a:lnTo>
                <a:lnTo>
                  <a:pt x="908367" y="364"/>
                </a:lnTo>
                <a:lnTo>
                  <a:pt x="864199" y="91"/>
                </a:lnTo>
                <a:lnTo>
                  <a:pt x="531952" y="0"/>
                </a:lnTo>
                <a:lnTo>
                  <a:pt x="514554" y="390143"/>
                </a:lnTo>
                <a:lnTo>
                  <a:pt x="809352" y="390282"/>
                </a:lnTo>
                <a:lnTo>
                  <a:pt x="834673" y="390457"/>
                </a:lnTo>
                <a:lnTo>
                  <a:pt x="882515" y="391025"/>
                </a:lnTo>
                <a:lnTo>
                  <a:pt x="926630" y="391889"/>
                </a:lnTo>
                <a:lnTo>
                  <a:pt x="967029" y="393060"/>
                </a:lnTo>
                <a:lnTo>
                  <a:pt x="1003719" y="394546"/>
                </a:lnTo>
                <a:lnTo>
                  <a:pt x="1036711" y="396357"/>
                </a:lnTo>
                <a:lnTo>
                  <a:pt x="1079284" y="399702"/>
                </a:lnTo>
                <a:lnTo>
                  <a:pt x="1113586" y="403829"/>
                </a:lnTo>
                <a:lnTo>
                  <a:pt x="1151109" y="410921"/>
                </a:lnTo>
                <a:lnTo>
                  <a:pt x="1189356" y="421687"/>
                </a:lnTo>
                <a:lnTo>
                  <a:pt x="1225339" y="435795"/>
                </a:lnTo>
                <a:lnTo>
                  <a:pt x="1259057" y="453286"/>
                </a:lnTo>
                <a:lnTo>
                  <a:pt x="1290511" y="474203"/>
                </a:lnTo>
                <a:lnTo>
                  <a:pt x="1319701" y="498586"/>
                </a:lnTo>
                <a:lnTo>
                  <a:pt x="1342520" y="521711"/>
                </a:lnTo>
                <a:lnTo>
                  <a:pt x="1365638" y="552035"/>
                </a:lnTo>
                <a:lnTo>
                  <a:pt x="1383798" y="585171"/>
                </a:lnTo>
                <a:lnTo>
                  <a:pt x="1397091" y="621027"/>
                </a:lnTo>
                <a:lnTo>
                  <a:pt x="1405610" y="659512"/>
                </a:lnTo>
                <a:lnTo>
                  <a:pt x="1409446" y="700534"/>
                </a:lnTo>
                <a:lnTo>
                  <a:pt x="1409699" y="714755"/>
                </a:lnTo>
                <a:lnTo>
                  <a:pt x="1409553" y="725090"/>
                </a:lnTo>
                <a:lnTo>
                  <a:pt x="1406086" y="764758"/>
                </a:lnTo>
                <a:lnTo>
                  <a:pt x="1397895" y="802627"/>
                </a:lnTo>
                <a:lnTo>
                  <a:pt x="1384826" y="838467"/>
                </a:lnTo>
                <a:lnTo>
                  <a:pt x="1366725" y="872046"/>
                </a:lnTo>
                <a:lnTo>
                  <a:pt x="1348563" y="897100"/>
                </a:lnTo>
                <a:lnTo>
                  <a:pt x="1323610" y="924849"/>
                </a:lnTo>
                <a:lnTo>
                  <a:pt x="1295656" y="949868"/>
                </a:lnTo>
                <a:lnTo>
                  <a:pt x="1264499" y="971886"/>
                </a:lnTo>
                <a:lnTo>
                  <a:pt x="1229937" y="990633"/>
                </a:lnTo>
                <a:lnTo>
                  <a:pt x="1191767" y="1005839"/>
                </a:lnTo>
                <a:lnTo>
                  <a:pt x="1157066" y="1015989"/>
                </a:lnTo>
                <a:lnTo>
                  <a:pt x="1113312" y="1024493"/>
                </a:lnTo>
                <a:lnTo>
                  <a:pt x="1079113" y="1029248"/>
                </a:lnTo>
                <a:lnTo>
                  <a:pt x="1040891" y="1033271"/>
                </a:lnTo>
                <a:lnTo>
                  <a:pt x="998646" y="1036563"/>
                </a:lnTo>
                <a:lnTo>
                  <a:pt x="952378" y="1039124"/>
                </a:lnTo>
                <a:lnTo>
                  <a:pt x="902086" y="1040952"/>
                </a:lnTo>
                <a:lnTo>
                  <a:pt x="847770" y="1042050"/>
                </a:lnTo>
                <a:lnTo>
                  <a:pt x="524484" y="1042415"/>
                </a:lnTo>
                <a:lnTo>
                  <a:pt x="527010" y="1432559"/>
                </a:lnTo>
                <a:lnTo>
                  <a:pt x="876890" y="1432479"/>
                </a:lnTo>
                <a:lnTo>
                  <a:pt x="910207" y="1432238"/>
                </a:lnTo>
                <a:lnTo>
                  <a:pt x="942722" y="1431834"/>
                </a:lnTo>
                <a:lnTo>
                  <a:pt x="974433" y="1431267"/>
                </a:lnTo>
                <a:lnTo>
                  <a:pt x="1005339" y="1430535"/>
                </a:lnTo>
                <a:lnTo>
                  <a:pt x="1064734" y="1428574"/>
                </a:lnTo>
                <a:lnTo>
                  <a:pt x="1120896" y="1425940"/>
                </a:lnTo>
                <a:lnTo>
                  <a:pt x="1173816" y="1422625"/>
                </a:lnTo>
                <a:lnTo>
                  <a:pt x="1223486" y="1418619"/>
                </a:lnTo>
                <a:lnTo>
                  <a:pt x="1269896" y="1413914"/>
                </a:lnTo>
                <a:lnTo>
                  <a:pt x="1313037" y="1408501"/>
                </a:lnTo>
                <a:lnTo>
                  <a:pt x="1352900" y="1402369"/>
                </a:lnTo>
                <a:lnTo>
                  <a:pt x="1385065" y="1396358"/>
                </a:lnTo>
                <a:lnTo>
                  <a:pt x="1425220" y="1386462"/>
                </a:lnTo>
                <a:lnTo>
                  <a:pt x="1438536" y="1382553"/>
                </a:lnTo>
                <a:lnTo>
                  <a:pt x="1451824" y="1378348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888044" y="1456316"/>
            <a:ext cx="51098" cy="47064"/>
          </a:xfrm>
          <a:custGeom>
            <a:avLst/>
            <a:gdLst/>
            <a:ahLst/>
            <a:cxnLst/>
            <a:rect l="l" t="t" r="r" b="b"/>
            <a:pathLst>
              <a:path w="57911" h="53339">
                <a:moveTo>
                  <a:pt x="28955" y="0"/>
                </a:moveTo>
                <a:lnTo>
                  <a:pt x="21335" y="0"/>
                </a:lnTo>
                <a:lnTo>
                  <a:pt x="13716" y="3048"/>
                </a:lnTo>
                <a:lnTo>
                  <a:pt x="9144" y="9144"/>
                </a:lnTo>
                <a:lnTo>
                  <a:pt x="3048" y="13716"/>
                </a:lnTo>
                <a:lnTo>
                  <a:pt x="0" y="21336"/>
                </a:lnTo>
                <a:lnTo>
                  <a:pt x="0" y="28956"/>
                </a:lnTo>
                <a:lnTo>
                  <a:pt x="0" y="35051"/>
                </a:lnTo>
                <a:lnTo>
                  <a:pt x="3048" y="39624"/>
                </a:lnTo>
                <a:lnTo>
                  <a:pt x="9144" y="45720"/>
                </a:lnTo>
                <a:lnTo>
                  <a:pt x="13716" y="50292"/>
                </a:lnTo>
                <a:lnTo>
                  <a:pt x="21335" y="53339"/>
                </a:lnTo>
                <a:lnTo>
                  <a:pt x="28955" y="53339"/>
                </a:lnTo>
                <a:lnTo>
                  <a:pt x="38099" y="53339"/>
                </a:lnTo>
                <a:lnTo>
                  <a:pt x="44195" y="50292"/>
                </a:lnTo>
                <a:lnTo>
                  <a:pt x="50291" y="45720"/>
                </a:lnTo>
                <a:lnTo>
                  <a:pt x="56387" y="39624"/>
                </a:lnTo>
                <a:lnTo>
                  <a:pt x="57911" y="35051"/>
                </a:lnTo>
                <a:lnTo>
                  <a:pt x="57911" y="27432"/>
                </a:lnTo>
                <a:lnTo>
                  <a:pt x="57911" y="21336"/>
                </a:lnTo>
                <a:lnTo>
                  <a:pt x="56387" y="16763"/>
                </a:lnTo>
                <a:lnTo>
                  <a:pt x="51815" y="10668"/>
                </a:lnTo>
                <a:lnTo>
                  <a:pt x="45719" y="4572"/>
                </a:lnTo>
                <a:lnTo>
                  <a:pt x="38099" y="0"/>
                </a:lnTo>
                <a:lnTo>
                  <a:pt x="28955" y="0"/>
                </a:lnTo>
                <a:close/>
              </a:path>
            </a:pathLst>
          </a:custGeom>
          <a:ln w="4572">
            <a:solidFill>
              <a:srgbClr val="0000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295029" y="1456316"/>
            <a:ext cx="48409" cy="47064"/>
          </a:xfrm>
          <a:custGeom>
            <a:avLst/>
            <a:gdLst/>
            <a:ahLst/>
            <a:cxnLst/>
            <a:rect l="l" t="t" r="r" b="b"/>
            <a:pathLst>
              <a:path w="54863" h="53339">
                <a:moveTo>
                  <a:pt x="27431" y="0"/>
                </a:moveTo>
                <a:lnTo>
                  <a:pt x="19811" y="0"/>
                </a:lnTo>
                <a:lnTo>
                  <a:pt x="13715" y="3048"/>
                </a:lnTo>
                <a:lnTo>
                  <a:pt x="7619" y="9144"/>
                </a:lnTo>
                <a:lnTo>
                  <a:pt x="3048" y="13716"/>
                </a:lnTo>
                <a:lnTo>
                  <a:pt x="0" y="21336"/>
                </a:lnTo>
                <a:lnTo>
                  <a:pt x="0" y="28956"/>
                </a:lnTo>
                <a:lnTo>
                  <a:pt x="0" y="36575"/>
                </a:lnTo>
                <a:lnTo>
                  <a:pt x="3048" y="41148"/>
                </a:lnTo>
                <a:lnTo>
                  <a:pt x="7619" y="45720"/>
                </a:lnTo>
                <a:lnTo>
                  <a:pt x="12191" y="50292"/>
                </a:lnTo>
                <a:lnTo>
                  <a:pt x="18287" y="53339"/>
                </a:lnTo>
                <a:lnTo>
                  <a:pt x="27431" y="53339"/>
                </a:lnTo>
                <a:lnTo>
                  <a:pt x="36575" y="53339"/>
                </a:lnTo>
                <a:lnTo>
                  <a:pt x="42672" y="50292"/>
                </a:lnTo>
                <a:lnTo>
                  <a:pt x="47243" y="45720"/>
                </a:lnTo>
                <a:lnTo>
                  <a:pt x="53339" y="41148"/>
                </a:lnTo>
                <a:lnTo>
                  <a:pt x="54863" y="36575"/>
                </a:lnTo>
                <a:lnTo>
                  <a:pt x="54863" y="28956"/>
                </a:lnTo>
                <a:lnTo>
                  <a:pt x="54863" y="21336"/>
                </a:lnTo>
                <a:lnTo>
                  <a:pt x="51815" y="13716"/>
                </a:lnTo>
                <a:lnTo>
                  <a:pt x="47243" y="9144"/>
                </a:lnTo>
                <a:lnTo>
                  <a:pt x="42672" y="3048"/>
                </a:lnTo>
                <a:lnTo>
                  <a:pt x="35051" y="0"/>
                </a:lnTo>
                <a:lnTo>
                  <a:pt x="27431" y="0"/>
                </a:lnTo>
                <a:close/>
              </a:path>
            </a:pathLst>
          </a:custGeom>
          <a:ln w="4572">
            <a:solidFill>
              <a:srgbClr val="0000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198210" y="1456316"/>
            <a:ext cx="52443" cy="47064"/>
          </a:xfrm>
          <a:custGeom>
            <a:avLst/>
            <a:gdLst/>
            <a:ahLst/>
            <a:cxnLst/>
            <a:rect l="l" t="t" r="r" b="b"/>
            <a:pathLst>
              <a:path w="59435" h="53339">
                <a:moveTo>
                  <a:pt x="28955" y="0"/>
                </a:moveTo>
                <a:lnTo>
                  <a:pt x="21335" y="0"/>
                </a:lnTo>
                <a:lnTo>
                  <a:pt x="15239" y="3048"/>
                </a:lnTo>
                <a:lnTo>
                  <a:pt x="9143" y="9144"/>
                </a:lnTo>
                <a:lnTo>
                  <a:pt x="3047" y="13716"/>
                </a:lnTo>
                <a:lnTo>
                  <a:pt x="0" y="21336"/>
                </a:lnTo>
                <a:lnTo>
                  <a:pt x="0" y="28956"/>
                </a:lnTo>
                <a:lnTo>
                  <a:pt x="0" y="35051"/>
                </a:lnTo>
                <a:lnTo>
                  <a:pt x="3047" y="39624"/>
                </a:lnTo>
                <a:lnTo>
                  <a:pt x="9143" y="45720"/>
                </a:lnTo>
                <a:lnTo>
                  <a:pt x="15239" y="50292"/>
                </a:lnTo>
                <a:lnTo>
                  <a:pt x="21335" y="53339"/>
                </a:lnTo>
                <a:lnTo>
                  <a:pt x="28955" y="53339"/>
                </a:lnTo>
                <a:lnTo>
                  <a:pt x="38100" y="53339"/>
                </a:lnTo>
                <a:lnTo>
                  <a:pt x="44195" y="50292"/>
                </a:lnTo>
                <a:lnTo>
                  <a:pt x="50291" y="45720"/>
                </a:lnTo>
                <a:lnTo>
                  <a:pt x="56387" y="39624"/>
                </a:lnTo>
                <a:lnTo>
                  <a:pt x="59435" y="35051"/>
                </a:lnTo>
                <a:lnTo>
                  <a:pt x="59435" y="27432"/>
                </a:lnTo>
                <a:lnTo>
                  <a:pt x="59435" y="21336"/>
                </a:lnTo>
                <a:lnTo>
                  <a:pt x="56387" y="16763"/>
                </a:lnTo>
                <a:lnTo>
                  <a:pt x="51815" y="10668"/>
                </a:lnTo>
                <a:lnTo>
                  <a:pt x="47243" y="4572"/>
                </a:lnTo>
                <a:lnTo>
                  <a:pt x="39624" y="0"/>
                </a:lnTo>
                <a:lnTo>
                  <a:pt x="28955" y="0"/>
                </a:lnTo>
                <a:close/>
              </a:path>
            </a:pathLst>
          </a:custGeom>
          <a:ln w="4572">
            <a:solidFill>
              <a:srgbClr val="0000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805555" y="1456316"/>
            <a:ext cx="47065" cy="14791"/>
          </a:xfrm>
          <a:custGeom>
            <a:avLst/>
            <a:gdLst/>
            <a:ahLst/>
            <a:cxnLst/>
            <a:rect l="l" t="t" r="r" b="b"/>
            <a:pathLst>
              <a:path w="53340" h="16763">
                <a:moveTo>
                  <a:pt x="25908" y="0"/>
                </a:moveTo>
                <a:lnTo>
                  <a:pt x="19812" y="0"/>
                </a:lnTo>
                <a:lnTo>
                  <a:pt x="15240" y="1524"/>
                </a:lnTo>
                <a:lnTo>
                  <a:pt x="10668" y="4572"/>
                </a:lnTo>
                <a:lnTo>
                  <a:pt x="6096" y="7620"/>
                </a:lnTo>
                <a:lnTo>
                  <a:pt x="1524" y="10668"/>
                </a:lnTo>
                <a:lnTo>
                  <a:pt x="0" y="16763"/>
                </a:lnTo>
                <a:lnTo>
                  <a:pt x="12212" y="16763"/>
                </a:lnTo>
                <a:lnTo>
                  <a:pt x="24820" y="16763"/>
                </a:lnTo>
                <a:lnTo>
                  <a:pt x="37700" y="16763"/>
                </a:lnTo>
                <a:lnTo>
                  <a:pt x="50727" y="16763"/>
                </a:lnTo>
                <a:lnTo>
                  <a:pt x="53340" y="16763"/>
                </a:lnTo>
                <a:lnTo>
                  <a:pt x="50292" y="10668"/>
                </a:lnTo>
                <a:lnTo>
                  <a:pt x="47244" y="7620"/>
                </a:lnTo>
                <a:lnTo>
                  <a:pt x="42672" y="4572"/>
                </a:lnTo>
                <a:lnTo>
                  <a:pt x="38100" y="1524"/>
                </a:lnTo>
                <a:lnTo>
                  <a:pt x="33527" y="0"/>
                </a:lnTo>
                <a:lnTo>
                  <a:pt x="25908" y="0"/>
                </a:lnTo>
                <a:close/>
              </a:path>
            </a:pathLst>
          </a:custGeom>
          <a:ln w="4572">
            <a:solidFill>
              <a:srgbClr val="0000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6607884" y="1456316"/>
            <a:ext cx="51099" cy="47064"/>
          </a:xfrm>
          <a:custGeom>
            <a:avLst/>
            <a:gdLst/>
            <a:ahLst/>
            <a:cxnLst/>
            <a:rect l="l" t="t" r="r" b="b"/>
            <a:pathLst>
              <a:path w="57912" h="53339">
                <a:moveTo>
                  <a:pt x="28955" y="0"/>
                </a:moveTo>
                <a:lnTo>
                  <a:pt x="21336" y="0"/>
                </a:lnTo>
                <a:lnTo>
                  <a:pt x="13716" y="3048"/>
                </a:lnTo>
                <a:lnTo>
                  <a:pt x="7620" y="9144"/>
                </a:lnTo>
                <a:lnTo>
                  <a:pt x="3048" y="13716"/>
                </a:lnTo>
                <a:lnTo>
                  <a:pt x="0" y="21336"/>
                </a:lnTo>
                <a:lnTo>
                  <a:pt x="0" y="28956"/>
                </a:lnTo>
                <a:lnTo>
                  <a:pt x="0" y="35051"/>
                </a:lnTo>
                <a:lnTo>
                  <a:pt x="3048" y="39624"/>
                </a:lnTo>
                <a:lnTo>
                  <a:pt x="7620" y="45720"/>
                </a:lnTo>
                <a:lnTo>
                  <a:pt x="13716" y="50292"/>
                </a:lnTo>
                <a:lnTo>
                  <a:pt x="21336" y="53339"/>
                </a:lnTo>
                <a:lnTo>
                  <a:pt x="28955" y="53339"/>
                </a:lnTo>
                <a:lnTo>
                  <a:pt x="36575" y="53339"/>
                </a:lnTo>
                <a:lnTo>
                  <a:pt x="44196" y="50292"/>
                </a:lnTo>
                <a:lnTo>
                  <a:pt x="50292" y="45720"/>
                </a:lnTo>
                <a:lnTo>
                  <a:pt x="54864" y="39624"/>
                </a:lnTo>
                <a:lnTo>
                  <a:pt x="57912" y="35051"/>
                </a:lnTo>
                <a:lnTo>
                  <a:pt x="57912" y="27432"/>
                </a:lnTo>
                <a:lnTo>
                  <a:pt x="57912" y="21336"/>
                </a:lnTo>
                <a:lnTo>
                  <a:pt x="56388" y="16763"/>
                </a:lnTo>
                <a:lnTo>
                  <a:pt x="51816" y="10668"/>
                </a:lnTo>
                <a:lnTo>
                  <a:pt x="45720" y="4572"/>
                </a:lnTo>
                <a:lnTo>
                  <a:pt x="38100" y="0"/>
                </a:lnTo>
                <a:lnTo>
                  <a:pt x="28955" y="0"/>
                </a:lnTo>
                <a:close/>
              </a:path>
            </a:pathLst>
          </a:custGeom>
          <a:ln w="4572">
            <a:solidFill>
              <a:srgbClr val="0000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7375712" y="1441524"/>
            <a:ext cx="90094" cy="79337"/>
          </a:xfrm>
          <a:custGeom>
            <a:avLst/>
            <a:gdLst/>
            <a:ahLst/>
            <a:cxnLst/>
            <a:rect l="l" t="t" r="r" b="b"/>
            <a:pathLst>
              <a:path w="102107" h="89915">
                <a:moveTo>
                  <a:pt x="12192" y="0"/>
                </a:moveTo>
                <a:lnTo>
                  <a:pt x="18288" y="0"/>
                </a:lnTo>
                <a:lnTo>
                  <a:pt x="25908" y="0"/>
                </a:lnTo>
                <a:lnTo>
                  <a:pt x="33527" y="0"/>
                </a:lnTo>
                <a:lnTo>
                  <a:pt x="33527" y="12846"/>
                </a:lnTo>
                <a:lnTo>
                  <a:pt x="33527" y="65532"/>
                </a:lnTo>
                <a:lnTo>
                  <a:pt x="36575" y="67056"/>
                </a:lnTo>
                <a:lnTo>
                  <a:pt x="38099" y="68580"/>
                </a:lnTo>
                <a:lnTo>
                  <a:pt x="41147" y="70103"/>
                </a:lnTo>
                <a:lnTo>
                  <a:pt x="44195" y="70103"/>
                </a:lnTo>
                <a:lnTo>
                  <a:pt x="48767" y="70103"/>
                </a:lnTo>
                <a:lnTo>
                  <a:pt x="51815" y="68580"/>
                </a:lnTo>
                <a:lnTo>
                  <a:pt x="56387" y="67056"/>
                </a:lnTo>
                <a:lnTo>
                  <a:pt x="60959" y="65532"/>
                </a:lnTo>
                <a:lnTo>
                  <a:pt x="65531" y="64008"/>
                </a:lnTo>
                <a:lnTo>
                  <a:pt x="71627" y="59436"/>
                </a:lnTo>
                <a:lnTo>
                  <a:pt x="71627" y="46616"/>
                </a:lnTo>
                <a:lnTo>
                  <a:pt x="71627" y="34134"/>
                </a:lnTo>
                <a:lnTo>
                  <a:pt x="71627" y="21388"/>
                </a:lnTo>
                <a:lnTo>
                  <a:pt x="71627" y="19812"/>
                </a:lnTo>
                <a:lnTo>
                  <a:pt x="70103" y="19812"/>
                </a:lnTo>
                <a:lnTo>
                  <a:pt x="68579" y="19812"/>
                </a:lnTo>
                <a:lnTo>
                  <a:pt x="65531" y="19812"/>
                </a:lnTo>
                <a:lnTo>
                  <a:pt x="60959" y="19812"/>
                </a:lnTo>
                <a:lnTo>
                  <a:pt x="57911" y="18287"/>
                </a:lnTo>
                <a:lnTo>
                  <a:pt x="56387" y="16763"/>
                </a:lnTo>
                <a:lnTo>
                  <a:pt x="54863" y="15239"/>
                </a:lnTo>
                <a:lnTo>
                  <a:pt x="53339" y="12191"/>
                </a:lnTo>
                <a:lnTo>
                  <a:pt x="53339" y="9144"/>
                </a:lnTo>
                <a:lnTo>
                  <a:pt x="53339" y="7620"/>
                </a:lnTo>
                <a:lnTo>
                  <a:pt x="54863" y="4572"/>
                </a:lnTo>
                <a:lnTo>
                  <a:pt x="56387" y="3048"/>
                </a:lnTo>
                <a:lnTo>
                  <a:pt x="57911" y="1524"/>
                </a:lnTo>
                <a:lnTo>
                  <a:pt x="60959" y="0"/>
                </a:lnTo>
                <a:lnTo>
                  <a:pt x="65531" y="0"/>
                </a:lnTo>
                <a:lnTo>
                  <a:pt x="74675" y="0"/>
                </a:lnTo>
                <a:lnTo>
                  <a:pt x="82295" y="0"/>
                </a:lnTo>
                <a:lnTo>
                  <a:pt x="89915" y="0"/>
                </a:lnTo>
                <a:lnTo>
                  <a:pt x="89915" y="12845"/>
                </a:lnTo>
                <a:lnTo>
                  <a:pt x="89915" y="25486"/>
                </a:lnTo>
                <a:lnTo>
                  <a:pt x="89915" y="38049"/>
                </a:lnTo>
                <a:lnTo>
                  <a:pt x="89915" y="50655"/>
                </a:lnTo>
                <a:lnTo>
                  <a:pt x="89915" y="63431"/>
                </a:lnTo>
                <a:lnTo>
                  <a:pt x="89915" y="67056"/>
                </a:lnTo>
                <a:lnTo>
                  <a:pt x="94487" y="67056"/>
                </a:lnTo>
                <a:lnTo>
                  <a:pt x="97535" y="67056"/>
                </a:lnTo>
                <a:lnTo>
                  <a:pt x="99059" y="70103"/>
                </a:lnTo>
                <a:lnTo>
                  <a:pt x="100583" y="71627"/>
                </a:lnTo>
                <a:lnTo>
                  <a:pt x="102107" y="73151"/>
                </a:lnTo>
                <a:lnTo>
                  <a:pt x="102107" y="76200"/>
                </a:lnTo>
                <a:lnTo>
                  <a:pt x="102107" y="79248"/>
                </a:lnTo>
                <a:lnTo>
                  <a:pt x="100583" y="82296"/>
                </a:lnTo>
                <a:lnTo>
                  <a:pt x="99059" y="83820"/>
                </a:lnTo>
                <a:lnTo>
                  <a:pt x="97535" y="85344"/>
                </a:lnTo>
                <a:lnTo>
                  <a:pt x="94487" y="86868"/>
                </a:lnTo>
                <a:lnTo>
                  <a:pt x="89915" y="86868"/>
                </a:lnTo>
                <a:lnTo>
                  <a:pt x="83819" y="86868"/>
                </a:lnTo>
                <a:lnTo>
                  <a:pt x="77723" y="86868"/>
                </a:lnTo>
                <a:lnTo>
                  <a:pt x="71627" y="86868"/>
                </a:lnTo>
                <a:lnTo>
                  <a:pt x="71627" y="85344"/>
                </a:lnTo>
                <a:lnTo>
                  <a:pt x="71627" y="83820"/>
                </a:lnTo>
                <a:lnTo>
                  <a:pt x="71627" y="82296"/>
                </a:lnTo>
                <a:lnTo>
                  <a:pt x="67055" y="83820"/>
                </a:lnTo>
                <a:lnTo>
                  <a:pt x="62483" y="86868"/>
                </a:lnTo>
                <a:lnTo>
                  <a:pt x="57911" y="86868"/>
                </a:lnTo>
                <a:lnTo>
                  <a:pt x="51815" y="88391"/>
                </a:lnTo>
                <a:lnTo>
                  <a:pt x="47243" y="89915"/>
                </a:lnTo>
                <a:lnTo>
                  <a:pt x="44195" y="89915"/>
                </a:lnTo>
                <a:lnTo>
                  <a:pt x="38099" y="89915"/>
                </a:lnTo>
                <a:lnTo>
                  <a:pt x="32003" y="88391"/>
                </a:lnTo>
                <a:lnTo>
                  <a:pt x="27432" y="85344"/>
                </a:lnTo>
                <a:lnTo>
                  <a:pt x="22860" y="82296"/>
                </a:lnTo>
                <a:lnTo>
                  <a:pt x="19812" y="79248"/>
                </a:lnTo>
                <a:lnTo>
                  <a:pt x="18288" y="74675"/>
                </a:lnTo>
                <a:lnTo>
                  <a:pt x="15240" y="70103"/>
                </a:lnTo>
                <a:lnTo>
                  <a:pt x="15240" y="19812"/>
                </a:lnTo>
                <a:lnTo>
                  <a:pt x="13716" y="19812"/>
                </a:lnTo>
                <a:lnTo>
                  <a:pt x="12192" y="19812"/>
                </a:lnTo>
                <a:lnTo>
                  <a:pt x="7620" y="19812"/>
                </a:lnTo>
                <a:lnTo>
                  <a:pt x="4572" y="18287"/>
                </a:lnTo>
                <a:lnTo>
                  <a:pt x="1524" y="16763"/>
                </a:lnTo>
                <a:lnTo>
                  <a:pt x="0" y="15239"/>
                </a:lnTo>
                <a:lnTo>
                  <a:pt x="0" y="12191"/>
                </a:lnTo>
                <a:lnTo>
                  <a:pt x="0" y="9144"/>
                </a:lnTo>
                <a:lnTo>
                  <a:pt x="0" y="7620"/>
                </a:lnTo>
                <a:lnTo>
                  <a:pt x="0" y="4572"/>
                </a:lnTo>
                <a:lnTo>
                  <a:pt x="1524" y="3048"/>
                </a:lnTo>
                <a:lnTo>
                  <a:pt x="4572" y="1524"/>
                </a:lnTo>
                <a:lnTo>
                  <a:pt x="7620" y="0"/>
                </a:lnTo>
                <a:lnTo>
                  <a:pt x="12192" y="0"/>
                </a:lnTo>
                <a:close/>
              </a:path>
            </a:pathLst>
          </a:custGeom>
          <a:ln w="4572">
            <a:solidFill>
              <a:srgbClr val="0000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7972760" y="1438834"/>
            <a:ext cx="83372" cy="79338"/>
          </a:xfrm>
          <a:custGeom>
            <a:avLst/>
            <a:gdLst/>
            <a:ahLst/>
            <a:cxnLst/>
            <a:rect l="l" t="t" r="r" b="b"/>
            <a:pathLst>
              <a:path w="94488" h="89916">
                <a:moveTo>
                  <a:pt x="71628" y="0"/>
                </a:moveTo>
                <a:lnTo>
                  <a:pt x="77724" y="0"/>
                </a:lnTo>
                <a:lnTo>
                  <a:pt x="83820" y="3048"/>
                </a:lnTo>
                <a:lnTo>
                  <a:pt x="88392" y="7620"/>
                </a:lnTo>
                <a:lnTo>
                  <a:pt x="92964" y="10668"/>
                </a:lnTo>
                <a:lnTo>
                  <a:pt x="94488" y="13716"/>
                </a:lnTo>
                <a:lnTo>
                  <a:pt x="94488" y="16763"/>
                </a:lnTo>
                <a:lnTo>
                  <a:pt x="94488" y="19812"/>
                </a:lnTo>
                <a:lnTo>
                  <a:pt x="94488" y="22860"/>
                </a:lnTo>
                <a:lnTo>
                  <a:pt x="91440" y="24384"/>
                </a:lnTo>
                <a:lnTo>
                  <a:pt x="89916" y="25908"/>
                </a:lnTo>
                <a:lnTo>
                  <a:pt x="88392" y="27432"/>
                </a:lnTo>
                <a:lnTo>
                  <a:pt x="85344" y="27432"/>
                </a:lnTo>
                <a:lnTo>
                  <a:pt x="83820" y="27432"/>
                </a:lnTo>
                <a:lnTo>
                  <a:pt x="80772" y="25908"/>
                </a:lnTo>
                <a:lnTo>
                  <a:pt x="77724" y="24384"/>
                </a:lnTo>
                <a:lnTo>
                  <a:pt x="76200" y="21336"/>
                </a:lnTo>
                <a:lnTo>
                  <a:pt x="73152" y="19812"/>
                </a:lnTo>
                <a:lnTo>
                  <a:pt x="71628" y="19812"/>
                </a:lnTo>
                <a:lnTo>
                  <a:pt x="68580" y="19812"/>
                </a:lnTo>
                <a:lnTo>
                  <a:pt x="65532" y="21336"/>
                </a:lnTo>
                <a:lnTo>
                  <a:pt x="59436" y="25908"/>
                </a:lnTo>
                <a:lnTo>
                  <a:pt x="54864" y="28956"/>
                </a:lnTo>
                <a:lnTo>
                  <a:pt x="48768" y="33528"/>
                </a:lnTo>
                <a:lnTo>
                  <a:pt x="41148" y="41148"/>
                </a:lnTo>
                <a:lnTo>
                  <a:pt x="41148" y="53308"/>
                </a:lnTo>
                <a:lnTo>
                  <a:pt x="41147" y="66239"/>
                </a:lnTo>
                <a:lnTo>
                  <a:pt x="41148" y="70104"/>
                </a:lnTo>
                <a:lnTo>
                  <a:pt x="53855" y="70103"/>
                </a:lnTo>
                <a:lnTo>
                  <a:pt x="66519" y="70104"/>
                </a:lnTo>
                <a:lnTo>
                  <a:pt x="67056" y="70104"/>
                </a:lnTo>
                <a:lnTo>
                  <a:pt x="71628" y="70104"/>
                </a:lnTo>
                <a:lnTo>
                  <a:pt x="74676" y="70104"/>
                </a:lnTo>
                <a:lnTo>
                  <a:pt x="76200" y="73151"/>
                </a:lnTo>
                <a:lnTo>
                  <a:pt x="77724" y="74675"/>
                </a:lnTo>
                <a:lnTo>
                  <a:pt x="79248" y="76200"/>
                </a:lnTo>
                <a:lnTo>
                  <a:pt x="79248" y="79248"/>
                </a:lnTo>
                <a:lnTo>
                  <a:pt x="79248" y="82296"/>
                </a:lnTo>
                <a:lnTo>
                  <a:pt x="77724" y="85344"/>
                </a:lnTo>
                <a:lnTo>
                  <a:pt x="76200" y="86868"/>
                </a:lnTo>
                <a:lnTo>
                  <a:pt x="74676" y="88392"/>
                </a:lnTo>
                <a:lnTo>
                  <a:pt x="71628" y="89916"/>
                </a:lnTo>
                <a:lnTo>
                  <a:pt x="67056" y="89916"/>
                </a:lnTo>
                <a:lnTo>
                  <a:pt x="54356" y="89915"/>
                </a:lnTo>
                <a:lnTo>
                  <a:pt x="41656" y="89916"/>
                </a:lnTo>
                <a:lnTo>
                  <a:pt x="28956" y="89916"/>
                </a:lnTo>
                <a:lnTo>
                  <a:pt x="16256" y="89916"/>
                </a:lnTo>
                <a:lnTo>
                  <a:pt x="12192" y="89916"/>
                </a:lnTo>
                <a:lnTo>
                  <a:pt x="7620" y="89916"/>
                </a:lnTo>
                <a:lnTo>
                  <a:pt x="4572" y="88392"/>
                </a:lnTo>
                <a:lnTo>
                  <a:pt x="3048" y="86868"/>
                </a:lnTo>
                <a:lnTo>
                  <a:pt x="0" y="85344"/>
                </a:lnTo>
                <a:lnTo>
                  <a:pt x="0" y="82296"/>
                </a:lnTo>
                <a:lnTo>
                  <a:pt x="0" y="79248"/>
                </a:lnTo>
                <a:lnTo>
                  <a:pt x="0" y="76200"/>
                </a:lnTo>
                <a:lnTo>
                  <a:pt x="0" y="74675"/>
                </a:lnTo>
                <a:lnTo>
                  <a:pt x="3048" y="73151"/>
                </a:lnTo>
                <a:lnTo>
                  <a:pt x="4572" y="70104"/>
                </a:lnTo>
                <a:lnTo>
                  <a:pt x="7620" y="70104"/>
                </a:lnTo>
                <a:lnTo>
                  <a:pt x="12192" y="70104"/>
                </a:lnTo>
                <a:lnTo>
                  <a:pt x="15240" y="70104"/>
                </a:lnTo>
                <a:lnTo>
                  <a:pt x="19812" y="70104"/>
                </a:lnTo>
                <a:lnTo>
                  <a:pt x="22860" y="70104"/>
                </a:lnTo>
                <a:lnTo>
                  <a:pt x="22860" y="57542"/>
                </a:lnTo>
                <a:lnTo>
                  <a:pt x="22860" y="44675"/>
                </a:lnTo>
                <a:lnTo>
                  <a:pt x="22860" y="31858"/>
                </a:lnTo>
                <a:lnTo>
                  <a:pt x="22860" y="22860"/>
                </a:lnTo>
                <a:lnTo>
                  <a:pt x="19812" y="22860"/>
                </a:lnTo>
                <a:lnTo>
                  <a:pt x="18288" y="22860"/>
                </a:lnTo>
                <a:lnTo>
                  <a:pt x="16764" y="22860"/>
                </a:lnTo>
                <a:lnTo>
                  <a:pt x="12192" y="22860"/>
                </a:lnTo>
                <a:lnTo>
                  <a:pt x="9144" y="21336"/>
                </a:lnTo>
                <a:lnTo>
                  <a:pt x="6096" y="19812"/>
                </a:lnTo>
                <a:lnTo>
                  <a:pt x="4572" y="18287"/>
                </a:lnTo>
                <a:lnTo>
                  <a:pt x="4572" y="15239"/>
                </a:lnTo>
                <a:lnTo>
                  <a:pt x="4572" y="12192"/>
                </a:lnTo>
                <a:lnTo>
                  <a:pt x="4572" y="10668"/>
                </a:lnTo>
                <a:lnTo>
                  <a:pt x="4572" y="7620"/>
                </a:lnTo>
                <a:lnTo>
                  <a:pt x="6096" y="6096"/>
                </a:lnTo>
                <a:lnTo>
                  <a:pt x="9144" y="4572"/>
                </a:lnTo>
                <a:lnTo>
                  <a:pt x="12192" y="3048"/>
                </a:lnTo>
                <a:lnTo>
                  <a:pt x="16764" y="3048"/>
                </a:lnTo>
                <a:lnTo>
                  <a:pt x="24384" y="3048"/>
                </a:lnTo>
                <a:lnTo>
                  <a:pt x="32004" y="3048"/>
                </a:lnTo>
                <a:lnTo>
                  <a:pt x="41148" y="3048"/>
                </a:lnTo>
                <a:lnTo>
                  <a:pt x="41148" y="7620"/>
                </a:lnTo>
                <a:lnTo>
                  <a:pt x="41148" y="10668"/>
                </a:lnTo>
                <a:lnTo>
                  <a:pt x="41148" y="15239"/>
                </a:lnTo>
                <a:lnTo>
                  <a:pt x="48768" y="9144"/>
                </a:lnTo>
                <a:lnTo>
                  <a:pt x="54864" y="6096"/>
                </a:lnTo>
                <a:lnTo>
                  <a:pt x="59436" y="3048"/>
                </a:lnTo>
                <a:lnTo>
                  <a:pt x="64008" y="1524"/>
                </a:lnTo>
                <a:lnTo>
                  <a:pt x="68580" y="0"/>
                </a:lnTo>
                <a:lnTo>
                  <a:pt x="71628" y="0"/>
                </a:lnTo>
                <a:close/>
              </a:path>
            </a:pathLst>
          </a:custGeom>
          <a:ln w="4572">
            <a:solidFill>
              <a:srgbClr val="0000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7871908" y="1438835"/>
            <a:ext cx="83371" cy="82026"/>
          </a:xfrm>
          <a:custGeom>
            <a:avLst/>
            <a:gdLst/>
            <a:ahLst/>
            <a:cxnLst/>
            <a:rect l="l" t="t" r="r" b="b"/>
            <a:pathLst>
              <a:path w="94487" h="92963">
                <a:moveTo>
                  <a:pt x="47243" y="0"/>
                </a:moveTo>
                <a:lnTo>
                  <a:pt x="59938" y="2072"/>
                </a:lnTo>
                <a:lnTo>
                  <a:pt x="71496" y="7541"/>
                </a:lnTo>
                <a:lnTo>
                  <a:pt x="79247" y="12192"/>
                </a:lnTo>
                <a:lnTo>
                  <a:pt x="85343" y="18287"/>
                </a:lnTo>
                <a:lnTo>
                  <a:pt x="89915" y="24384"/>
                </a:lnTo>
                <a:lnTo>
                  <a:pt x="92963" y="32004"/>
                </a:lnTo>
                <a:lnTo>
                  <a:pt x="94487" y="39624"/>
                </a:lnTo>
                <a:lnTo>
                  <a:pt x="94487" y="47244"/>
                </a:lnTo>
                <a:lnTo>
                  <a:pt x="94487" y="54863"/>
                </a:lnTo>
                <a:lnTo>
                  <a:pt x="92963" y="62484"/>
                </a:lnTo>
                <a:lnTo>
                  <a:pt x="89915" y="70104"/>
                </a:lnTo>
                <a:lnTo>
                  <a:pt x="85343" y="76200"/>
                </a:lnTo>
                <a:lnTo>
                  <a:pt x="79247" y="82296"/>
                </a:lnTo>
                <a:lnTo>
                  <a:pt x="71627" y="86868"/>
                </a:lnTo>
                <a:lnTo>
                  <a:pt x="64007" y="89916"/>
                </a:lnTo>
                <a:lnTo>
                  <a:pt x="56387" y="92963"/>
                </a:lnTo>
                <a:lnTo>
                  <a:pt x="47243" y="92963"/>
                </a:lnTo>
                <a:lnTo>
                  <a:pt x="39623" y="92963"/>
                </a:lnTo>
                <a:lnTo>
                  <a:pt x="32003" y="89916"/>
                </a:lnTo>
                <a:lnTo>
                  <a:pt x="24383" y="86868"/>
                </a:lnTo>
                <a:lnTo>
                  <a:pt x="16763" y="82296"/>
                </a:lnTo>
                <a:lnTo>
                  <a:pt x="10667" y="76200"/>
                </a:lnTo>
                <a:lnTo>
                  <a:pt x="6095" y="70104"/>
                </a:lnTo>
                <a:lnTo>
                  <a:pt x="1523" y="62484"/>
                </a:lnTo>
                <a:lnTo>
                  <a:pt x="0" y="54863"/>
                </a:lnTo>
                <a:lnTo>
                  <a:pt x="0" y="47244"/>
                </a:lnTo>
                <a:lnTo>
                  <a:pt x="0" y="39624"/>
                </a:lnTo>
                <a:lnTo>
                  <a:pt x="3047" y="32004"/>
                </a:lnTo>
                <a:lnTo>
                  <a:pt x="6095" y="24384"/>
                </a:lnTo>
                <a:lnTo>
                  <a:pt x="10667" y="16763"/>
                </a:lnTo>
                <a:lnTo>
                  <a:pt x="16763" y="12192"/>
                </a:lnTo>
                <a:lnTo>
                  <a:pt x="24383" y="7620"/>
                </a:lnTo>
                <a:lnTo>
                  <a:pt x="32003" y="3048"/>
                </a:lnTo>
                <a:lnTo>
                  <a:pt x="39623" y="0"/>
                </a:lnTo>
                <a:lnTo>
                  <a:pt x="47243" y="0"/>
                </a:lnTo>
                <a:close/>
              </a:path>
            </a:pathLst>
          </a:custGeom>
          <a:ln w="4572">
            <a:solidFill>
              <a:srgbClr val="0000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7480598" y="1438835"/>
            <a:ext cx="82027" cy="82026"/>
          </a:xfrm>
          <a:custGeom>
            <a:avLst/>
            <a:gdLst/>
            <a:ahLst/>
            <a:cxnLst/>
            <a:rect l="l" t="t" r="r" b="b"/>
            <a:pathLst>
              <a:path w="92964" h="92963">
                <a:moveTo>
                  <a:pt x="47244" y="0"/>
                </a:moveTo>
                <a:lnTo>
                  <a:pt x="51816" y="0"/>
                </a:lnTo>
                <a:lnTo>
                  <a:pt x="56388" y="1524"/>
                </a:lnTo>
                <a:lnTo>
                  <a:pt x="60960" y="1524"/>
                </a:lnTo>
                <a:lnTo>
                  <a:pt x="65531" y="3048"/>
                </a:lnTo>
                <a:lnTo>
                  <a:pt x="68579" y="4572"/>
                </a:lnTo>
                <a:lnTo>
                  <a:pt x="73151" y="6096"/>
                </a:lnTo>
                <a:lnTo>
                  <a:pt x="74675" y="4572"/>
                </a:lnTo>
                <a:lnTo>
                  <a:pt x="77724" y="3048"/>
                </a:lnTo>
                <a:lnTo>
                  <a:pt x="79248" y="3048"/>
                </a:lnTo>
                <a:lnTo>
                  <a:pt x="82296" y="3048"/>
                </a:lnTo>
                <a:lnTo>
                  <a:pt x="83820" y="4572"/>
                </a:lnTo>
                <a:lnTo>
                  <a:pt x="86868" y="6096"/>
                </a:lnTo>
                <a:lnTo>
                  <a:pt x="88392" y="9144"/>
                </a:lnTo>
                <a:lnTo>
                  <a:pt x="88392" y="36575"/>
                </a:lnTo>
                <a:lnTo>
                  <a:pt x="86868" y="38100"/>
                </a:lnTo>
                <a:lnTo>
                  <a:pt x="83820" y="41148"/>
                </a:lnTo>
                <a:lnTo>
                  <a:pt x="82296" y="41148"/>
                </a:lnTo>
                <a:lnTo>
                  <a:pt x="79248" y="41148"/>
                </a:lnTo>
                <a:lnTo>
                  <a:pt x="77724" y="41148"/>
                </a:lnTo>
                <a:lnTo>
                  <a:pt x="74675" y="41148"/>
                </a:lnTo>
                <a:lnTo>
                  <a:pt x="73151" y="39624"/>
                </a:lnTo>
                <a:lnTo>
                  <a:pt x="71627" y="38100"/>
                </a:lnTo>
                <a:lnTo>
                  <a:pt x="71627" y="36575"/>
                </a:lnTo>
                <a:lnTo>
                  <a:pt x="70103" y="32004"/>
                </a:lnTo>
                <a:lnTo>
                  <a:pt x="70103" y="28956"/>
                </a:lnTo>
                <a:lnTo>
                  <a:pt x="68579" y="25908"/>
                </a:lnTo>
                <a:lnTo>
                  <a:pt x="65531" y="24384"/>
                </a:lnTo>
                <a:lnTo>
                  <a:pt x="60960" y="21336"/>
                </a:lnTo>
                <a:lnTo>
                  <a:pt x="54864" y="19812"/>
                </a:lnTo>
                <a:lnTo>
                  <a:pt x="47244" y="19812"/>
                </a:lnTo>
                <a:lnTo>
                  <a:pt x="38100" y="19812"/>
                </a:lnTo>
                <a:lnTo>
                  <a:pt x="30479" y="22860"/>
                </a:lnTo>
                <a:lnTo>
                  <a:pt x="25907" y="28956"/>
                </a:lnTo>
                <a:lnTo>
                  <a:pt x="21336" y="33528"/>
                </a:lnTo>
                <a:lnTo>
                  <a:pt x="18288" y="39624"/>
                </a:lnTo>
                <a:lnTo>
                  <a:pt x="18288" y="48768"/>
                </a:lnTo>
                <a:lnTo>
                  <a:pt x="18288" y="56387"/>
                </a:lnTo>
                <a:lnTo>
                  <a:pt x="19812" y="62484"/>
                </a:lnTo>
                <a:lnTo>
                  <a:pt x="25907" y="67056"/>
                </a:lnTo>
                <a:lnTo>
                  <a:pt x="30479" y="71628"/>
                </a:lnTo>
                <a:lnTo>
                  <a:pt x="38100" y="73151"/>
                </a:lnTo>
                <a:lnTo>
                  <a:pt x="50292" y="73151"/>
                </a:lnTo>
                <a:lnTo>
                  <a:pt x="57912" y="73151"/>
                </a:lnTo>
                <a:lnTo>
                  <a:pt x="64007" y="71628"/>
                </a:lnTo>
                <a:lnTo>
                  <a:pt x="68579" y="70104"/>
                </a:lnTo>
                <a:lnTo>
                  <a:pt x="71627" y="70104"/>
                </a:lnTo>
                <a:lnTo>
                  <a:pt x="74675" y="68580"/>
                </a:lnTo>
                <a:lnTo>
                  <a:pt x="77724" y="65532"/>
                </a:lnTo>
                <a:lnTo>
                  <a:pt x="79248" y="62484"/>
                </a:lnTo>
                <a:lnTo>
                  <a:pt x="82296" y="62484"/>
                </a:lnTo>
                <a:lnTo>
                  <a:pt x="83820" y="62484"/>
                </a:lnTo>
                <a:lnTo>
                  <a:pt x="86868" y="62484"/>
                </a:lnTo>
                <a:lnTo>
                  <a:pt x="88392" y="62484"/>
                </a:lnTo>
                <a:lnTo>
                  <a:pt x="91440" y="64008"/>
                </a:lnTo>
                <a:lnTo>
                  <a:pt x="92964" y="67056"/>
                </a:lnTo>
                <a:lnTo>
                  <a:pt x="92964" y="68580"/>
                </a:lnTo>
                <a:lnTo>
                  <a:pt x="92964" y="71628"/>
                </a:lnTo>
                <a:lnTo>
                  <a:pt x="92964" y="76200"/>
                </a:lnTo>
                <a:lnTo>
                  <a:pt x="91440" y="80772"/>
                </a:lnTo>
                <a:lnTo>
                  <a:pt x="85344" y="83820"/>
                </a:lnTo>
                <a:lnTo>
                  <a:pt x="75409" y="88942"/>
                </a:lnTo>
                <a:lnTo>
                  <a:pt x="63389" y="91990"/>
                </a:lnTo>
                <a:lnTo>
                  <a:pt x="48768" y="92963"/>
                </a:lnTo>
                <a:lnTo>
                  <a:pt x="34877" y="91742"/>
                </a:lnTo>
                <a:lnTo>
                  <a:pt x="22983" y="88079"/>
                </a:lnTo>
                <a:lnTo>
                  <a:pt x="15240" y="83820"/>
                </a:lnTo>
                <a:lnTo>
                  <a:pt x="6569" y="73751"/>
                </a:lnTo>
                <a:lnTo>
                  <a:pt x="1601" y="61999"/>
                </a:lnTo>
                <a:lnTo>
                  <a:pt x="0" y="48898"/>
                </a:lnTo>
                <a:lnTo>
                  <a:pt x="0" y="48768"/>
                </a:lnTo>
                <a:lnTo>
                  <a:pt x="1545" y="35283"/>
                </a:lnTo>
                <a:lnTo>
                  <a:pt x="5936" y="23235"/>
                </a:lnTo>
                <a:lnTo>
                  <a:pt x="12192" y="13716"/>
                </a:lnTo>
                <a:lnTo>
                  <a:pt x="22430" y="6021"/>
                </a:lnTo>
                <a:lnTo>
                  <a:pt x="34399" y="1450"/>
                </a:lnTo>
                <a:lnTo>
                  <a:pt x="47244" y="0"/>
                </a:lnTo>
                <a:close/>
              </a:path>
            </a:pathLst>
          </a:custGeom>
          <a:ln w="4572">
            <a:solidFill>
              <a:srgbClr val="0000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7182073" y="1438835"/>
            <a:ext cx="84716" cy="82026"/>
          </a:xfrm>
          <a:custGeom>
            <a:avLst/>
            <a:gdLst/>
            <a:ahLst/>
            <a:cxnLst/>
            <a:rect l="l" t="t" r="r" b="b"/>
            <a:pathLst>
              <a:path w="96012" h="92963">
                <a:moveTo>
                  <a:pt x="47244" y="0"/>
                </a:moveTo>
                <a:lnTo>
                  <a:pt x="59938" y="2072"/>
                </a:lnTo>
                <a:lnTo>
                  <a:pt x="71496" y="7541"/>
                </a:lnTo>
                <a:lnTo>
                  <a:pt x="79248" y="12192"/>
                </a:lnTo>
                <a:lnTo>
                  <a:pt x="85344" y="18287"/>
                </a:lnTo>
                <a:lnTo>
                  <a:pt x="89916" y="24384"/>
                </a:lnTo>
                <a:lnTo>
                  <a:pt x="92964" y="32004"/>
                </a:lnTo>
                <a:lnTo>
                  <a:pt x="96012" y="39624"/>
                </a:lnTo>
                <a:lnTo>
                  <a:pt x="96012" y="47244"/>
                </a:lnTo>
                <a:lnTo>
                  <a:pt x="96012" y="54863"/>
                </a:lnTo>
                <a:lnTo>
                  <a:pt x="92964" y="62484"/>
                </a:lnTo>
                <a:lnTo>
                  <a:pt x="89916" y="70104"/>
                </a:lnTo>
                <a:lnTo>
                  <a:pt x="85344" y="76200"/>
                </a:lnTo>
                <a:lnTo>
                  <a:pt x="79248" y="82296"/>
                </a:lnTo>
                <a:lnTo>
                  <a:pt x="71627" y="86868"/>
                </a:lnTo>
                <a:lnTo>
                  <a:pt x="64007" y="89916"/>
                </a:lnTo>
                <a:lnTo>
                  <a:pt x="56388" y="92963"/>
                </a:lnTo>
                <a:lnTo>
                  <a:pt x="47244" y="92963"/>
                </a:lnTo>
                <a:lnTo>
                  <a:pt x="39624" y="92963"/>
                </a:lnTo>
                <a:lnTo>
                  <a:pt x="32003" y="89916"/>
                </a:lnTo>
                <a:lnTo>
                  <a:pt x="24383" y="86868"/>
                </a:lnTo>
                <a:lnTo>
                  <a:pt x="16764" y="82296"/>
                </a:lnTo>
                <a:lnTo>
                  <a:pt x="10668" y="76200"/>
                </a:lnTo>
                <a:lnTo>
                  <a:pt x="6096" y="70104"/>
                </a:lnTo>
                <a:lnTo>
                  <a:pt x="3048" y="62484"/>
                </a:lnTo>
                <a:lnTo>
                  <a:pt x="0" y="54863"/>
                </a:lnTo>
                <a:lnTo>
                  <a:pt x="0" y="47244"/>
                </a:lnTo>
                <a:lnTo>
                  <a:pt x="0" y="39624"/>
                </a:lnTo>
                <a:lnTo>
                  <a:pt x="3048" y="32004"/>
                </a:lnTo>
                <a:lnTo>
                  <a:pt x="6096" y="24384"/>
                </a:lnTo>
                <a:lnTo>
                  <a:pt x="10668" y="16763"/>
                </a:lnTo>
                <a:lnTo>
                  <a:pt x="16764" y="12192"/>
                </a:lnTo>
                <a:lnTo>
                  <a:pt x="24383" y="7620"/>
                </a:lnTo>
                <a:lnTo>
                  <a:pt x="32003" y="3048"/>
                </a:lnTo>
                <a:lnTo>
                  <a:pt x="39624" y="0"/>
                </a:lnTo>
                <a:lnTo>
                  <a:pt x="47244" y="0"/>
                </a:lnTo>
                <a:close/>
              </a:path>
            </a:pathLst>
          </a:custGeom>
          <a:ln w="4572">
            <a:solidFill>
              <a:srgbClr val="0000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7085255" y="1438834"/>
            <a:ext cx="84716" cy="79338"/>
          </a:xfrm>
          <a:custGeom>
            <a:avLst/>
            <a:gdLst/>
            <a:ahLst/>
            <a:cxnLst/>
            <a:rect l="l" t="t" r="r" b="b"/>
            <a:pathLst>
              <a:path w="96011" h="89916">
                <a:moveTo>
                  <a:pt x="73151" y="0"/>
                </a:moveTo>
                <a:lnTo>
                  <a:pt x="79248" y="0"/>
                </a:lnTo>
                <a:lnTo>
                  <a:pt x="83820" y="3048"/>
                </a:lnTo>
                <a:lnTo>
                  <a:pt x="89916" y="7620"/>
                </a:lnTo>
                <a:lnTo>
                  <a:pt x="94487" y="10668"/>
                </a:lnTo>
                <a:lnTo>
                  <a:pt x="96011" y="13716"/>
                </a:lnTo>
                <a:lnTo>
                  <a:pt x="96011" y="16763"/>
                </a:lnTo>
                <a:lnTo>
                  <a:pt x="96011" y="19812"/>
                </a:lnTo>
                <a:lnTo>
                  <a:pt x="94487" y="22860"/>
                </a:lnTo>
                <a:lnTo>
                  <a:pt x="92963" y="24384"/>
                </a:lnTo>
                <a:lnTo>
                  <a:pt x="91440" y="25908"/>
                </a:lnTo>
                <a:lnTo>
                  <a:pt x="88392" y="27432"/>
                </a:lnTo>
                <a:lnTo>
                  <a:pt x="86868" y="27432"/>
                </a:lnTo>
                <a:lnTo>
                  <a:pt x="83820" y="27432"/>
                </a:lnTo>
                <a:lnTo>
                  <a:pt x="82296" y="25908"/>
                </a:lnTo>
                <a:lnTo>
                  <a:pt x="79248" y="24384"/>
                </a:lnTo>
                <a:lnTo>
                  <a:pt x="76200" y="21336"/>
                </a:lnTo>
                <a:lnTo>
                  <a:pt x="74675" y="19812"/>
                </a:lnTo>
                <a:lnTo>
                  <a:pt x="73151" y="19812"/>
                </a:lnTo>
                <a:lnTo>
                  <a:pt x="70103" y="19812"/>
                </a:lnTo>
                <a:lnTo>
                  <a:pt x="67055" y="21336"/>
                </a:lnTo>
                <a:lnTo>
                  <a:pt x="60959" y="25908"/>
                </a:lnTo>
                <a:lnTo>
                  <a:pt x="56387" y="28956"/>
                </a:lnTo>
                <a:lnTo>
                  <a:pt x="50292" y="33528"/>
                </a:lnTo>
                <a:lnTo>
                  <a:pt x="42672" y="41148"/>
                </a:lnTo>
                <a:lnTo>
                  <a:pt x="42672" y="53308"/>
                </a:lnTo>
                <a:lnTo>
                  <a:pt x="42671" y="66239"/>
                </a:lnTo>
                <a:lnTo>
                  <a:pt x="42672" y="70104"/>
                </a:lnTo>
                <a:lnTo>
                  <a:pt x="54796" y="70103"/>
                </a:lnTo>
                <a:lnTo>
                  <a:pt x="68042" y="70104"/>
                </a:lnTo>
                <a:lnTo>
                  <a:pt x="68579" y="70104"/>
                </a:lnTo>
                <a:lnTo>
                  <a:pt x="73151" y="70104"/>
                </a:lnTo>
                <a:lnTo>
                  <a:pt x="76200" y="70104"/>
                </a:lnTo>
                <a:lnTo>
                  <a:pt x="77724" y="73151"/>
                </a:lnTo>
                <a:lnTo>
                  <a:pt x="79248" y="74675"/>
                </a:lnTo>
                <a:lnTo>
                  <a:pt x="80772" y="76200"/>
                </a:lnTo>
                <a:lnTo>
                  <a:pt x="80772" y="79248"/>
                </a:lnTo>
                <a:lnTo>
                  <a:pt x="80772" y="82296"/>
                </a:lnTo>
                <a:lnTo>
                  <a:pt x="79248" y="85344"/>
                </a:lnTo>
                <a:lnTo>
                  <a:pt x="77724" y="86868"/>
                </a:lnTo>
                <a:lnTo>
                  <a:pt x="76200" y="88392"/>
                </a:lnTo>
                <a:lnTo>
                  <a:pt x="73151" y="89916"/>
                </a:lnTo>
                <a:lnTo>
                  <a:pt x="68579" y="89916"/>
                </a:lnTo>
                <a:lnTo>
                  <a:pt x="56205" y="89916"/>
                </a:lnTo>
                <a:lnTo>
                  <a:pt x="43727" y="89916"/>
                </a:lnTo>
                <a:lnTo>
                  <a:pt x="31039" y="89916"/>
                </a:lnTo>
                <a:lnTo>
                  <a:pt x="18038" y="89916"/>
                </a:lnTo>
                <a:lnTo>
                  <a:pt x="12192" y="89916"/>
                </a:lnTo>
                <a:lnTo>
                  <a:pt x="9144" y="89916"/>
                </a:lnTo>
                <a:lnTo>
                  <a:pt x="4572" y="88392"/>
                </a:lnTo>
                <a:lnTo>
                  <a:pt x="3048" y="86868"/>
                </a:lnTo>
                <a:lnTo>
                  <a:pt x="1524" y="85344"/>
                </a:lnTo>
                <a:lnTo>
                  <a:pt x="0" y="82296"/>
                </a:lnTo>
                <a:lnTo>
                  <a:pt x="0" y="79248"/>
                </a:lnTo>
                <a:lnTo>
                  <a:pt x="0" y="76200"/>
                </a:lnTo>
                <a:lnTo>
                  <a:pt x="1524" y="74675"/>
                </a:lnTo>
                <a:lnTo>
                  <a:pt x="3048" y="73151"/>
                </a:lnTo>
                <a:lnTo>
                  <a:pt x="4572" y="70104"/>
                </a:lnTo>
                <a:lnTo>
                  <a:pt x="9144" y="70104"/>
                </a:lnTo>
                <a:lnTo>
                  <a:pt x="12192" y="70104"/>
                </a:lnTo>
                <a:lnTo>
                  <a:pt x="16763" y="70104"/>
                </a:lnTo>
                <a:lnTo>
                  <a:pt x="19811" y="70104"/>
                </a:lnTo>
                <a:lnTo>
                  <a:pt x="24383" y="70104"/>
                </a:lnTo>
                <a:lnTo>
                  <a:pt x="24384" y="57542"/>
                </a:lnTo>
                <a:lnTo>
                  <a:pt x="24383" y="44675"/>
                </a:lnTo>
                <a:lnTo>
                  <a:pt x="24384" y="31858"/>
                </a:lnTo>
                <a:lnTo>
                  <a:pt x="24383" y="22860"/>
                </a:lnTo>
                <a:lnTo>
                  <a:pt x="21335" y="22860"/>
                </a:lnTo>
                <a:lnTo>
                  <a:pt x="19811" y="22860"/>
                </a:lnTo>
                <a:lnTo>
                  <a:pt x="16763" y="22860"/>
                </a:lnTo>
                <a:lnTo>
                  <a:pt x="12192" y="22860"/>
                </a:lnTo>
                <a:lnTo>
                  <a:pt x="9144" y="21336"/>
                </a:lnTo>
                <a:lnTo>
                  <a:pt x="7620" y="19812"/>
                </a:lnTo>
                <a:lnTo>
                  <a:pt x="6096" y="18287"/>
                </a:lnTo>
                <a:lnTo>
                  <a:pt x="4572" y="15239"/>
                </a:lnTo>
                <a:lnTo>
                  <a:pt x="4572" y="12192"/>
                </a:lnTo>
                <a:lnTo>
                  <a:pt x="4572" y="10668"/>
                </a:lnTo>
                <a:lnTo>
                  <a:pt x="6096" y="7620"/>
                </a:lnTo>
                <a:lnTo>
                  <a:pt x="7620" y="6096"/>
                </a:lnTo>
                <a:lnTo>
                  <a:pt x="9144" y="4572"/>
                </a:lnTo>
                <a:lnTo>
                  <a:pt x="12192" y="3048"/>
                </a:lnTo>
                <a:lnTo>
                  <a:pt x="16763" y="3048"/>
                </a:lnTo>
                <a:lnTo>
                  <a:pt x="29471" y="3047"/>
                </a:lnTo>
                <a:lnTo>
                  <a:pt x="42135" y="3048"/>
                </a:lnTo>
                <a:lnTo>
                  <a:pt x="42672" y="3048"/>
                </a:lnTo>
                <a:lnTo>
                  <a:pt x="42672" y="7620"/>
                </a:lnTo>
                <a:lnTo>
                  <a:pt x="42672" y="10668"/>
                </a:lnTo>
                <a:lnTo>
                  <a:pt x="42672" y="15239"/>
                </a:lnTo>
                <a:lnTo>
                  <a:pt x="50292" y="9144"/>
                </a:lnTo>
                <a:lnTo>
                  <a:pt x="56387" y="6096"/>
                </a:lnTo>
                <a:lnTo>
                  <a:pt x="60959" y="3048"/>
                </a:lnTo>
                <a:lnTo>
                  <a:pt x="64007" y="1524"/>
                </a:lnTo>
                <a:lnTo>
                  <a:pt x="68579" y="0"/>
                </a:lnTo>
                <a:lnTo>
                  <a:pt x="73151" y="0"/>
                </a:lnTo>
                <a:close/>
              </a:path>
            </a:pathLst>
          </a:custGeom>
          <a:ln w="4572">
            <a:solidFill>
              <a:srgbClr val="0000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6786730" y="1438835"/>
            <a:ext cx="84716" cy="82026"/>
          </a:xfrm>
          <a:custGeom>
            <a:avLst/>
            <a:gdLst/>
            <a:ahLst/>
            <a:cxnLst/>
            <a:rect l="l" t="t" r="r" b="b"/>
            <a:pathLst>
              <a:path w="96011" h="92963">
                <a:moveTo>
                  <a:pt x="47244" y="0"/>
                </a:moveTo>
                <a:lnTo>
                  <a:pt x="54863" y="0"/>
                </a:lnTo>
                <a:lnTo>
                  <a:pt x="60959" y="1524"/>
                </a:lnTo>
                <a:lnTo>
                  <a:pt x="68579" y="4572"/>
                </a:lnTo>
                <a:lnTo>
                  <a:pt x="74675" y="7620"/>
                </a:lnTo>
                <a:lnTo>
                  <a:pt x="79248" y="10668"/>
                </a:lnTo>
                <a:lnTo>
                  <a:pt x="82296" y="13716"/>
                </a:lnTo>
                <a:lnTo>
                  <a:pt x="86868" y="18287"/>
                </a:lnTo>
                <a:lnTo>
                  <a:pt x="89915" y="24384"/>
                </a:lnTo>
                <a:lnTo>
                  <a:pt x="92963" y="30480"/>
                </a:lnTo>
                <a:lnTo>
                  <a:pt x="94487" y="36575"/>
                </a:lnTo>
                <a:lnTo>
                  <a:pt x="96011" y="41148"/>
                </a:lnTo>
                <a:lnTo>
                  <a:pt x="96011" y="47244"/>
                </a:lnTo>
                <a:lnTo>
                  <a:pt x="96011" y="50292"/>
                </a:lnTo>
                <a:lnTo>
                  <a:pt x="96011" y="53339"/>
                </a:lnTo>
                <a:lnTo>
                  <a:pt x="96011" y="56387"/>
                </a:lnTo>
                <a:lnTo>
                  <a:pt x="83170" y="56387"/>
                </a:lnTo>
                <a:lnTo>
                  <a:pt x="70499" y="56387"/>
                </a:lnTo>
                <a:lnTo>
                  <a:pt x="57911" y="56387"/>
                </a:lnTo>
                <a:lnTo>
                  <a:pt x="45324" y="56387"/>
                </a:lnTo>
                <a:lnTo>
                  <a:pt x="32653" y="56388"/>
                </a:lnTo>
                <a:lnTo>
                  <a:pt x="19811" y="56387"/>
                </a:lnTo>
                <a:lnTo>
                  <a:pt x="21335" y="60960"/>
                </a:lnTo>
                <a:lnTo>
                  <a:pt x="25907" y="65532"/>
                </a:lnTo>
                <a:lnTo>
                  <a:pt x="30479" y="68580"/>
                </a:lnTo>
                <a:lnTo>
                  <a:pt x="35051" y="71628"/>
                </a:lnTo>
                <a:lnTo>
                  <a:pt x="41148" y="73151"/>
                </a:lnTo>
                <a:lnTo>
                  <a:pt x="50292" y="73151"/>
                </a:lnTo>
                <a:lnTo>
                  <a:pt x="60550" y="72198"/>
                </a:lnTo>
                <a:lnTo>
                  <a:pt x="74622" y="69338"/>
                </a:lnTo>
                <a:lnTo>
                  <a:pt x="77724" y="68580"/>
                </a:lnTo>
                <a:lnTo>
                  <a:pt x="82296" y="67056"/>
                </a:lnTo>
                <a:lnTo>
                  <a:pt x="85344" y="67056"/>
                </a:lnTo>
                <a:lnTo>
                  <a:pt x="86868" y="67056"/>
                </a:lnTo>
                <a:lnTo>
                  <a:pt x="89915" y="67056"/>
                </a:lnTo>
                <a:lnTo>
                  <a:pt x="91439" y="67056"/>
                </a:lnTo>
                <a:lnTo>
                  <a:pt x="92963" y="68580"/>
                </a:lnTo>
                <a:lnTo>
                  <a:pt x="94487" y="71628"/>
                </a:lnTo>
                <a:lnTo>
                  <a:pt x="96011" y="73151"/>
                </a:lnTo>
                <a:lnTo>
                  <a:pt x="96011" y="76200"/>
                </a:lnTo>
                <a:lnTo>
                  <a:pt x="96011" y="79248"/>
                </a:lnTo>
                <a:lnTo>
                  <a:pt x="94487" y="80772"/>
                </a:lnTo>
                <a:lnTo>
                  <a:pt x="92963" y="82296"/>
                </a:lnTo>
                <a:lnTo>
                  <a:pt x="89915" y="85344"/>
                </a:lnTo>
                <a:lnTo>
                  <a:pt x="83820" y="86868"/>
                </a:lnTo>
                <a:lnTo>
                  <a:pt x="74675" y="89916"/>
                </a:lnTo>
                <a:lnTo>
                  <a:pt x="62052" y="91965"/>
                </a:lnTo>
                <a:lnTo>
                  <a:pt x="49486" y="92960"/>
                </a:lnTo>
                <a:lnTo>
                  <a:pt x="48768" y="92963"/>
                </a:lnTo>
                <a:lnTo>
                  <a:pt x="34786" y="91402"/>
                </a:lnTo>
                <a:lnTo>
                  <a:pt x="23224" y="86718"/>
                </a:lnTo>
                <a:lnTo>
                  <a:pt x="13715" y="79248"/>
                </a:lnTo>
                <a:lnTo>
                  <a:pt x="5535" y="68634"/>
                </a:lnTo>
                <a:lnTo>
                  <a:pt x="1003" y="56803"/>
                </a:lnTo>
                <a:lnTo>
                  <a:pt x="0" y="47244"/>
                </a:lnTo>
                <a:lnTo>
                  <a:pt x="1693" y="34079"/>
                </a:lnTo>
                <a:lnTo>
                  <a:pt x="7023" y="22714"/>
                </a:lnTo>
                <a:lnTo>
                  <a:pt x="15239" y="13716"/>
                </a:lnTo>
                <a:lnTo>
                  <a:pt x="25853" y="5535"/>
                </a:lnTo>
                <a:lnTo>
                  <a:pt x="37684" y="1003"/>
                </a:lnTo>
                <a:lnTo>
                  <a:pt x="47244" y="0"/>
                </a:lnTo>
                <a:close/>
              </a:path>
            </a:pathLst>
          </a:custGeom>
          <a:ln w="4571">
            <a:solidFill>
              <a:srgbClr val="0000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6691256" y="1438834"/>
            <a:ext cx="84716" cy="79338"/>
          </a:xfrm>
          <a:custGeom>
            <a:avLst/>
            <a:gdLst/>
            <a:ahLst/>
            <a:cxnLst/>
            <a:rect l="l" t="t" r="r" b="b"/>
            <a:pathLst>
              <a:path w="96011" h="89916">
                <a:moveTo>
                  <a:pt x="73151" y="0"/>
                </a:moveTo>
                <a:lnTo>
                  <a:pt x="79248" y="0"/>
                </a:lnTo>
                <a:lnTo>
                  <a:pt x="83819" y="3048"/>
                </a:lnTo>
                <a:lnTo>
                  <a:pt x="89915" y="7620"/>
                </a:lnTo>
                <a:lnTo>
                  <a:pt x="94487" y="10668"/>
                </a:lnTo>
                <a:lnTo>
                  <a:pt x="96011" y="13716"/>
                </a:lnTo>
                <a:lnTo>
                  <a:pt x="96011" y="16763"/>
                </a:lnTo>
                <a:lnTo>
                  <a:pt x="96011" y="19812"/>
                </a:lnTo>
                <a:lnTo>
                  <a:pt x="94487" y="22860"/>
                </a:lnTo>
                <a:lnTo>
                  <a:pt x="92963" y="24384"/>
                </a:lnTo>
                <a:lnTo>
                  <a:pt x="91439" y="25908"/>
                </a:lnTo>
                <a:lnTo>
                  <a:pt x="88391" y="27432"/>
                </a:lnTo>
                <a:lnTo>
                  <a:pt x="86867" y="27432"/>
                </a:lnTo>
                <a:lnTo>
                  <a:pt x="83819" y="27432"/>
                </a:lnTo>
                <a:lnTo>
                  <a:pt x="82296" y="25908"/>
                </a:lnTo>
                <a:lnTo>
                  <a:pt x="79248" y="24384"/>
                </a:lnTo>
                <a:lnTo>
                  <a:pt x="76200" y="21336"/>
                </a:lnTo>
                <a:lnTo>
                  <a:pt x="74675" y="19812"/>
                </a:lnTo>
                <a:lnTo>
                  <a:pt x="73151" y="19812"/>
                </a:lnTo>
                <a:lnTo>
                  <a:pt x="70103" y="19812"/>
                </a:lnTo>
                <a:lnTo>
                  <a:pt x="65531" y="21336"/>
                </a:lnTo>
                <a:lnTo>
                  <a:pt x="60959" y="25908"/>
                </a:lnTo>
                <a:lnTo>
                  <a:pt x="56387" y="28956"/>
                </a:lnTo>
                <a:lnTo>
                  <a:pt x="50291" y="33528"/>
                </a:lnTo>
                <a:lnTo>
                  <a:pt x="42672" y="41148"/>
                </a:lnTo>
                <a:lnTo>
                  <a:pt x="42672" y="53308"/>
                </a:lnTo>
                <a:lnTo>
                  <a:pt x="42671" y="66239"/>
                </a:lnTo>
                <a:lnTo>
                  <a:pt x="42672" y="70104"/>
                </a:lnTo>
                <a:lnTo>
                  <a:pt x="54796" y="70103"/>
                </a:lnTo>
                <a:lnTo>
                  <a:pt x="68042" y="70104"/>
                </a:lnTo>
                <a:lnTo>
                  <a:pt x="68579" y="70104"/>
                </a:lnTo>
                <a:lnTo>
                  <a:pt x="73151" y="70104"/>
                </a:lnTo>
                <a:lnTo>
                  <a:pt x="76200" y="70104"/>
                </a:lnTo>
                <a:lnTo>
                  <a:pt x="77724" y="73151"/>
                </a:lnTo>
                <a:lnTo>
                  <a:pt x="79248" y="74675"/>
                </a:lnTo>
                <a:lnTo>
                  <a:pt x="80772" y="76200"/>
                </a:lnTo>
                <a:lnTo>
                  <a:pt x="80772" y="79248"/>
                </a:lnTo>
                <a:lnTo>
                  <a:pt x="80772" y="82296"/>
                </a:lnTo>
                <a:lnTo>
                  <a:pt x="79248" y="85344"/>
                </a:lnTo>
                <a:lnTo>
                  <a:pt x="77724" y="86868"/>
                </a:lnTo>
                <a:lnTo>
                  <a:pt x="76200" y="88392"/>
                </a:lnTo>
                <a:lnTo>
                  <a:pt x="73151" y="89916"/>
                </a:lnTo>
                <a:lnTo>
                  <a:pt x="68579" y="89916"/>
                </a:lnTo>
                <a:lnTo>
                  <a:pt x="56205" y="89916"/>
                </a:lnTo>
                <a:lnTo>
                  <a:pt x="43727" y="89916"/>
                </a:lnTo>
                <a:lnTo>
                  <a:pt x="31039" y="89915"/>
                </a:lnTo>
                <a:lnTo>
                  <a:pt x="18038" y="89916"/>
                </a:lnTo>
                <a:lnTo>
                  <a:pt x="12191" y="89916"/>
                </a:lnTo>
                <a:lnTo>
                  <a:pt x="9143" y="89916"/>
                </a:lnTo>
                <a:lnTo>
                  <a:pt x="4572" y="88392"/>
                </a:lnTo>
                <a:lnTo>
                  <a:pt x="3048" y="86868"/>
                </a:lnTo>
                <a:lnTo>
                  <a:pt x="1524" y="85344"/>
                </a:lnTo>
                <a:lnTo>
                  <a:pt x="0" y="82296"/>
                </a:lnTo>
                <a:lnTo>
                  <a:pt x="0" y="79248"/>
                </a:lnTo>
                <a:lnTo>
                  <a:pt x="0" y="76200"/>
                </a:lnTo>
                <a:lnTo>
                  <a:pt x="1524" y="74675"/>
                </a:lnTo>
                <a:lnTo>
                  <a:pt x="3048" y="73151"/>
                </a:lnTo>
                <a:lnTo>
                  <a:pt x="4572" y="70104"/>
                </a:lnTo>
                <a:lnTo>
                  <a:pt x="9143" y="70104"/>
                </a:lnTo>
                <a:lnTo>
                  <a:pt x="12191" y="70104"/>
                </a:lnTo>
                <a:lnTo>
                  <a:pt x="16763" y="70104"/>
                </a:lnTo>
                <a:lnTo>
                  <a:pt x="19811" y="70104"/>
                </a:lnTo>
                <a:lnTo>
                  <a:pt x="24383" y="70104"/>
                </a:lnTo>
                <a:lnTo>
                  <a:pt x="24384" y="57542"/>
                </a:lnTo>
                <a:lnTo>
                  <a:pt x="24383" y="44675"/>
                </a:lnTo>
                <a:lnTo>
                  <a:pt x="24384" y="31858"/>
                </a:lnTo>
                <a:lnTo>
                  <a:pt x="24383" y="22860"/>
                </a:lnTo>
                <a:lnTo>
                  <a:pt x="21335" y="22860"/>
                </a:lnTo>
                <a:lnTo>
                  <a:pt x="19811" y="22860"/>
                </a:lnTo>
                <a:lnTo>
                  <a:pt x="16763" y="22860"/>
                </a:lnTo>
                <a:lnTo>
                  <a:pt x="12191" y="22860"/>
                </a:lnTo>
                <a:lnTo>
                  <a:pt x="9143" y="21336"/>
                </a:lnTo>
                <a:lnTo>
                  <a:pt x="7619" y="19812"/>
                </a:lnTo>
                <a:lnTo>
                  <a:pt x="6096" y="18287"/>
                </a:lnTo>
                <a:lnTo>
                  <a:pt x="4572" y="15239"/>
                </a:lnTo>
                <a:lnTo>
                  <a:pt x="4572" y="12192"/>
                </a:lnTo>
                <a:lnTo>
                  <a:pt x="4572" y="10668"/>
                </a:lnTo>
                <a:lnTo>
                  <a:pt x="6096" y="7620"/>
                </a:lnTo>
                <a:lnTo>
                  <a:pt x="7619" y="6096"/>
                </a:lnTo>
                <a:lnTo>
                  <a:pt x="9143" y="4572"/>
                </a:lnTo>
                <a:lnTo>
                  <a:pt x="12191" y="3048"/>
                </a:lnTo>
                <a:lnTo>
                  <a:pt x="16763" y="3048"/>
                </a:lnTo>
                <a:lnTo>
                  <a:pt x="29471" y="3047"/>
                </a:lnTo>
                <a:lnTo>
                  <a:pt x="42135" y="3048"/>
                </a:lnTo>
                <a:lnTo>
                  <a:pt x="42672" y="3048"/>
                </a:lnTo>
                <a:lnTo>
                  <a:pt x="42672" y="7620"/>
                </a:lnTo>
                <a:lnTo>
                  <a:pt x="42672" y="10668"/>
                </a:lnTo>
                <a:lnTo>
                  <a:pt x="42672" y="15239"/>
                </a:lnTo>
                <a:lnTo>
                  <a:pt x="50291" y="9144"/>
                </a:lnTo>
                <a:lnTo>
                  <a:pt x="56387" y="6096"/>
                </a:lnTo>
                <a:lnTo>
                  <a:pt x="60959" y="3048"/>
                </a:lnTo>
                <a:lnTo>
                  <a:pt x="64007" y="1524"/>
                </a:lnTo>
                <a:lnTo>
                  <a:pt x="68579" y="0"/>
                </a:lnTo>
                <a:lnTo>
                  <a:pt x="73151" y="0"/>
                </a:lnTo>
                <a:close/>
              </a:path>
            </a:pathLst>
          </a:custGeom>
          <a:ln w="4572">
            <a:solidFill>
              <a:srgbClr val="0000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6591748" y="1438835"/>
            <a:ext cx="83371" cy="82026"/>
          </a:xfrm>
          <a:custGeom>
            <a:avLst/>
            <a:gdLst/>
            <a:ahLst/>
            <a:cxnLst/>
            <a:rect l="l" t="t" r="r" b="b"/>
            <a:pathLst>
              <a:path w="94487" h="92963">
                <a:moveTo>
                  <a:pt x="47243" y="0"/>
                </a:moveTo>
                <a:lnTo>
                  <a:pt x="59363" y="2072"/>
                </a:lnTo>
                <a:lnTo>
                  <a:pt x="71496" y="7541"/>
                </a:lnTo>
                <a:lnTo>
                  <a:pt x="79248" y="12192"/>
                </a:lnTo>
                <a:lnTo>
                  <a:pt x="85343" y="18287"/>
                </a:lnTo>
                <a:lnTo>
                  <a:pt x="88391" y="24384"/>
                </a:lnTo>
                <a:lnTo>
                  <a:pt x="92963" y="32004"/>
                </a:lnTo>
                <a:lnTo>
                  <a:pt x="94487" y="39624"/>
                </a:lnTo>
                <a:lnTo>
                  <a:pt x="94487" y="47244"/>
                </a:lnTo>
                <a:lnTo>
                  <a:pt x="94487" y="54863"/>
                </a:lnTo>
                <a:lnTo>
                  <a:pt x="92963" y="62484"/>
                </a:lnTo>
                <a:lnTo>
                  <a:pt x="88391" y="70104"/>
                </a:lnTo>
                <a:lnTo>
                  <a:pt x="85343" y="76200"/>
                </a:lnTo>
                <a:lnTo>
                  <a:pt x="79248" y="82296"/>
                </a:lnTo>
                <a:lnTo>
                  <a:pt x="71627" y="86868"/>
                </a:lnTo>
                <a:lnTo>
                  <a:pt x="64007" y="89916"/>
                </a:lnTo>
                <a:lnTo>
                  <a:pt x="54863" y="92963"/>
                </a:lnTo>
                <a:lnTo>
                  <a:pt x="47243" y="92963"/>
                </a:lnTo>
                <a:lnTo>
                  <a:pt x="38100" y="92963"/>
                </a:lnTo>
                <a:lnTo>
                  <a:pt x="30479" y="89916"/>
                </a:lnTo>
                <a:lnTo>
                  <a:pt x="22859" y="86868"/>
                </a:lnTo>
                <a:lnTo>
                  <a:pt x="15239" y="82296"/>
                </a:lnTo>
                <a:lnTo>
                  <a:pt x="9143" y="76200"/>
                </a:lnTo>
                <a:lnTo>
                  <a:pt x="6095" y="70104"/>
                </a:lnTo>
                <a:lnTo>
                  <a:pt x="1524" y="62484"/>
                </a:lnTo>
                <a:lnTo>
                  <a:pt x="0" y="54863"/>
                </a:lnTo>
                <a:lnTo>
                  <a:pt x="0" y="47244"/>
                </a:lnTo>
                <a:lnTo>
                  <a:pt x="0" y="39624"/>
                </a:lnTo>
                <a:lnTo>
                  <a:pt x="1524" y="32004"/>
                </a:lnTo>
                <a:lnTo>
                  <a:pt x="6095" y="24384"/>
                </a:lnTo>
                <a:lnTo>
                  <a:pt x="9143" y="16763"/>
                </a:lnTo>
                <a:lnTo>
                  <a:pt x="15239" y="12192"/>
                </a:lnTo>
                <a:lnTo>
                  <a:pt x="22859" y="7620"/>
                </a:lnTo>
                <a:lnTo>
                  <a:pt x="34979" y="2118"/>
                </a:lnTo>
                <a:lnTo>
                  <a:pt x="47112" y="0"/>
                </a:lnTo>
                <a:lnTo>
                  <a:pt x="47243" y="0"/>
                </a:lnTo>
                <a:close/>
              </a:path>
            </a:pathLst>
          </a:custGeom>
          <a:ln w="4572">
            <a:solidFill>
              <a:srgbClr val="0000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7018019" y="1433456"/>
            <a:ext cx="37652" cy="32272"/>
          </a:xfrm>
          <a:custGeom>
            <a:avLst/>
            <a:gdLst/>
            <a:ahLst/>
            <a:cxnLst/>
            <a:rect l="l" t="t" r="r" b="b"/>
            <a:pathLst>
              <a:path w="42672" h="36575">
                <a:moveTo>
                  <a:pt x="0" y="0"/>
                </a:moveTo>
                <a:lnTo>
                  <a:pt x="0" y="12700"/>
                </a:lnTo>
                <a:lnTo>
                  <a:pt x="0" y="25399"/>
                </a:lnTo>
                <a:lnTo>
                  <a:pt x="0" y="36575"/>
                </a:lnTo>
                <a:lnTo>
                  <a:pt x="6096" y="36575"/>
                </a:lnTo>
                <a:lnTo>
                  <a:pt x="10668" y="36575"/>
                </a:lnTo>
                <a:lnTo>
                  <a:pt x="16763" y="36575"/>
                </a:lnTo>
                <a:lnTo>
                  <a:pt x="24383" y="36575"/>
                </a:lnTo>
                <a:lnTo>
                  <a:pt x="30479" y="35051"/>
                </a:lnTo>
                <a:lnTo>
                  <a:pt x="36575" y="30479"/>
                </a:lnTo>
                <a:lnTo>
                  <a:pt x="41148" y="27431"/>
                </a:lnTo>
                <a:lnTo>
                  <a:pt x="42672" y="22859"/>
                </a:lnTo>
                <a:lnTo>
                  <a:pt x="42672" y="16763"/>
                </a:lnTo>
                <a:lnTo>
                  <a:pt x="42672" y="12191"/>
                </a:lnTo>
                <a:lnTo>
                  <a:pt x="41148" y="9143"/>
                </a:lnTo>
                <a:lnTo>
                  <a:pt x="36575" y="4571"/>
                </a:lnTo>
                <a:lnTo>
                  <a:pt x="33527" y="1524"/>
                </a:lnTo>
                <a:lnTo>
                  <a:pt x="27431" y="0"/>
                </a:lnTo>
                <a:lnTo>
                  <a:pt x="21335" y="0"/>
                </a:lnTo>
                <a:lnTo>
                  <a:pt x="13716" y="0"/>
                </a:lnTo>
                <a:lnTo>
                  <a:pt x="7620" y="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0000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6988436" y="1415974"/>
            <a:ext cx="83371" cy="102198"/>
          </a:xfrm>
          <a:custGeom>
            <a:avLst/>
            <a:gdLst/>
            <a:ahLst/>
            <a:cxnLst/>
            <a:rect l="l" t="t" r="r" b="b"/>
            <a:pathLst>
              <a:path w="94487" h="115824">
                <a:moveTo>
                  <a:pt x="12191" y="0"/>
                </a:moveTo>
                <a:lnTo>
                  <a:pt x="24478" y="0"/>
                </a:lnTo>
                <a:lnTo>
                  <a:pt x="37006" y="0"/>
                </a:lnTo>
                <a:lnTo>
                  <a:pt x="50016" y="0"/>
                </a:lnTo>
                <a:lnTo>
                  <a:pt x="54863" y="0"/>
                </a:lnTo>
                <a:lnTo>
                  <a:pt x="68474" y="2110"/>
                </a:lnTo>
                <a:lnTo>
                  <a:pt x="79624" y="7592"/>
                </a:lnTo>
                <a:lnTo>
                  <a:pt x="83820" y="10668"/>
                </a:lnTo>
                <a:lnTo>
                  <a:pt x="91252" y="21382"/>
                </a:lnTo>
                <a:lnTo>
                  <a:pt x="94312" y="33800"/>
                </a:lnTo>
                <a:lnTo>
                  <a:pt x="94487" y="38100"/>
                </a:lnTo>
                <a:lnTo>
                  <a:pt x="94487" y="42672"/>
                </a:lnTo>
                <a:lnTo>
                  <a:pt x="92963" y="48768"/>
                </a:lnTo>
                <a:lnTo>
                  <a:pt x="91439" y="53340"/>
                </a:lnTo>
                <a:lnTo>
                  <a:pt x="89915" y="57912"/>
                </a:lnTo>
                <a:lnTo>
                  <a:pt x="86868" y="60960"/>
                </a:lnTo>
                <a:lnTo>
                  <a:pt x="82296" y="64008"/>
                </a:lnTo>
                <a:lnTo>
                  <a:pt x="77724" y="68580"/>
                </a:lnTo>
                <a:lnTo>
                  <a:pt x="73151" y="71628"/>
                </a:lnTo>
                <a:lnTo>
                  <a:pt x="68579" y="73152"/>
                </a:lnTo>
                <a:lnTo>
                  <a:pt x="64007" y="74676"/>
                </a:lnTo>
                <a:lnTo>
                  <a:pt x="57911" y="76200"/>
                </a:lnTo>
                <a:lnTo>
                  <a:pt x="50291" y="76200"/>
                </a:lnTo>
                <a:lnTo>
                  <a:pt x="45720" y="76200"/>
                </a:lnTo>
                <a:lnTo>
                  <a:pt x="39624" y="76200"/>
                </a:lnTo>
                <a:lnTo>
                  <a:pt x="33527" y="76200"/>
                </a:lnTo>
                <a:lnTo>
                  <a:pt x="33527" y="82296"/>
                </a:lnTo>
                <a:lnTo>
                  <a:pt x="33527" y="88392"/>
                </a:lnTo>
                <a:lnTo>
                  <a:pt x="33527" y="96012"/>
                </a:lnTo>
                <a:lnTo>
                  <a:pt x="39624" y="96012"/>
                </a:lnTo>
                <a:lnTo>
                  <a:pt x="45720" y="96012"/>
                </a:lnTo>
                <a:lnTo>
                  <a:pt x="51815" y="96012"/>
                </a:lnTo>
                <a:lnTo>
                  <a:pt x="56387" y="96012"/>
                </a:lnTo>
                <a:lnTo>
                  <a:pt x="59435" y="96012"/>
                </a:lnTo>
                <a:lnTo>
                  <a:pt x="60959" y="99060"/>
                </a:lnTo>
                <a:lnTo>
                  <a:pt x="62483" y="100584"/>
                </a:lnTo>
                <a:lnTo>
                  <a:pt x="64007" y="102108"/>
                </a:lnTo>
                <a:lnTo>
                  <a:pt x="64007" y="105156"/>
                </a:lnTo>
                <a:lnTo>
                  <a:pt x="64007" y="108204"/>
                </a:lnTo>
                <a:lnTo>
                  <a:pt x="62483" y="111252"/>
                </a:lnTo>
                <a:lnTo>
                  <a:pt x="60959" y="112776"/>
                </a:lnTo>
                <a:lnTo>
                  <a:pt x="59435" y="114300"/>
                </a:lnTo>
                <a:lnTo>
                  <a:pt x="56387" y="115824"/>
                </a:lnTo>
                <a:lnTo>
                  <a:pt x="51815" y="115824"/>
                </a:lnTo>
                <a:lnTo>
                  <a:pt x="38996" y="115824"/>
                </a:lnTo>
                <a:lnTo>
                  <a:pt x="26514" y="115824"/>
                </a:lnTo>
                <a:lnTo>
                  <a:pt x="13768" y="115824"/>
                </a:lnTo>
                <a:lnTo>
                  <a:pt x="12191" y="115824"/>
                </a:lnTo>
                <a:lnTo>
                  <a:pt x="7620" y="115824"/>
                </a:lnTo>
                <a:lnTo>
                  <a:pt x="4572" y="114300"/>
                </a:lnTo>
                <a:lnTo>
                  <a:pt x="3048" y="112776"/>
                </a:lnTo>
                <a:lnTo>
                  <a:pt x="1524" y="111252"/>
                </a:lnTo>
                <a:lnTo>
                  <a:pt x="0" y="108204"/>
                </a:lnTo>
                <a:lnTo>
                  <a:pt x="0" y="105156"/>
                </a:lnTo>
                <a:lnTo>
                  <a:pt x="0" y="102108"/>
                </a:lnTo>
                <a:lnTo>
                  <a:pt x="1524" y="100584"/>
                </a:lnTo>
                <a:lnTo>
                  <a:pt x="3048" y="99060"/>
                </a:lnTo>
                <a:lnTo>
                  <a:pt x="4572" y="96012"/>
                </a:lnTo>
                <a:lnTo>
                  <a:pt x="7620" y="96012"/>
                </a:lnTo>
                <a:lnTo>
                  <a:pt x="12191" y="96012"/>
                </a:lnTo>
                <a:lnTo>
                  <a:pt x="13715" y="96012"/>
                </a:lnTo>
                <a:lnTo>
                  <a:pt x="15239" y="96012"/>
                </a:lnTo>
                <a:lnTo>
                  <a:pt x="15240" y="83170"/>
                </a:lnTo>
                <a:lnTo>
                  <a:pt x="15240" y="70499"/>
                </a:lnTo>
                <a:lnTo>
                  <a:pt x="15239" y="57912"/>
                </a:lnTo>
                <a:lnTo>
                  <a:pt x="15239" y="45324"/>
                </a:lnTo>
                <a:lnTo>
                  <a:pt x="15239" y="32653"/>
                </a:lnTo>
                <a:lnTo>
                  <a:pt x="15239" y="19812"/>
                </a:lnTo>
                <a:lnTo>
                  <a:pt x="13715" y="19812"/>
                </a:lnTo>
                <a:lnTo>
                  <a:pt x="12191" y="19812"/>
                </a:lnTo>
                <a:lnTo>
                  <a:pt x="7620" y="19812"/>
                </a:lnTo>
                <a:lnTo>
                  <a:pt x="4572" y="18288"/>
                </a:lnTo>
                <a:lnTo>
                  <a:pt x="3048" y="16764"/>
                </a:lnTo>
                <a:lnTo>
                  <a:pt x="1524" y="15240"/>
                </a:lnTo>
                <a:lnTo>
                  <a:pt x="0" y="13716"/>
                </a:lnTo>
                <a:lnTo>
                  <a:pt x="0" y="10668"/>
                </a:lnTo>
                <a:lnTo>
                  <a:pt x="0" y="7620"/>
                </a:lnTo>
                <a:lnTo>
                  <a:pt x="1524" y="4572"/>
                </a:lnTo>
                <a:lnTo>
                  <a:pt x="3048" y="3048"/>
                </a:lnTo>
                <a:lnTo>
                  <a:pt x="4572" y="1524"/>
                </a:lnTo>
                <a:lnTo>
                  <a:pt x="7620" y="0"/>
                </a:lnTo>
                <a:lnTo>
                  <a:pt x="12191" y="0"/>
                </a:lnTo>
                <a:close/>
              </a:path>
            </a:pathLst>
          </a:custGeom>
          <a:ln w="4571">
            <a:solidFill>
              <a:srgbClr val="0000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7581451" y="1414630"/>
            <a:ext cx="83372" cy="106231"/>
          </a:xfrm>
          <a:custGeom>
            <a:avLst/>
            <a:gdLst/>
            <a:ahLst/>
            <a:cxnLst/>
            <a:rect l="l" t="t" r="r" b="b"/>
            <a:pathLst>
              <a:path w="94488" h="120395">
                <a:moveTo>
                  <a:pt x="27431" y="0"/>
                </a:moveTo>
                <a:lnTo>
                  <a:pt x="30479" y="0"/>
                </a:lnTo>
                <a:lnTo>
                  <a:pt x="33527" y="1524"/>
                </a:lnTo>
                <a:lnTo>
                  <a:pt x="35051" y="3048"/>
                </a:lnTo>
                <a:lnTo>
                  <a:pt x="36575" y="4571"/>
                </a:lnTo>
                <a:lnTo>
                  <a:pt x="36575" y="30479"/>
                </a:lnTo>
                <a:lnTo>
                  <a:pt x="49372" y="30479"/>
                </a:lnTo>
                <a:lnTo>
                  <a:pt x="61839" y="30479"/>
                </a:lnTo>
                <a:lnTo>
                  <a:pt x="71627" y="30479"/>
                </a:lnTo>
                <a:lnTo>
                  <a:pt x="76200" y="30479"/>
                </a:lnTo>
                <a:lnTo>
                  <a:pt x="79248" y="32003"/>
                </a:lnTo>
                <a:lnTo>
                  <a:pt x="80772" y="33527"/>
                </a:lnTo>
                <a:lnTo>
                  <a:pt x="82296" y="35051"/>
                </a:lnTo>
                <a:lnTo>
                  <a:pt x="83820" y="38100"/>
                </a:lnTo>
                <a:lnTo>
                  <a:pt x="83820" y="41148"/>
                </a:lnTo>
                <a:lnTo>
                  <a:pt x="83820" y="42671"/>
                </a:lnTo>
                <a:lnTo>
                  <a:pt x="82296" y="45719"/>
                </a:lnTo>
                <a:lnTo>
                  <a:pt x="80772" y="47243"/>
                </a:lnTo>
                <a:lnTo>
                  <a:pt x="79248" y="48767"/>
                </a:lnTo>
                <a:lnTo>
                  <a:pt x="76200" y="50291"/>
                </a:lnTo>
                <a:lnTo>
                  <a:pt x="71627" y="50291"/>
                </a:lnTo>
                <a:lnTo>
                  <a:pt x="58831" y="50291"/>
                </a:lnTo>
                <a:lnTo>
                  <a:pt x="46364" y="50291"/>
                </a:lnTo>
                <a:lnTo>
                  <a:pt x="36575" y="50291"/>
                </a:lnTo>
                <a:lnTo>
                  <a:pt x="36576" y="62879"/>
                </a:lnTo>
                <a:lnTo>
                  <a:pt x="36575" y="75804"/>
                </a:lnTo>
                <a:lnTo>
                  <a:pt x="36575" y="88391"/>
                </a:lnTo>
                <a:lnTo>
                  <a:pt x="36575" y="92963"/>
                </a:lnTo>
                <a:lnTo>
                  <a:pt x="38100" y="96012"/>
                </a:lnTo>
                <a:lnTo>
                  <a:pt x="39624" y="97536"/>
                </a:lnTo>
                <a:lnTo>
                  <a:pt x="42672" y="99060"/>
                </a:lnTo>
                <a:lnTo>
                  <a:pt x="47244" y="100583"/>
                </a:lnTo>
                <a:lnTo>
                  <a:pt x="53340" y="100583"/>
                </a:lnTo>
                <a:lnTo>
                  <a:pt x="66264" y="98833"/>
                </a:lnTo>
                <a:lnTo>
                  <a:pt x="78194" y="94905"/>
                </a:lnTo>
                <a:lnTo>
                  <a:pt x="82296" y="92963"/>
                </a:lnTo>
                <a:lnTo>
                  <a:pt x="83820" y="91439"/>
                </a:lnTo>
                <a:lnTo>
                  <a:pt x="86868" y="91439"/>
                </a:lnTo>
                <a:lnTo>
                  <a:pt x="88392" y="91439"/>
                </a:lnTo>
                <a:lnTo>
                  <a:pt x="89916" y="92963"/>
                </a:lnTo>
                <a:lnTo>
                  <a:pt x="92964" y="94487"/>
                </a:lnTo>
                <a:lnTo>
                  <a:pt x="94488" y="96012"/>
                </a:lnTo>
                <a:lnTo>
                  <a:pt x="94488" y="99060"/>
                </a:lnTo>
                <a:lnTo>
                  <a:pt x="94488" y="102107"/>
                </a:lnTo>
                <a:lnTo>
                  <a:pt x="94488" y="103631"/>
                </a:lnTo>
                <a:lnTo>
                  <a:pt x="94488" y="106679"/>
                </a:lnTo>
                <a:lnTo>
                  <a:pt x="91440" y="108203"/>
                </a:lnTo>
                <a:lnTo>
                  <a:pt x="89916" y="111251"/>
                </a:lnTo>
                <a:lnTo>
                  <a:pt x="83820" y="114300"/>
                </a:lnTo>
                <a:lnTo>
                  <a:pt x="74675" y="115824"/>
                </a:lnTo>
                <a:lnTo>
                  <a:pt x="65531" y="118871"/>
                </a:lnTo>
                <a:lnTo>
                  <a:pt x="59436" y="120395"/>
                </a:lnTo>
                <a:lnTo>
                  <a:pt x="53340" y="120395"/>
                </a:lnTo>
                <a:lnTo>
                  <a:pt x="39062" y="118442"/>
                </a:lnTo>
                <a:lnTo>
                  <a:pt x="28840" y="112580"/>
                </a:lnTo>
                <a:lnTo>
                  <a:pt x="27431" y="111251"/>
                </a:lnTo>
                <a:lnTo>
                  <a:pt x="21336" y="106679"/>
                </a:lnTo>
                <a:lnTo>
                  <a:pt x="18288" y="100583"/>
                </a:lnTo>
                <a:lnTo>
                  <a:pt x="18288" y="92963"/>
                </a:lnTo>
                <a:lnTo>
                  <a:pt x="18288" y="80392"/>
                </a:lnTo>
                <a:lnTo>
                  <a:pt x="18288" y="67494"/>
                </a:lnTo>
                <a:lnTo>
                  <a:pt x="18288" y="54749"/>
                </a:lnTo>
                <a:lnTo>
                  <a:pt x="18288" y="50291"/>
                </a:lnTo>
                <a:lnTo>
                  <a:pt x="16764" y="50291"/>
                </a:lnTo>
                <a:lnTo>
                  <a:pt x="15240" y="50291"/>
                </a:lnTo>
                <a:lnTo>
                  <a:pt x="12192" y="50291"/>
                </a:lnTo>
                <a:lnTo>
                  <a:pt x="7620" y="50291"/>
                </a:lnTo>
                <a:lnTo>
                  <a:pt x="4572" y="48767"/>
                </a:lnTo>
                <a:lnTo>
                  <a:pt x="3048" y="47243"/>
                </a:lnTo>
                <a:lnTo>
                  <a:pt x="1524" y="45719"/>
                </a:lnTo>
                <a:lnTo>
                  <a:pt x="0" y="42671"/>
                </a:lnTo>
                <a:lnTo>
                  <a:pt x="0" y="39624"/>
                </a:lnTo>
                <a:lnTo>
                  <a:pt x="0" y="38100"/>
                </a:lnTo>
                <a:lnTo>
                  <a:pt x="1524" y="35051"/>
                </a:lnTo>
                <a:lnTo>
                  <a:pt x="3048" y="33527"/>
                </a:lnTo>
                <a:lnTo>
                  <a:pt x="4572" y="32003"/>
                </a:lnTo>
                <a:lnTo>
                  <a:pt x="7620" y="30479"/>
                </a:lnTo>
                <a:lnTo>
                  <a:pt x="12192" y="30479"/>
                </a:lnTo>
                <a:lnTo>
                  <a:pt x="15240" y="30479"/>
                </a:lnTo>
                <a:lnTo>
                  <a:pt x="16764" y="30479"/>
                </a:lnTo>
                <a:lnTo>
                  <a:pt x="18288" y="30479"/>
                </a:lnTo>
                <a:lnTo>
                  <a:pt x="18288" y="24383"/>
                </a:lnTo>
                <a:lnTo>
                  <a:pt x="18288" y="19812"/>
                </a:lnTo>
                <a:lnTo>
                  <a:pt x="18288" y="13715"/>
                </a:lnTo>
                <a:lnTo>
                  <a:pt x="18288" y="9143"/>
                </a:lnTo>
                <a:lnTo>
                  <a:pt x="19812" y="4571"/>
                </a:lnTo>
                <a:lnTo>
                  <a:pt x="21336" y="3048"/>
                </a:lnTo>
                <a:lnTo>
                  <a:pt x="22860" y="1524"/>
                </a:lnTo>
                <a:lnTo>
                  <a:pt x="25907" y="0"/>
                </a:lnTo>
                <a:lnTo>
                  <a:pt x="27431" y="0"/>
                </a:lnTo>
                <a:close/>
              </a:path>
            </a:pathLst>
          </a:custGeom>
          <a:ln w="4572">
            <a:solidFill>
              <a:srgbClr val="0000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6490895" y="1413285"/>
            <a:ext cx="87405" cy="106231"/>
          </a:xfrm>
          <a:custGeom>
            <a:avLst/>
            <a:gdLst/>
            <a:ahLst/>
            <a:cxnLst/>
            <a:rect l="l" t="t" r="r" b="b"/>
            <a:pathLst>
              <a:path w="99059" h="120395">
                <a:moveTo>
                  <a:pt x="50291" y="0"/>
                </a:moveTo>
                <a:lnTo>
                  <a:pt x="56387" y="0"/>
                </a:lnTo>
                <a:lnTo>
                  <a:pt x="60959" y="1524"/>
                </a:lnTo>
                <a:lnTo>
                  <a:pt x="65531" y="3048"/>
                </a:lnTo>
                <a:lnTo>
                  <a:pt x="70103" y="3048"/>
                </a:lnTo>
                <a:lnTo>
                  <a:pt x="74675" y="6095"/>
                </a:lnTo>
                <a:lnTo>
                  <a:pt x="77724" y="9143"/>
                </a:lnTo>
                <a:lnTo>
                  <a:pt x="79248" y="6095"/>
                </a:lnTo>
                <a:lnTo>
                  <a:pt x="80772" y="6095"/>
                </a:lnTo>
                <a:lnTo>
                  <a:pt x="82295" y="4572"/>
                </a:lnTo>
                <a:lnTo>
                  <a:pt x="83819" y="4572"/>
                </a:lnTo>
                <a:lnTo>
                  <a:pt x="85343" y="3048"/>
                </a:lnTo>
                <a:lnTo>
                  <a:pt x="86867" y="3048"/>
                </a:lnTo>
                <a:lnTo>
                  <a:pt x="88391" y="3048"/>
                </a:lnTo>
                <a:lnTo>
                  <a:pt x="91439" y="4572"/>
                </a:lnTo>
                <a:lnTo>
                  <a:pt x="92963" y="6095"/>
                </a:lnTo>
                <a:lnTo>
                  <a:pt x="94487" y="7619"/>
                </a:lnTo>
                <a:lnTo>
                  <a:pt x="96011" y="12191"/>
                </a:lnTo>
                <a:lnTo>
                  <a:pt x="96011" y="16763"/>
                </a:lnTo>
                <a:lnTo>
                  <a:pt x="96011" y="21336"/>
                </a:lnTo>
                <a:lnTo>
                  <a:pt x="96011" y="27431"/>
                </a:lnTo>
                <a:lnTo>
                  <a:pt x="96011" y="33527"/>
                </a:lnTo>
                <a:lnTo>
                  <a:pt x="96011" y="38100"/>
                </a:lnTo>
                <a:lnTo>
                  <a:pt x="94487" y="41148"/>
                </a:lnTo>
                <a:lnTo>
                  <a:pt x="92963" y="42672"/>
                </a:lnTo>
                <a:lnTo>
                  <a:pt x="91439" y="44195"/>
                </a:lnTo>
                <a:lnTo>
                  <a:pt x="88391" y="45719"/>
                </a:lnTo>
                <a:lnTo>
                  <a:pt x="86867" y="45719"/>
                </a:lnTo>
                <a:lnTo>
                  <a:pt x="83819" y="45719"/>
                </a:lnTo>
                <a:lnTo>
                  <a:pt x="82295" y="45719"/>
                </a:lnTo>
                <a:lnTo>
                  <a:pt x="80772" y="44195"/>
                </a:lnTo>
                <a:lnTo>
                  <a:pt x="79248" y="42672"/>
                </a:lnTo>
                <a:lnTo>
                  <a:pt x="77724" y="39624"/>
                </a:lnTo>
                <a:lnTo>
                  <a:pt x="77724" y="35051"/>
                </a:lnTo>
                <a:lnTo>
                  <a:pt x="76200" y="33527"/>
                </a:lnTo>
                <a:lnTo>
                  <a:pt x="76200" y="30479"/>
                </a:lnTo>
                <a:lnTo>
                  <a:pt x="74675" y="28955"/>
                </a:lnTo>
                <a:lnTo>
                  <a:pt x="71627" y="25907"/>
                </a:lnTo>
                <a:lnTo>
                  <a:pt x="68579" y="24384"/>
                </a:lnTo>
                <a:lnTo>
                  <a:pt x="64007" y="22860"/>
                </a:lnTo>
                <a:lnTo>
                  <a:pt x="59435" y="21336"/>
                </a:lnTo>
                <a:lnTo>
                  <a:pt x="56387" y="19812"/>
                </a:lnTo>
                <a:lnTo>
                  <a:pt x="51815" y="19812"/>
                </a:lnTo>
                <a:lnTo>
                  <a:pt x="45719" y="19812"/>
                </a:lnTo>
                <a:lnTo>
                  <a:pt x="41148" y="21336"/>
                </a:lnTo>
                <a:lnTo>
                  <a:pt x="36575" y="24384"/>
                </a:lnTo>
                <a:lnTo>
                  <a:pt x="32003" y="25907"/>
                </a:lnTo>
                <a:lnTo>
                  <a:pt x="27431" y="30479"/>
                </a:lnTo>
                <a:lnTo>
                  <a:pt x="24383" y="36575"/>
                </a:lnTo>
                <a:lnTo>
                  <a:pt x="19811" y="41148"/>
                </a:lnTo>
                <a:lnTo>
                  <a:pt x="18287" y="48767"/>
                </a:lnTo>
                <a:lnTo>
                  <a:pt x="18287" y="56387"/>
                </a:lnTo>
                <a:lnTo>
                  <a:pt x="18287" y="60960"/>
                </a:lnTo>
                <a:lnTo>
                  <a:pt x="18287" y="64007"/>
                </a:lnTo>
                <a:lnTo>
                  <a:pt x="18287" y="68579"/>
                </a:lnTo>
                <a:lnTo>
                  <a:pt x="20535" y="80794"/>
                </a:lnTo>
                <a:lnTo>
                  <a:pt x="27940" y="91919"/>
                </a:lnTo>
                <a:lnTo>
                  <a:pt x="39212" y="99463"/>
                </a:lnTo>
                <a:lnTo>
                  <a:pt x="52474" y="102055"/>
                </a:lnTo>
                <a:lnTo>
                  <a:pt x="54863" y="102107"/>
                </a:lnTo>
                <a:lnTo>
                  <a:pt x="62483" y="102107"/>
                </a:lnTo>
                <a:lnTo>
                  <a:pt x="67055" y="100584"/>
                </a:lnTo>
                <a:lnTo>
                  <a:pt x="71627" y="99060"/>
                </a:lnTo>
                <a:lnTo>
                  <a:pt x="74675" y="97536"/>
                </a:lnTo>
                <a:lnTo>
                  <a:pt x="77724" y="96012"/>
                </a:lnTo>
                <a:lnTo>
                  <a:pt x="80772" y="91439"/>
                </a:lnTo>
                <a:lnTo>
                  <a:pt x="82295" y="89915"/>
                </a:lnTo>
                <a:lnTo>
                  <a:pt x="83819" y="88391"/>
                </a:lnTo>
                <a:lnTo>
                  <a:pt x="85343" y="88391"/>
                </a:lnTo>
                <a:lnTo>
                  <a:pt x="86867" y="86867"/>
                </a:lnTo>
                <a:lnTo>
                  <a:pt x="88391" y="86867"/>
                </a:lnTo>
                <a:lnTo>
                  <a:pt x="89915" y="86867"/>
                </a:lnTo>
                <a:lnTo>
                  <a:pt x="91439" y="86867"/>
                </a:lnTo>
                <a:lnTo>
                  <a:pt x="94487" y="88391"/>
                </a:lnTo>
                <a:lnTo>
                  <a:pt x="96011" y="89915"/>
                </a:lnTo>
                <a:lnTo>
                  <a:pt x="97535" y="91439"/>
                </a:lnTo>
                <a:lnTo>
                  <a:pt x="99059" y="94487"/>
                </a:lnTo>
                <a:lnTo>
                  <a:pt x="99059" y="97536"/>
                </a:lnTo>
                <a:lnTo>
                  <a:pt x="99059" y="99060"/>
                </a:lnTo>
                <a:lnTo>
                  <a:pt x="97535" y="102107"/>
                </a:lnTo>
                <a:lnTo>
                  <a:pt x="94487" y="105155"/>
                </a:lnTo>
                <a:lnTo>
                  <a:pt x="91439" y="109727"/>
                </a:lnTo>
                <a:lnTo>
                  <a:pt x="86867" y="112775"/>
                </a:lnTo>
                <a:lnTo>
                  <a:pt x="80772" y="115824"/>
                </a:lnTo>
                <a:lnTo>
                  <a:pt x="68842" y="119172"/>
                </a:lnTo>
                <a:lnTo>
                  <a:pt x="55811" y="120390"/>
                </a:lnTo>
                <a:lnTo>
                  <a:pt x="54863" y="120395"/>
                </a:lnTo>
                <a:lnTo>
                  <a:pt x="41849" y="119433"/>
                </a:lnTo>
                <a:lnTo>
                  <a:pt x="29797" y="116063"/>
                </a:lnTo>
                <a:lnTo>
                  <a:pt x="25907" y="114300"/>
                </a:lnTo>
                <a:lnTo>
                  <a:pt x="15785" y="106462"/>
                </a:lnTo>
                <a:lnTo>
                  <a:pt x="7867" y="96419"/>
                </a:lnTo>
                <a:lnTo>
                  <a:pt x="2546" y="84905"/>
                </a:lnTo>
                <a:lnTo>
                  <a:pt x="104" y="71978"/>
                </a:lnTo>
                <a:lnTo>
                  <a:pt x="0" y="68579"/>
                </a:lnTo>
                <a:lnTo>
                  <a:pt x="0" y="65531"/>
                </a:lnTo>
                <a:lnTo>
                  <a:pt x="0" y="60960"/>
                </a:lnTo>
                <a:lnTo>
                  <a:pt x="0" y="56387"/>
                </a:lnTo>
                <a:lnTo>
                  <a:pt x="1528" y="43519"/>
                </a:lnTo>
                <a:lnTo>
                  <a:pt x="5649" y="31598"/>
                </a:lnTo>
                <a:lnTo>
                  <a:pt x="7619" y="27431"/>
                </a:lnTo>
                <a:lnTo>
                  <a:pt x="15094" y="16982"/>
                </a:lnTo>
                <a:lnTo>
                  <a:pt x="24598" y="8444"/>
                </a:lnTo>
                <a:lnTo>
                  <a:pt x="37459" y="2118"/>
                </a:lnTo>
                <a:lnTo>
                  <a:pt x="50134" y="0"/>
                </a:lnTo>
                <a:lnTo>
                  <a:pt x="50291" y="0"/>
                </a:lnTo>
                <a:close/>
              </a:path>
            </a:pathLst>
          </a:custGeom>
          <a:ln w="4571">
            <a:solidFill>
              <a:srgbClr val="0000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7779123" y="1409251"/>
            <a:ext cx="80682" cy="108921"/>
          </a:xfrm>
          <a:custGeom>
            <a:avLst/>
            <a:gdLst/>
            <a:ahLst/>
            <a:cxnLst/>
            <a:rect l="l" t="t" r="r" b="b"/>
            <a:pathLst>
              <a:path w="91440" h="123444">
                <a:moveTo>
                  <a:pt x="57912" y="0"/>
                </a:moveTo>
                <a:lnTo>
                  <a:pt x="62484" y="0"/>
                </a:lnTo>
                <a:lnTo>
                  <a:pt x="68579" y="0"/>
                </a:lnTo>
                <a:lnTo>
                  <a:pt x="74675" y="1524"/>
                </a:lnTo>
                <a:lnTo>
                  <a:pt x="82296" y="3048"/>
                </a:lnTo>
                <a:lnTo>
                  <a:pt x="85344" y="4572"/>
                </a:lnTo>
                <a:lnTo>
                  <a:pt x="88392" y="6096"/>
                </a:lnTo>
                <a:lnTo>
                  <a:pt x="89916" y="7620"/>
                </a:lnTo>
                <a:lnTo>
                  <a:pt x="91440" y="9144"/>
                </a:lnTo>
                <a:lnTo>
                  <a:pt x="91440" y="12191"/>
                </a:lnTo>
                <a:lnTo>
                  <a:pt x="91440" y="15239"/>
                </a:lnTo>
                <a:lnTo>
                  <a:pt x="89916" y="18287"/>
                </a:lnTo>
                <a:lnTo>
                  <a:pt x="88392" y="19812"/>
                </a:lnTo>
                <a:lnTo>
                  <a:pt x="86868" y="21336"/>
                </a:lnTo>
                <a:lnTo>
                  <a:pt x="83820" y="22860"/>
                </a:lnTo>
                <a:lnTo>
                  <a:pt x="82296" y="22860"/>
                </a:lnTo>
                <a:lnTo>
                  <a:pt x="80772" y="22860"/>
                </a:lnTo>
                <a:lnTo>
                  <a:pt x="79248" y="22860"/>
                </a:lnTo>
                <a:lnTo>
                  <a:pt x="77724" y="21336"/>
                </a:lnTo>
                <a:lnTo>
                  <a:pt x="70103" y="19812"/>
                </a:lnTo>
                <a:lnTo>
                  <a:pt x="62484" y="19812"/>
                </a:lnTo>
                <a:lnTo>
                  <a:pt x="56388" y="19812"/>
                </a:lnTo>
                <a:lnTo>
                  <a:pt x="50292" y="19812"/>
                </a:lnTo>
                <a:lnTo>
                  <a:pt x="47244" y="19812"/>
                </a:lnTo>
                <a:lnTo>
                  <a:pt x="44196" y="22860"/>
                </a:lnTo>
                <a:lnTo>
                  <a:pt x="42672" y="24384"/>
                </a:lnTo>
                <a:lnTo>
                  <a:pt x="41148" y="25908"/>
                </a:lnTo>
                <a:lnTo>
                  <a:pt x="41148" y="28956"/>
                </a:lnTo>
                <a:lnTo>
                  <a:pt x="41148" y="32003"/>
                </a:lnTo>
                <a:lnTo>
                  <a:pt x="41148" y="35051"/>
                </a:lnTo>
                <a:lnTo>
                  <a:pt x="41148" y="36575"/>
                </a:lnTo>
                <a:lnTo>
                  <a:pt x="53848" y="36576"/>
                </a:lnTo>
                <a:lnTo>
                  <a:pt x="66547" y="36575"/>
                </a:lnTo>
                <a:lnTo>
                  <a:pt x="68579" y="36575"/>
                </a:lnTo>
                <a:lnTo>
                  <a:pt x="73151" y="36575"/>
                </a:lnTo>
                <a:lnTo>
                  <a:pt x="76200" y="38100"/>
                </a:lnTo>
                <a:lnTo>
                  <a:pt x="79248" y="39624"/>
                </a:lnTo>
                <a:lnTo>
                  <a:pt x="80772" y="41148"/>
                </a:lnTo>
                <a:lnTo>
                  <a:pt x="80772" y="44196"/>
                </a:lnTo>
                <a:lnTo>
                  <a:pt x="80772" y="47244"/>
                </a:lnTo>
                <a:lnTo>
                  <a:pt x="80772" y="48767"/>
                </a:lnTo>
                <a:lnTo>
                  <a:pt x="80772" y="51815"/>
                </a:lnTo>
                <a:lnTo>
                  <a:pt x="79248" y="53339"/>
                </a:lnTo>
                <a:lnTo>
                  <a:pt x="76200" y="54863"/>
                </a:lnTo>
                <a:lnTo>
                  <a:pt x="73151" y="56387"/>
                </a:lnTo>
                <a:lnTo>
                  <a:pt x="68579" y="56387"/>
                </a:lnTo>
                <a:lnTo>
                  <a:pt x="55879" y="56387"/>
                </a:lnTo>
                <a:lnTo>
                  <a:pt x="43179" y="56388"/>
                </a:lnTo>
                <a:lnTo>
                  <a:pt x="41148" y="56387"/>
                </a:lnTo>
                <a:lnTo>
                  <a:pt x="41148" y="68949"/>
                </a:lnTo>
                <a:lnTo>
                  <a:pt x="41147" y="81816"/>
                </a:lnTo>
                <a:lnTo>
                  <a:pt x="41148" y="94633"/>
                </a:lnTo>
                <a:lnTo>
                  <a:pt x="41148" y="103632"/>
                </a:lnTo>
                <a:lnTo>
                  <a:pt x="53855" y="103631"/>
                </a:lnTo>
                <a:lnTo>
                  <a:pt x="66519" y="103632"/>
                </a:lnTo>
                <a:lnTo>
                  <a:pt x="67056" y="103632"/>
                </a:lnTo>
                <a:lnTo>
                  <a:pt x="71627" y="103632"/>
                </a:lnTo>
                <a:lnTo>
                  <a:pt x="74675" y="103632"/>
                </a:lnTo>
                <a:lnTo>
                  <a:pt x="76200" y="106679"/>
                </a:lnTo>
                <a:lnTo>
                  <a:pt x="77724" y="108203"/>
                </a:lnTo>
                <a:lnTo>
                  <a:pt x="79248" y="109727"/>
                </a:lnTo>
                <a:lnTo>
                  <a:pt x="79248" y="112775"/>
                </a:lnTo>
                <a:lnTo>
                  <a:pt x="79248" y="115824"/>
                </a:lnTo>
                <a:lnTo>
                  <a:pt x="77724" y="118872"/>
                </a:lnTo>
                <a:lnTo>
                  <a:pt x="76200" y="120396"/>
                </a:lnTo>
                <a:lnTo>
                  <a:pt x="74675" y="121920"/>
                </a:lnTo>
                <a:lnTo>
                  <a:pt x="71627" y="123444"/>
                </a:lnTo>
                <a:lnTo>
                  <a:pt x="67056" y="123444"/>
                </a:lnTo>
                <a:lnTo>
                  <a:pt x="54356" y="123443"/>
                </a:lnTo>
                <a:lnTo>
                  <a:pt x="41656" y="123444"/>
                </a:lnTo>
                <a:lnTo>
                  <a:pt x="28955" y="123444"/>
                </a:lnTo>
                <a:lnTo>
                  <a:pt x="16256" y="123444"/>
                </a:lnTo>
                <a:lnTo>
                  <a:pt x="12192" y="123444"/>
                </a:lnTo>
                <a:lnTo>
                  <a:pt x="7620" y="123444"/>
                </a:lnTo>
                <a:lnTo>
                  <a:pt x="4572" y="121920"/>
                </a:lnTo>
                <a:lnTo>
                  <a:pt x="1524" y="120396"/>
                </a:lnTo>
                <a:lnTo>
                  <a:pt x="0" y="118872"/>
                </a:lnTo>
                <a:lnTo>
                  <a:pt x="0" y="115824"/>
                </a:lnTo>
                <a:lnTo>
                  <a:pt x="0" y="112775"/>
                </a:lnTo>
                <a:lnTo>
                  <a:pt x="0" y="109727"/>
                </a:lnTo>
                <a:lnTo>
                  <a:pt x="0" y="108203"/>
                </a:lnTo>
                <a:lnTo>
                  <a:pt x="1524" y="106679"/>
                </a:lnTo>
                <a:lnTo>
                  <a:pt x="4572" y="103632"/>
                </a:lnTo>
                <a:lnTo>
                  <a:pt x="7620" y="103632"/>
                </a:lnTo>
                <a:lnTo>
                  <a:pt x="12192" y="103632"/>
                </a:lnTo>
                <a:lnTo>
                  <a:pt x="15240" y="103632"/>
                </a:lnTo>
                <a:lnTo>
                  <a:pt x="18288" y="103632"/>
                </a:lnTo>
                <a:lnTo>
                  <a:pt x="22860" y="103632"/>
                </a:lnTo>
                <a:lnTo>
                  <a:pt x="22860" y="91070"/>
                </a:lnTo>
                <a:lnTo>
                  <a:pt x="22860" y="78203"/>
                </a:lnTo>
                <a:lnTo>
                  <a:pt x="22860" y="65386"/>
                </a:lnTo>
                <a:lnTo>
                  <a:pt x="22860" y="56387"/>
                </a:lnTo>
                <a:lnTo>
                  <a:pt x="19812" y="56387"/>
                </a:lnTo>
                <a:lnTo>
                  <a:pt x="16764" y="56387"/>
                </a:lnTo>
                <a:lnTo>
                  <a:pt x="13716" y="56387"/>
                </a:lnTo>
                <a:lnTo>
                  <a:pt x="9144" y="56387"/>
                </a:lnTo>
                <a:lnTo>
                  <a:pt x="6096" y="54863"/>
                </a:lnTo>
                <a:lnTo>
                  <a:pt x="4572" y="53339"/>
                </a:lnTo>
                <a:lnTo>
                  <a:pt x="3048" y="51815"/>
                </a:lnTo>
                <a:lnTo>
                  <a:pt x="1524" y="48767"/>
                </a:lnTo>
                <a:lnTo>
                  <a:pt x="1524" y="45720"/>
                </a:lnTo>
                <a:lnTo>
                  <a:pt x="1524" y="44196"/>
                </a:lnTo>
                <a:lnTo>
                  <a:pt x="3048" y="41148"/>
                </a:lnTo>
                <a:lnTo>
                  <a:pt x="4572" y="39624"/>
                </a:lnTo>
                <a:lnTo>
                  <a:pt x="6096" y="38100"/>
                </a:lnTo>
                <a:lnTo>
                  <a:pt x="9144" y="36575"/>
                </a:lnTo>
                <a:lnTo>
                  <a:pt x="13716" y="36575"/>
                </a:lnTo>
                <a:lnTo>
                  <a:pt x="16764" y="36575"/>
                </a:lnTo>
                <a:lnTo>
                  <a:pt x="19812" y="36575"/>
                </a:lnTo>
                <a:lnTo>
                  <a:pt x="22860" y="36575"/>
                </a:lnTo>
                <a:lnTo>
                  <a:pt x="22860" y="35051"/>
                </a:lnTo>
                <a:lnTo>
                  <a:pt x="22860" y="32003"/>
                </a:lnTo>
                <a:lnTo>
                  <a:pt x="22860" y="28956"/>
                </a:lnTo>
                <a:lnTo>
                  <a:pt x="22860" y="21336"/>
                </a:lnTo>
                <a:lnTo>
                  <a:pt x="25908" y="13715"/>
                </a:lnTo>
                <a:lnTo>
                  <a:pt x="32003" y="7620"/>
                </a:lnTo>
                <a:lnTo>
                  <a:pt x="41932" y="2339"/>
                </a:lnTo>
                <a:lnTo>
                  <a:pt x="55785" y="31"/>
                </a:lnTo>
                <a:lnTo>
                  <a:pt x="57912" y="0"/>
                </a:lnTo>
                <a:close/>
              </a:path>
            </a:pathLst>
          </a:custGeom>
          <a:ln w="4572">
            <a:solidFill>
              <a:srgbClr val="0000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7278892" y="1409251"/>
            <a:ext cx="94129" cy="111610"/>
          </a:xfrm>
          <a:custGeom>
            <a:avLst/>
            <a:gdLst/>
            <a:ahLst/>
            <a:cxnLst/>
            <a:rect l="l" t="t" r="r" b="b"/>
            <a:pathLst>
              <a:path w="106679" h="126491">
                <a:moveTo>
                  <a:pt x="70103" y="0"/>
                </a:moveTo>
                <a:lnTo>
                  <a:pt x="77724" y="0"/>
                </a:lnTo>
                <a:lnTo>
                  <a:pt x="85344" y="0"/>
                </a:lnTo>
                <a:lnTo>
                  <a:pt x="91440" y="0"/>
                </a:lnTo>
                <a:lnTo>
                  <a:pt x="91440" y="12823"/>
                </a:lnTo>
                <a:lnTo>
                  <a:pt x="91440" y="25543"/>
                </a:lnTo>
                <a:lnTo>
                  <a:pt x="91439" y="38193"/>
                </a:lnTo>
                <a:lnTo>
                  <a:pt x="91440" y="50807"/>
                </a:lnTo>
                <a:lnTo>
                  <a:pt x="91440" y="103632"/>
                </a:lnTo>
                <a:lnTo>
                  <a:pt x="92964" y="103632"/>
                </a:lnTo>
                <a:lnTo>
                  <a:pt x="94488" y="103632"/>
                </a:lnTo>
                <a:lnTo>
                  <a:pt x="99060" y="103632"/>
                </a:lnTo>
                <a:lnTo>
                  <a:pt x="102107" y="103632"/>
                </a:lnTo>
                <a:lnTo>
                  <a:pt x="103631" y="106679"/>
                </a:lnTo>
                <a:lnTo>
                  <a:pt x="106679" y="108203"/>
                </a:lnTo>
                <a:lnTo>
                  <a:pt x="106679" y="109727"/>
                </a:lnTo>
                <a:lnTo>
                  <a:pt x="106679" y="112775"/>
                </a:lnTo>
                <a:lnTo>
                  <a:pt x="106679" y="115824"/>
                </a:lnTo>
                <a:lnTo>
                  <a:pt x="106679" y="118872"/>
                </a:lnTo>
                <a:lnTo>
                  <a:pt x="103631" y="120396"/>
                </a:lnTo>
                <a:lnTo>
                  <a:pt x="102107" y="121920"/>
                </a:lnTo>
                <a:lnTo>
                  <a:pt x="99060" y="123444"/>
                </a:lnTo>
                <a:lnTo>
                  <a:pt x="94488" y="123444"/>
                </a:lnTo>
                <a:lnTo>
                  <a:pt x="88392" y="123444"/>
                </a:lnTo>
                <a:lnTo>
                  <a:pt x="80772" y="123444"/>
                </a:lnTo>
                <a:lnTo>
                  <a:pt x="73151" y="123444"/>
                </a:lnTo>
                <a:lnTo>
                  <a:pt x="73151" y="121920"/>
                </a:lnTo>
                <a:lnTo>
                  <a:pt x="73151" y="118872"/>
                </a:lnTo>
                <a:lnTo>
                  <a:pt x="73151" y="117348"/>
                </a:lnTo>
                <a:lnTo>
                  <a:pt x="68579" y="120396"/>
                </a:lnTo>
                <a:lnTo>
                  <a:pt x="65531" y="121920"/>
                </a:lnTo>
                <a:lnTo>
                  <a:pt x="60960" y="123444"/>
                </a:lnTo>
                <a:lnTo>
                  <a:pt x="56388" y="124967"/>
                </a:lnTo>
                <a:lnTo>
                  <a:pt x="51816" y="126491"/>
                </a:lnTo>
                <a:lnTo>
                  <a:pt x="45720" y="126491"/>
                </a:lnTo>
                <a:lnTo>
                  <a:pt x="31928" y="124667"/>
                </a:lnTo>
                <a:lnTo>
                  <a:pt x="20569" y="119193"/>
                </a:lnTo>
                <a:lnTo>
                  <a:pt x="13716" y="112775"/>
                </a:lnTo>
                <a:lnTo>
                  <a:pt x="5272" y="102853"/>
                </a:lnTo>
                <a:lnTo>
                  <a:pt x="790" y="90792"/>
                </a:lnTo>
                <a:lnTo>
                  <a:pt x="0" y="82296"/>
                </a:lnTo>
                <a:lnTo>
                  <a:pt x="1685" y="68928"/>
                </a:lnTo>
                <a:lnTo>
                  <a:pt x="6743" y="57414"/>
                </a:lnTo>
                <a:lnTo>
                  <a:pt x="13716" y="48767"/>
                </a:lnTo>
                <a:lnTo>
                  <a:pt x="24131" y="40253"/>
                </a:lnTo>
                <a:lnTo>
                  <a:pt x="35720" y="34927"/>
                </a:lnTo>
                <a:lnTo>
                  <a:pt x="45720" y="33527"/>
                </a:lnTo>
                <a:lnTo>
                  <a:pt x="50292" y="33527"/>
                </a:lnTo>
                <a:lnTo>
                  <a:pt x="54864" y="35051"/>
                </a:lnTo>
                <a:lnTo>
                  <a:pt x="59436" y="36575"/>
                </a:lnTo>
                <a:lnTo>
                  <a:pt x="64007" y="38100"/>
                </a:lnTo>
                <a:lnTo>
                  <a:pt x="68579" y="41148"/>
                </a:lnTo>
                <a:lnTo>
                  <a:pt x="73151" y="44196"/>
                </a:lnTo>
                <a:lnTo>
                  <a:pt x="73151" y="35051"/>
                </a:lnTo>
                <a:lnTo>
                  <a:pt x="73151" y="27432"/>
                </a:lnTo>
                <a:lnTo>
                  <a:pt x="73151" y="19812"/>
                </a:lnTo>
                <a:lnTo>
                  <a:pt x="71627" y="19812"/>
                </a:lnTo>
                <a:lnTo>
                  <a:pt x="70103" y="19812"/>
                </a:lnTo>
                <a:lnTo>
                  <a:pt x="65531" y="19812"/>
                </a:lnTo>
                <a:lnTo>
                  <a:pt x="62484" y="18287"/>
                </a:lnTo>
                <a:lnTo>
                  <a:pt x="60960" y="16763"/>
                </a:lnTo>
                <a:lnTo>
                  <a:pt x="59436" y="15239"/>
                </a:lnTo>
                <a:lnTo>
                  <a:pt x="57912" y="12191"/>
                </a:lnTo>
                <a:lnTo>
                  <a:pt x="57912" y="9144"/>
                </a:lnTo>
                <a:lnTo>
                  <a:pt x="57912" y="6096"/>
                </a:lnTo>
                <a:lnTo>
                  <a:pt x="59436" y="4572"/>
                </a:lnTo>
                <a:lnTo>
                  <a:pt x="60960" y="3048"/>
                </a:lnTo>
                <a:lnTo>
                  <a:pt x="62484" y="1524"/>
                </a:lnTo>
                <a:lnTo>
                  <a:pt x="65531" y="0"/>
                </a:lnTo>
                <a:lnTo>
                  <a:pt x="70103" y="0"/>
                </a:lnTo>
                <a:close/>
              </a:path>
            </a:pathLst>
          </a:custGeom>
          <a:ln w="4572">
            <a:solidFill>
              <a:srgbClr val="0000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5770132" y="1188047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8890">
            <a:solidFill>
              <a:srgbClr val="6633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5770132" y="1192081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66330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5770132" y="1193426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67340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5770132" y="1194770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6734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5770132" y="1196787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4318">
            <a:solidFill>
              <a:srgbClr val="6734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770132" y="1198804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67360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5770132" y="1200149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3">
            <a:solidFill>
              <a:srgbClr val="67360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5770132" y="1201494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67360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5770132" y="1203511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4318">
            <a:solidFill>
              <a:srgbClr val="6736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5770132" y="1205528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6736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5770132" y="1206873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67361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5770132" y="1208217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69381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5770132" y="1209562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69381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5770132" y="1210907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69381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5770132" y="1212251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69381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5770132" y="1213596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69381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770132" y="1214941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693A1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770132" y="1216286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693B1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770132" y="1217630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3">
            <a:solidFill>
              <a:srgbClr val="6B3B1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770132" y="1218975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6B3B1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770132" y="1220320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6B3B1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770132" y="1221664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6B3B1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770132" y="1223009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6B3D1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5770132" y="1224354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6B3D1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5770132" y="1225699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6B3D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5770132" y="1227043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6D3F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770132" y="1228388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6D3F2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770132" y="1229733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6E3F2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5770132" y="1231077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6E412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770132" y="1232422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6E422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770132" y="1233767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3">
            <a:solidFill>
              <a:srgbClr val="6E422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770132" y="1235111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6E422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770132" y="1236456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70442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5770132" y="1237801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70442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770132" y="1239146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70462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770132" y="1240490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7046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5770132" y="1241835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7246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5770132" y="1243180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72462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5770132" y="1244524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72482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5770132" y="1245869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72492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5770132" y="1247214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72492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5770132" y="1248559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744B2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5770132" y="1249903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754B2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5770132" y="1251248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3">
            <a:solidFill>
              <a:srgbClr val="754D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770132" y="1252593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754D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5770132" y="1253937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3">
            <a:solidFill>
              <a:srgbClr val="774D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5770132" y="1255282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774D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5770132" y="1256627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774F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5770132" y="1257971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774F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5770132" y="1259316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7950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5770132" y="1260661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7952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5770132" y="1262006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7952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5770132" y="1264023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4318">
            <a:solidFill>
              <a:srgbClr val="7B54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5770132" y="1266040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7C54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5770132" y="1267384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3">
            <a:solidFill>
              <a:srgbClr val="7C56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5770132" y="1268729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7C563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5770132" y="1270074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7E573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5770132" y="1271419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7E57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5770132" y="1272763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7E59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5770132" y="1274780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4318">
            <a:solidFill>
              <a:srgbClr val="80593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5770132" y="1276797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805B3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5770132" y="1278142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825B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5770132" y="1279487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825D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5770132" y="1280831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825D4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5770132" y="1282176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825E4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5770132" y="1283521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3">
            <a:solidFill>
              <a:srgbClr val="83604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5770132" y="1284866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85604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5770132" y="1286210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8560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5770132" y="1287555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8562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5770132" y="1288900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8562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5770132" y="1290244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8762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5770132" y="1291589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8764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5770132" y="1292934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8764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5770132" y="1294951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4318">
            <a:solidFill>
              <a:srgbClr val="8966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5770132" y="1296968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8967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5770132" y="1298313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8A67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5770132" y="1299657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8A67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5770132" y="1301002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3">
            <a:solidFill>
              <a:srgbClr val="8C69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5770132" y="1302347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8C69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5770132" y="1304364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4318">
            <a:solidFill>
              <a:srgbClr val="8C6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5770132" y="1307053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4318">
            <a:solidFill>
              <a:srgbClr val="8E6B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5770132" y="1309743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4318">
            <a:solidFill>
              <a:srgbClr val="8E6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5770132" y="1311760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906E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5770132" y="1313104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906E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5770132" y="1314449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906E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5770132" y="1316466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4317">
            <a:solidFill>
              <a:srgbClr val="9070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5770132" y="1319156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4318">
            <a:solidFill>
              <a:srgbClr val="9170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5770132" y="1321845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4318">
            <a:solidFill>
              <a:srgbClr val="9372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5770132" y="1324534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4318">
            <a:solidFill>
              <a:srgbClr val="9372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5770132" y="1327896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5842">
            <a:solidFill>
              <a:srgbClr val="957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5770132" y="1331258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4318">
            <a:solidFill>
              <a:srgbClr val="9575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5770132" y="1333947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4317">
            <a:solidFill>
              <a:srgbClr val="9775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5770132" y="1336637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4318">
            <a:solidFill>
              <a:srgbClr val="9777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5770132" y="1339999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5842">
            <a:solidFill>
              <a:srgbClr val="9777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5770132" y="1343360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4318">
            <a:solidFill>
              <a:srgbClr val="9977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5770132" y="1346050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4318">
            <a:solidFill>
              <a:srgbClr val="9979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5770132" y="1348739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4318">
            <a:solidFill>
              <a:srgbClr val="9A79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5770132" y="1352101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5841">
            <a:solidFill>
              <a:srgbClr val="9A79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5770132" y="1355463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4318">
            <a:solidFill>
              <a:srgbClr val="9A79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5770132" y="1360169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8890">
            <a:solidFill>
              <a:srgbClr val="9A7B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5770132" y="1369582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14985">
            <a:solidFill>
              <a:srgbClr val="9C7C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5770132" y="1380340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11937">
            <a:solidFill>
              <a:srgbClr val="9C7C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5772822" y="1187375"/>
            <a:ext cx="466612" cy="193637"/>
          </a:xfrm>
          <a:custGeom>
            <a:avLst/>
            <a:gdLst/>
            <a:ahLst/>
            <a:cxnLst/>
            <a:rect l="l" t="t" r="r" b="b"/>
            <a:pathLst>
              <a:path w="528827" h="219455">
                <a:moveTo>
                  <a:pt x="419099" y="144779"/>
                </a:moveTo>
                <a:lnTo>
                  <a:pt x="426911" y="144594"/>
                </a:lnTo>
                <a:lnTo>
                  <a:pt x="440910" y="143327"/>
                </a:lnTo>
                <a:lnTo>
                  <a:pt x="453109" y="141216"/>
                </a:lnTo>
                <a:lnTo>
                  <a:pt x="463295" y="138683"/>
                </a:lnTo>
                <a:lnTo>
                  <a:pt x="474251" y="135056"/>
                </a:lnTo>
                <a:lnTo>
                  <a:pt x="485725" y="129625"/>
                </a:lnTo>
                <a:lnTo>
                  <a:pt x="496823" y="123443"/>
                </a:lnTo>
                <a:lnTo>
                  <a:pt x="502509" y="119162"/>
                </a:lnTo>
                <a:lnTo>
                  <a:pt x="512605" y="110187"/>
                </a:lnTo>
                <a:lnTo>
                  <a:pt x="519683" y="102107"/>
                </a:lnTo>
                <a:lnTo>
                  <a:pt x="523503" y="94526"/>
                </a:lnTo>
                <a:lnTo>
                  <a:pt x="527496" y="82315"/>
                </a:lnTo>
                <a:lnTo>
                  <a:pt x="528827" y="70104"/>
                </a:lnTo>
                <a:lnTo>
                  <a:pt x="528476" y="63490"/>
                </a:lnTo>
                <a:lnTo>
                  <a:pt x="525750" y="51222"/>
                </a:lnTo>
                <a:lnTo>
                  <a:pt x="520328" y="39853"/>
                </a:lnTo>
                <a:lnTo>
                  <a:pt x="512210" y="29383"/>
                </a:lnTo>
                <a:lnTo>
                  <a:pt x="501395" y="19812"/>
                </a:lnTo>
                <a:lnTo>
                  <a:pt x="492020" y="13735"/>
                </a:lnTo>
                <a:lnTo>
                  <a:pt x="481319" y="8675"/>
                </a:lnTo>
                <a:lnTo>
                  <a:pt x="469590" y="4815"/>
                </a:lnTo>
                <a:lnTo>
                  <a:pt x="456835" y="2111"/>
                </a:lnTo>
                <a:lnTo>
                  <a:pt x="443053" y="520"/>
                </a:lnTo>
                <a:lnTo>
                  <a:pt x="428243" y="0"/>
                </a:lnTo>
                <a:lnTo>
                  <a:pt x="386587" y="0"/>
                </a:lnTo>
                <a:lnTo>
                  <a:pt x="390277" y="36575"/>
                </a:lnTo>
                <a:lnTo>
                  <a:pt x="433742" y="36676"/>
                </a:lnTo>
                <a:lnTo>
                  <a:pt x="447660" y="38156"/>
                </a:lnTo>
                <a:lnTo>
                  <a:pt x="459300" y="41597"/>
                </a:lnTo>
                <a:lnTo>
                  <a:pt x="469391" y="47244"/>
                </a:lnTo>
                <a:lnTo>
                  <a:pt x="479995" y="58073"/>
                </a:lnTo>
                <a:lnTo>
                  <a:pt x="483107" y="70104"/>
                </a:lnTo>
                <a:lnTo>
                  <a:pt x="482383" y="75552"/>
                </a:lnTo>
                <a:lnTo>
                  <a:pt x="476534" y="86221"/>
                </a:lnTo>
                <a:lnTo>
                  <a:pt x="464819" y="96011"/>
                </a:lnTo>
                <a:lnTo>
                  <a:pt x="457188" y="100279"/>
                </a:lnTo>
                <a:lnTo>
                  <a:pt x="445791" y="103945"/>
                </a:lnTo>
                <a:lnTo>
                  <a:pt x="432477" y="106023"/>
                </a:lnTo>
                <a:lnTo>
                  <a:pt x="419099" y="144779"/>
                </a:lnTo>
                <a:close/>
              </a:path>
              <a:path w="528827" h="219455">
                <a:moveTo>
                  <a:pt x="291083" y="201167"/>
                </a:moveTo>
                <a:lnTo>
                  <a:pt x="291083" y="207263"/>
                </a:lnTo>
                <a:lnTo>
                  <a:pt x="294131" y="211835"/>
                </a:lnTo>
                <a:lnTo>
                  <a:pt x="298703" y="214883"/>
                </a:lnTo>
                <a:lnTo>
                  <a:pt x="303275" y="217931"/>
                </a:lnTo>
                <a:lnTo>
                  <a:pt x="310895" y="219455"/>
                </a:lnTo>
                <a:lnTo>
                  <a:pt x="432815" y="219455"/>
                </a:lnTo>
                <a:lnTo>
                  <a:pt x="440435" y="217931"/>
                </a:lnTo>
                <a:lnTo>
                  <a:pt x="445007" y="214883"/>
                </a:lnTo>
                <a:lnTo>
                  <a:pt x="449579" y="211835"/>
                </a:lnTo>
                <a:lnTo>
                  <a:pt x="452627" y="207263"/>
                </a:lnTo>
                <a:lnTo>
                  <a:pt x="452627" y="195071"/>
                </a:lnTo>
                <a:lnTo>
                  <a:pt x="449579" y="192023"/>
                </a:lnTo>
                <a:lnTo>
                  <a:pt x="445007" y="187451"/>
                </a:lnTo>
                <a:lnTo>
                  <a:pt x="440435" y="184403"/>
                </a:lnTo>
                <a:lnTo>
                  <a:pt x="432815" y="182879"/>
                </a:lnTo>
                <a:lnTo>
                  <a:pt x="374903" y="182879"/>
                </a:lnTo>
                <a:lnTo>
                  <a:pt x="374903" y="144779"/>
                </a:lnTo>
                <a:lnTo>
                  <a:pt x="419099" y="144779"/>
                </a:lnTo>
                <a:lnTo>
                  <a:pt x="432477" y="106023"/>
                </a:lnTo>
                <a:lnTo>
                  <a:pt x="417575" y="106679"/>
                </a:lnTo>
                <a:lnTo>
                  <a:pt x="374903" y="106679"/>
                </a:lnTo>
                <a:lnTo>
                  <a:pt x="374903" y="36575"/>
                </a:lnTo>
                <a:lnTo>
                  <a:pt x="390277" y="36575"/>
                </a:lnTo>
                <a:lnTo>
                  <a:pt x="386587" y="0"/>
                </a:lnTo>
                <a:lnTo>
                  <a:pt x="310895" y="0"/>
                </a:lnTo>
                <a:lnTo>
                  <a:pt x="303275" y="1524"/>
                </a:lnTo>
                <a:lnTo>
                  <a:pt x="298703" y="4572"/>
                </a:lnTo>
                <a:lnTo>
                  <a:pt x="294131" y="7620"/>
                </a:lnTo>
                <a:lnTo>
                  <a:pt x="291083" y="12192"/>
                </a:lnTo>
                <a:lnTo>
                  <a:pt x="291083" y="24384"/>
                </a:lnTo>
                <a:lnTo>
                  <a:pt x="294131" y="28956"/>
                </a:lnTo>
                <a:lnTo>
                  <a:pt x="298703" y="32004"/>
                </a:lnTo>
                <a:lnTo>
                  <a:pt x="303275" y="35051"/>
                </a:lnTo>
                <a:lnTo>
                  <a:pt x="310895" y="36575"/>
                </a:lnTo>
                <a:lnTo>
                  <a:pt x="329183" y="36575"/>
                </a:lnTo>
                <a:lnTo>
                  <a:pt x="329183" y="182879"/>
                </a:lnTo>
                <a:lnTo>
                  <a:pt x="310895" y="182879"/>
                </a:lnTo>
                <a:lnTo>
                  <a:pt x="303275" y="184403"/>
                </a:lnTo>
                <a:lnTo>
                  <a:pt x="298703" y="187451"/>
                </a:lnTo>
                <a:lnTo>
                  <a:pt x="294131" y="192023"/>
                </a:lnTo>
                <a:lnTo>
                  <a:pt x="291083" y="195071"/>
                </a:lnTo>
                <a:lnTo>
                  <a:pt x="291083" y="201167"/>
                </a:lnTo>
                <a:close/>
              </a:path>
              <a:path w="528827" h="219455">
                <a:moveTo>
                  <a:pt x="1524" y="28956"/>
                </a:moveTo>
                <a:lnTo>
                  <a:pt x="7620" y="32004"/>
                </a:lnTo>
                <a:lnTo>
                  <a:pt x="12191" y="35051"/>
                </a:lnTo>
                <a:lnTo>
                  <a:pt x="19812" y="36575"/>
                </a:lnTo>
                <a:lnTo>
                  <a:pt x="57912" y="36575"/>
                </a:lnTo>
                <a:lnTo>
                  <a:pt x="57912" y="182879"/>
                </a:lnTo>
                <a:lnTo>
                  <a:pt x="19812" y="182879"/>
                </a:lnTo>
                <a:lnTo>
                  <a:pt x="12191" y="184403"/>
                </a:lnTo>
                <a:lnTo>
                  <a:pt x="7620" y="187451"/>
                </a:lnTo>
                <a:lnTo>
                  <a:pt x="1524" y="192023"/>
                </a:lnTo>
                <a:lnTo>
                  <a:pt x="0" y="195071"/>
                </a:lnTo>
                <a:lnTo>
                  <a:pt x="0" y="207263"/>
                </a:lnTo>
                <a:lnTo>
                  <a:pt x="1524" y="211835"/>
                </a:lnTo>
                <a:lnTo>
                  <a:pt x="7620" y="214883"/>
                </a:lnTo>
                <a:lnTo>
                  <a:pt x="12191" y="217931"/>
                </a:lnTo>
                <a:lnTo>
                  <a:pt x="19812" y="219455"/>
                </a:lnTo>
                <a:lnTo>
                  <a:pt x="248411" y="219455"/>
                </a:lnTo>
                <a:lnTo>
                  <a:pt x="248411" y="138683"/>
                </a:lnTo>
                <a:lnTo>
                  <a:pt x="245363" y="132587"/>
                </a:lnTo>
                <a:lnTo>
                  <a:pt x="242315" y="128015"/>
                </a:lnTo>
                <a:lnTo>
                  <a:pt x="237743" y="124967"/>
                </a:lnTo>
                <a:lnTo>
                  <a:pt x="231647" y="121919"/>
                </a:lnTo>
                <a:lnTo>
                  <a:pt x="217931" y="121919"/>
                </a:lnTo>
                <a:lnTo>
                  <a:pt x="208787" y="128015"/>
                </a:lnTo>
                <a:lnTo>
                  <a:pt x="202691" y="138683"/>
                </a:lnTo>
                <a:lnTo>
                  <a:pt x="202691" y="182879"/>
                </a:lnTo>
                <a:lnTo>
                  <a:pt x="103632" y="182879"/>
                </a:lnTo>
                <a:lnTo>
                  <a:pt x="103632" y="36575"/>
                </a:lnTo>
                <a:lnTo>
                  <a:pt x="141731" y="36575"/>
                </a:lnTo>
                <a:lnTo>
                  <a:pt x="149351" y="35051"/>
                </a:lnTo>
                <a:lnTo>
                  <a:pt x="153923" y="32004"/>
                </a:lnTo>
                <a:lnTo>
                  <a:pt x="158495" y="28956"/>
                </a:lnTo>
                <a:lnTo>
                  <a:pt x="160019" y="24384"/>
                </a:lnTo>
                <a:lnTo>
                  <a:pt x="160019" y="12192"/>
                </a:lnTo>
                <a:lnTo>
                  <a:pt x="158495" y="7620"/>
                </a:lnTo>
                <a:lnTo>
                  <a:pt x="153923" y="4572"/>
                </a:lnTo>
                <a:lnTo>
                  <a:pt x="149351" y="1524"/>
                </a:lnTo>
                <a:lnTo>
                  <a:pt x="141731" y="0"/>
                </a:lnTo>
                <a:lnTo>
                  <a:pt x="19812" y="0"/>
                </a:lnTo>
                <a:lnTo>
                  <a:pt x="12191" y="1524"/>
                </a:lnTo>
                <a:lnTo>
                  <a:pt x="7620" y="4572"/>
                </a:lnTo>
                <a:lnTo>
                  <a:pt x="1524" y="7620"/>
                </a:lnTo>
                <a:lnTo>
                  <a:pt x="0" y="12192"/>
                </a:lnTo>
                <a:lnTo>
                  <a:pt x="0" y="24384"/>
                </a:lnTo>
                <a:lnTo>
                  <a:pt x="1524" y="289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5770132" y="1188047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8890">
            <a:solidFill>
              <a:srgbClr val="6633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5770132" y="1192081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66330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5770132" y="1193426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67340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5770132" y="1194770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6734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5770132" y="1196787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4318">
            <a:solidFill>
              <a:srgbClr val="6734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5770132" y="1198804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67360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5770132" y="1200149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3">
            <a:solidFill>
              <a:srgbClr val="67360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5770132" y="1201494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67360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5770132" y="1203511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4318">
            <a:solidFill>
              <a:srgbClr val="6736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5770132" y="1205528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6736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5770132" y="1206873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67361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5770132" y="1208217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69381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5770132" y="1209562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69381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5770132" y="1210907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69381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5770132" y="1212251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69381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5770132" y="1213596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69381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5770132" y="1214941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693A1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5770132" y="1216286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693B1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5770132" y="1217630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3">
            <a:solidFill>
              <a:srgbClr val="6B3B1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5770132" y="1218975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6B3B1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5770132" y="1220320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6B3B1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5770132" y="1221664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6B3B1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5770132" y="1223009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6B3D1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5770132" y="1224354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6B3D1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5770132" y="1225699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6B3D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5770132" y="1227043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6D3F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5770132" y="1228388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6D3F2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5770132" y="1229733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6E3F2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5770132" y="1231077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6E412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5770132" y="1232422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6E422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5770132" y="1233767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3">
            <a:solidFill>
              <a:srgbClr val="6E422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5770132" y="1235111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6E422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5770132" y="1236456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70442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5770132" y="1237801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70442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5770132" y="1239146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70462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5770132" y="1240490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7046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5770132" y="1241835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7246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5770132" y="1243180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72462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5770132" y="1244524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72482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5770132" y="1245869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72492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5770132" y="1247214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72492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5770132" y="1248559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744B2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5770132" y="1249903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754B2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5770132" y="1251248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3">
            <a:solidFill>
              <a:srgbClr val="754D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5770132" y="1252593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754D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5770132" y="1253937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3">
            <a:solidFill>
              <a:srgbClr val="774D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5770132" y="1255282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774D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5770132" y="1256627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774F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5770132" y="1257971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774F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5770132" y="1259316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7950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5770132" y="1260661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7952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5770132" y="1262006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7952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5770132" y="1264023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4318">
            <a:solidFill>
              <a:srgbClr val="7B54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5770132" y="1266040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7C54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5770132" y="1267384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3">
            <a:solidFill>
              <a:srgbClr val="7C56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5770132" y="1268729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7C563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5770132" y="1270074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7E573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5770132" y="1271419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7E57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5770132" y="1272763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7E59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5770132" y="1274780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4318">
            <a:solidFill>
              <a:srgbClr val="80593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5770132" y="1276797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805B3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5770132" y="1278142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825B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5770132" y="1279487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825D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5770132" y="1280831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825D4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5770132" y="1282176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825E4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5770132" y="1283521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3">
            <a:solidFill>
              <a:srgbClr val="83604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5770132" y="1284866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85604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5770132" y="1286210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8560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5770132" y="1287555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8562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5770132" y="1288900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8562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5770132" y="1290244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8762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5770132" y="1291589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8764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5770132" y="1292934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8764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5770132" y="1294951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4318">
            <a:solidFill>
              <a:srgbClr val="8966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5770132" y="1296968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8967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5770132" y="1298313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8A67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5770132" y="1299657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8A67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5770132" y="1301002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3">
            <a:solidFill>
              <a:srgbClr val="8C69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5770132" y="1302347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8C69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5770132" y="1304364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4318">
            <a:solidFill>
              <a:srgbClr val="8C6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5770132" y="1307053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4318">
            <a:solidFill>
              <a:srgbClr val="8E6B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5770132" y="1309743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4318">
            <a:solidFill>
              <a:srgbClr val="8E6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5770132" y="1311760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906E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5770132" y="1313104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906E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5770132" y="1314449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2794">
            <a:solidFill>
              <a:srgbClr val="906E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5770132" y="1316466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4317">
            <a:solidFill>
              <a:srgbClr val="9070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5770132" y="1319156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4318">
            <a:solidFill>
              <a:srgbClr val="9170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5770132" y="1321845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4318">
            <a:solidFill>
              <a:srgbClr val="9372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5770132" y="1324534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4318">
            <a:solidFill>
              <a:srgbClr val="9372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5770132" y="1327896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5842">
            <a:solidFill>
              <a:srgbClr val="957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5770132" y="1331258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4318">
            <a:solidFill>
              <a:srgbClr val="9575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5770132" y="1333947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4317">
            <a:solidFill>
              <a:srgbClr val="9775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5770132" y="1336637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4318">
            <a:solidFill>
              <a:srgbClr val="9777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5770132" y="1339999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5842">
            <a:solidFill>
              <a:srgbClr val="9777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5770132" y="1343360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4318">
            <a:solidFill>
              <a:srgbClr val="9977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5770132" y="1346050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4318">
            <a:solidFill>
              <a:srgbClr val="9979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5770132" y="1348739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4318">
            <a:solidFill>
              <a:srgbClr val="9A79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5770132" y="1352101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5841">
            <a:solidFill>
              <a:srgbClr val="9A79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5770132" y="1355463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4318">
            <a:solidFill>
              <a:srgbClr val="9A79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5770132" y="1360169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8890">
            <a:solidFill>
              <a:srgbClr val="9A7B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5770132" y="1369582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14985">
            <a:solidFill>
              <a:srgbClr val="9C7C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5770132" y="1380340"/>
            <a:ext cx="471991" cy="0"/>
          </a:xfrm>
          <a:custGeom>
            <a:avLst/>
            <a:gdLst/>
            <a:ahLst/>
            <a:cxnLst/>
            <a:rect l="l" t="t" r="r" b="b"/>
            <a:pathLst>
              <a:path w="534923">
                <a:moveTo>
                  <a:pt x="0" y="0"/>
                </a:moveTo>
                <a:lnTo>
                  <a:pt x="534923" y="0"/>
                </a:lnTo>
              </a:path>
            </a:pathLst>
          </a:custGeom>
          <a:ln w="11937">
            <a:solidFill>
              <a:srgbClr val="9C7C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6287844" y="1272763"/>
            <a:ext cx="173466" cy="0"/>
          </a:xfrm>
          <a:custGeom>
            <a:avLst/>
            <a:gdLst/>
            <a:ahLst/>
            <a:cxnLst/>
            <a:rect l="l" t="t" r="r" b="b"/>
            <a:pathLst>
              <a:path w="196595">
                <a:moveTo>
                  <a:pt x="0" y="0"/>
                </a:moveTo>
                <a:lnTo>
                  <a:pt x="196595" y="0"/>
                </a:lnTo>
              </a:path>
            </a:pathLst>
          </a:custGeom>
          <a:ln w="5842">
            <a:solidFill>
              <a:srgbClr val="80593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6287844" y="1275453"/>
            <a:ext cx="173466" cy="0"/>
          </a:xfrm>
          <a:custGeom>
            <a:avLst/>
            <a:gdLst/>
            <a:ahLst/>
            <a:cxnLst/>
            <a:rect l="l" t="t" r="r" b="b"/>
            <a:pathLst>
              <a:path w="196595">
                <a:moveTo>
                  <a:pt x="0" y="0"/>
                </a:moveTo>
                <a:lnTo>
                  <a:pt x="196595" y="0"/>
                </a:lnTo>
              </a:path>
            </a:pathLst>
          </a:custGeom>
          <a:ln w="2794">
            <a:solidFill>
              <a:srgbClr val="805B3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6287844" y="1276797"/>
            <a:ext cx="173466" cy="0"/>
          </a:xfrm>
          <a:custGeom>
            <a:avLst/>
            <a:gdLst/>
            <a:ahLst/>
            <a:cxnLst/>
            <a:rect l="l" t="t" r="r" b="b"/>
            <a:pathLst>
              <a:path w="196595">
                <a:moveTo>
                  <a:pt x="0" y="0"/>
                </a:moveTo>
                <a:lnTo>
                  <a:pt x="196595" y="0"/>
                </a:lnTo>
              </a:path>
            </a:pathLst>
          </a:custGeom>
          <a:ln w="2794">
            <a:solidFill>
              <a:srgbClr val="805B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6287844" y="1278142"/>
            <a:ext cx="173466" cy="0"/>
          </a:xfrm>
          <a:custGeom>
            <a:avLst/>
            <a:gdLst/>
            <a:ahLst/>
            <a:cxnLst/>
            <a:rect l="l" t="t" r="r" b="b"/>
            <a:pathLst>
              <a:path w="196595">
                <a:moveTo>
                  <a:pt x="0" y="0"/>
                </a:moveTo>
                <a:lnTo>
                  <a:pt x="196595" y="0"/>
                </a:lnTo>
              </a:path>
            </a:pathLst>
          </a:custGeom>
          <a:ln w="2794">
            <a:solidFill>
              <a:srgbClr val="825B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6287844" y="1278254"/>
            <a:ext cx="173466" cy="2465"/>
          </a:xfrm>
          <a:custGeom>
            <a:avLst/>
            <a:gdLst/>
            <a:ahLst/>
            <a:cxnLst/>
            <a:rect l="l" t="t" r="r" b="b"/>
            <a:pathLst>
              <a:path w="196595" h="2794">
                <a:moveTo>
                  <a:pt x="0" y="2794"/>
                </a:moveTo>
                <a:lnTo>
                  <a:pt x="196595" y="2794"/>
                </a:lnTo>
                <a:lnTo>
                  <a:pt x="196595" y="0"/>
                </a:lnTo>
                <a:lnTo>
                  <a:pt x="0" y="0"/>
                </a:lnTo>
                <a:lnTo>
                  <a:pt x="0" y="2794"/>
                </a:lnTo>
                <a:close/>
              </a:path>
            </a:pathLst>
          </a:custGeom>
          <a:solidFill>
            <a:srgbClr val="825D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6287844" y="1279599"/>
            <a:ext cx="173466" cy="2465"/>
          </a:xfrm>
          <a:custGeom>
            <a:avLst/>
            <a:gdLst/>
            <a:ahLst/>
            <a:cxnLst/>
            <a:rect l="l" t="t" r="r" b="b"/>
            <a:pathLst>
              <a:path w="196595" h="2794">
                <a:moveTo>
                  <a:pt x="0" y="2794"/>
                </a:moveTo>
                <a:lnTo>
                  <a:pt x="196595" y="2794"/>
                </a:lnTo>
                <a:lnTo>
                  <a:pt x="196595" y="0"/>
                </a:lnTo>
                <a:lnTo>
                  <a:pt x="0" y="0"/>
                </a:lnTo>
                <a:lnTo>
                  <a:pt x="0" y="2794"/>
                </a:lnTo>
                <a:close/>
              </a:path>
            </a:pathLst>
          </a:custGeom>
          <a:solidFill>
            <a:srgbClr val="825D4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6287844" y="1280944"/>
            <a:ext cx="173466" cy="2465"/>
          </a:xfrm>
          <a:custGeom>
            <a:avLst/>
            <a:gdLst/>
            <a:ahLst/>
            <a:cxnLst/>
            <a:rect l="l" t="t" r="r" b="b"/>
            <a:pathLst>
              <a:path w="196595" h="2794">
                <a:moveTo>
                  <a:pt x="0" y="2794"/>
                </a:moveTo>
                <a:lnTo>
                  <a:pt x="196595" y="2794"/>
                </a:lnTo>
                <a:lnTo>
                  <a:pt x="196595" y="0"/>
                </a:lnTo>
                <a:lnTo>
                  <a:pt x="0" y="0"/>
                </a:lnTo>
                <a:lnTo>
                  <a:pt x="0" y="2794"/>
                </a:lnTo>
                <a:close/>
              </a:path>
            </a:pathLst>
          </a:custGeom>
          <a:solidFill>
            <a:srgbClr val="825E4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6287844" y="1282289"/>
            <a:ext cx="173466" cy="2464"/>
          </a:xfrm>
          <a:custGeom>
            <a:avLst/>
            <a:gdLst/>
            <a:ahLst/>
            <a:cxnLst/>
            <a:rect l="l" t="t" r="r" b="b"/>
            <a:pathLst>
              <a:path w="196595" h="2793">
                <a:moveTo>
                  <a:pt x="0" y="2793"/>
                </a:moveTo>
                <a:lnTo>
                  <a:pt x="196595" y="2793"/>
                </a:lnTo>
                <a:lnTo>
                  <a:pt x="196595" y="0"/>
                </a:lnTo>
                <a:lnTo>
                  <a:pt x="0" y="0"/>
                </a:lnTo>
                <a:lnTo>
                  <a:pt x="0" y="2793"/>
                </a:lnTo>
                <a:close/>
              </a:path>
            </a:pathLst>
          </a:custGeom>
          <a:solidFill>
            <a:srgbClr val="83604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6287844" y="1283633"/>
            <a:ext cx="173466" cy="2465"/>
          </a:xfrm>
          <a:custGeom>
            <a:avLst/>
            <a:gdLst/>
            <a:ahLst/>
            <a:cxnLst/>
            <a:rect l="l" t="t" r="r" b="b"/>
            <a:pathLst>
              <a:path w="196595" h="2794">
                <a:moveTo>
                  <a:pt x="0" y="2794"/>
                </a:moveTo>
                <a:lnTo>
                  <a:pt x="196595" y="2794"/>
                </a:lnTo>
                <a:lnTo>
                  <a:pt x="196595" y="0"/>
                </a:lnTo>
                <a:lnTo>
                  <a:pt x="0" y="0"/>
                </a:lnTo>
                <a:lnTo>
                  <a:pt x="0" y="2794"/>
                </a:lnTo>
                <a:close/>
              </a:path>
            </a:pathLst>
          </a:custGeom>
          <a:solidFill>
            <a:srgbClr val="85604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6287844" y="1284978"/>
            <a:ext cx="173466" cy="2465"/>
          </a:xfrm>
          <a:custGeom>
            <a:avLst/>
            <a:gdLst/>
            <a:ahLst/>
            <a:cxnLst/>
            <a:rect l="l" t="t" r="r" b="b"/>
            <a:pathLst>
              <a:path w="196595" h="2794">
                <a:moveTo>
                  <a:pt x="0" y="2794"/>
                </a:moveTo>
                <a:lnTo>
                  <a:pt x="196595" y="2794"/>
                </a:lnTo>
                <a:lnTo>
                  <a:pt x="196595" y="0"/>
                </a:lnTo>
                <a:lnTo>
                  <a:pt x="0" y="0"/>
                </a:lnTo>
                <a:lnTo>
                  <a:pt x="0" y="2794"/>
                </a:lnTo>
                <a:close/>
              </a:path>
            </a:pathLst>
          </a:custGeom>
          <a:solidFill>
            <a:srgbClr val="8560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6287844" y="1288227"/>
            <a:ext cx="173466" cy="0"/>
          </a:xfrm>
          <a:custGeom>
            <a:avLst/>
            <a:gdLst/>
            <a:ahLst/>
            <a:cxnLst/>
            <a:rect l="l" t="t" r="r" b="b"/>
            <a:pathLst>
              <a:path w="196595">
                <a:moveTo>
                  <a:pt x="0" y="0"/>
                </a:moveTo>
                <a:lnTo>
                  <a:pt x="196595" y="0"/>
                </a:lnTo>
              </a:path>
            </a:pathLst>
          </a:custGeom>
          <a:ln w="4318">
            <a:solidFill>
              <a:srgbClr val="8562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6287844" y="1290244"/>
            <a:ext cx="173466" cy="0"/>
          </a:xfrm>
          <a:custGeom>
            <a:avLst/>
            <a:gdLst/>
            <a:ahLst/>
            <a:cxnLst/>
            <a:rect l="l" t="t" r="r" b="b"/>
            <a:pathLst>
              <a:path w="196595">
                <a:moveTo>
                  <a:pt x="0" y="0"/>
                </a:moveTo>
                <a:lnTo>
                  <a:pt x="196595" y="0"/>
                </a:lnTo>
              </a:path>
            </a:pathLst>
          </a:custGeom>
          <a:ln w="2794">
            <a:solidFill>
              <a:srgbClr val="8762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6287844" y="1291589"/>
            <a:ext cx="173466" cy="0"/>
          </a:xfrm>
          <a:custGeom>
            <a:avLst/>
            <a:gdLst/>
            <a:ahLst/>
            <a:cxnLst/>
            <a:rect l="l" t="t" r="r" b="b"/>
            <a:pathLst>
              <a:path w="196595">
                <a:moveTo>
                  <a:pt x="0" y="0"/>
                </a:moveTo>
                <a:lnTo>
                  <a:pt x="196595" y="0"/>
                </a:lnTo>
              </a:path>
            </a:pathLst>
          </a:custGeom>
          <a:ln w="2794">
            <a:solidFill>
              <a:srgbClr val="8764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6287844" y="1292934"/>
            <a:ext cx="173466" cy="0"/>
          </a:xfrm>
          <a:custGeom>
            <a:avLst/>
            <a:gdLst/>
            <a:ahLst/>
            <a:cxnLst/>
            <a:rect l="l" t="t" r="r" b="b"/>
            <a:pathLst>
              <a:path w="196595">
                <a:moveTo>
                  <a:pt x="0" y="0"/>
                </a:moveTo>
                <a:lnTo>
                  <a:pt x="196595" y="0"/>
                </a:lnTo>
              </a:path>
            </a:pathLst>
          </a:custGeom>
          <a:ln w="2794">
            <a:solidFill>
              <a:srgbClr val="8964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6287844" y="1294951"/>
            <a:ext cx="173466" cy="0"/>
          </a:xfrm>
          <a:custGeom>
            <a:avLst/>
            <a:gdLst/>
            <a:ahLst/>
            <a:cxnLst/>
            <a:rect l="l" t="t" r="r" b="b"/>
            <a:pathLst>
              <a:path w="196595">
                <a:moveTo>
                  <a:pt x="0" y="0"/>
                </a:moveTo>
                <a:lnTo>
                  <a:pt x="196595" y="0"/>
                </a:lnTo>
              </a:path>
            </a:pathLst>
          </a:custGeom>
          <a:ln w="4318">
            <a:solidFill>
              <a:srgbClr val="8966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6287844" y="1296968"/>
            <a:ext cx="173466" cy="0"/>
          </a:xfrm>
          <a:custGeom>
            <a:avLst/>
            <a:gdLst/>
            <a:ahLst/>
            <a:cxnLst/>
            <a:rect l="l" t="t" r="r" b="b"/>
            <a:pathLst>
              <a:path w="196595">
                <a:moveTo>
                  <a:pt x="0" y="0"/>
                </a:moveTo>
                <a:lnTo>
                  <a:pt x="196595" y="0"/>
                </a:lnTo>
              </a:path>
            </a:pathLst>
          </a:custGeom>
          <a:ln w="2794">
            <a:solidFill>
              <a:srgbClr val="8967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6287844" y="1298313"/>
            <a:ext cx="173466" cy="0"/>
          </a:xfrm>
          <a:custGeom>
            <a:avLst/>
            <a:gdLst/>
            <a:ahLst/>
            <a:cxnLst/>
            <a:rect l="l" t="t" r="r" b="b"/>
            <a:pathLst>
              <a:path w="196595">
                <a:moveTo>
                  <a:pt x="0" y="0"/>
                </a:moveTo>
                <a:lnTo>
                  <a:pt x="196595" y="0"/>
                </a:lnTo>
              </a:path>
            </a:pathLst>
          </a:custGeom>
          <a:ln w="2794">
            <a:solidFill>
              <a:srgbClr val="8A67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6287844" y="1300330"/>
            <a:ext cx="173466" cy="0"/>
          </a:xfrm>
          <a:custGeom>
            <a:avLst/>
            <a:gdLst/>
            <a:ahLst/>
            <a:cxnLst/>
            <a:rect l="l" t="t" r="r" b="b"/>
            <a:pathLst>
              <a:path w="196595">
                <a:moveTo>
                  <a:pt x="0" y="0"/>
                </a:moveTo>
                <a:lnTo>
                  <a:pt x="196595" y="0"/>
                </a:lnTo>
              </a:path>
            </a:pathLst>
          </a:custGeom>
          <a:ln w="4317">
            <a:solidFill>
              <a:srgbClr val="8C69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6287844" y="1302347"/>
            <a:ext cx="173466" cy="0"/>
          </a:xfrm>
          <a:custGeom>
            <a:avLst/>
            <a:gdLst/>
            <a:ahLst/>
            <a:cxnLst/>
            <a:rect l="l" t="t" r="r" b="b"/>
            <a:pathLst>
              <a:path w="196595">
                <a:moveTo>
                  <a:pt x="0" y="0"/>
                </a:moveTo>
                <a:lnTo>
                  <a:pt x="196595" y="0"/>
                </a:lnTo>
              </a:path>
            </a:pathLst>
          </a:custGeom>
          <a:ln w="2794">
            <a:solidFill>
              <a:srgbClr val="8C69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6287844" y="1305036"/>
            <a:ext cx="173466" cy="0"/>
          </a:xfrm>
          <a:custGeom>
            <a:avLst/>
            <a:gdLst/>
            <a:ahLst/>
            <a:cxnLst/>
            <a:rect l="l" t="t" r="r" b="b"/>
            <a:pathLst>
              <a:path w="196595">
                <a:moveTo>
                  <a:pt x="0" y="0"/>
                </a:moveTo>
                <a:lnTo>
                  <a:pt x="196595" y="0"/>
                </a:lnTo>
              </a:path>
            </a:pathLst>
          </a:custGeom>
          <a:ln w="5842">
            <a:solidFill>
              <a:srgbClr val="8C6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6290534" y="1272875"/>
            <a:ext cx="168087" cy="30704"/>
          </a:xfrm>
          <a:custGeom>
            <a:avLst/>
            <a:gdLst/>
            <a:ahLst/>
            <a:cxnLst/>
            <a:rect l="l" t="t" r="r" b="b"/>
            <a:pathLst>
              <a:path w="190499" h="34798">
                <a:moveTo>
                  <a:pt x="0" y="34798"/>
                </a:moveTo>
                <a:lnTo>
                  <a:pt x="190499" y="34798"/>
                </a:lnTo>
                <a:lnTo>
                  <a:pt x="190499" y="0"/>
                </a:lnTo>
                <a:lnTo>
                  <a:pt x="0" y="0"/>
                </a:lnTo>
                <a:lnTo>
                  <a:pt x="0" y="347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6287844" y="1270186"/>
            <a:ext cx="173466" cy="5155"/>
          </a:xfrm>
          <a:custGeom>
            <a:avLst/>
            <a:gdLst/>
            <a:ahLst/>
            <a:cxnLst/>
            <a:rect l="l" t="t" r="r" b="b"/>
            <a:pathLst>
              <a:path w="196595" h="5842">
                <a:moveTo>
                  <a:pt x="0" y="5842"/>
                </a:moveTo>
                <a:lnTo>
                  <a:pt x="196595" y="5842"/>
                </a:lnTo>
                <a:lnTo>
                  <a:pt x="196595" y="0"/>
                </a:lnTo>
                <a:lnTo>
                  <a:pt x="0" y="0"/>
                </a:lnTo>
                <a:lnTo>
                  <a:pt x="0" y="5842"/>
                </a:lnTo>
                <a:close/>
              </a:path>
            </a:pathLst>
          </a:custGeom>
          <a:solidFill>
            <a:srgbClr val="80593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6287844" y="1275453"/>
            <a:ext cx="173466" cy="0"/>
          </a:xfrm>
          <a:custGeom>
            <a:avLst/>
            <a:gdLst/>
            <a:ahLst/>
            <a:cxnLst/>
            <a:rect l="l" t="t" r="r" b="b"/>
            <a:pathLst>
              <a:path w="196595">
                <a:moveTo>
                  <a:pt x="0" y="0"/>
                </a:moveTo>
                <a:lnTo>
                  <a:pt x="196595" y="0"/>
                </a:lnTo>
              </a:path>
            </a:pathLst>
          </a:custGeom>
          <a:ln w="2794">
            <a:solidFill>
              <a:srgbClr val="805B3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6287844" y="1276797"/>
            <a:ext cx="173466" cy="0"/>
          </a:xfrm>
          <a:custGeom>
            <a:avLst/>
            <a:gdLst/>
            <a:ahLst/>
            <a:cxnLst/>
            <a:rect l="l" t="t" r="r" b="b"/>
            <a:pathLst>
              <a:path w="196595">
                <a:moveTo>
                  <a:pt x="0" y="0"/>
                </a:moveTo>
                <a:lnTo>
                  <a:pt x="196595" y="0"/>
                </a:lnTo>
              </a:path>
            </a:pathLst>
          </a:custGeom>
          <a:ln w="2794">
            <a:solidFill>
              <a:srgbClr val="805B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6287844" y="1276910"/>
            <a:ext cx="173466" cy="2465"/>
          </a:xfrm>
          <a:custGeom>
            <a:avLst/>
            <a:gdLst/>
            <a:ahLst/>
            <a:cxnLst/>
            <a:rect l="l" t="t" r="r" b="b"/>
            <a:pathLst>
              <a:path w="196595" h="2794">
                <a:moveTo>
                  <a:pt x="0" y="2794"/>
                </a:moveTo>
                <a:lnTo>
                  <a:pt x="196595" y="2794"/>
                </a:lnTo>
                <a:lnTo>
                  <a:pt x="196595" y="0"/>
                </a:lnTo>
                <a:lnTo>
                  <a:pt x="0" y="0"/>
                </a:lnTo>
                <a:lnTo>
                  <a:pt x="0" y="2794"/>
                </a:lnTo>
                <a:close/>
              </a:path>
            </a:pathLst>
          </a:custGeom>
          <a:solidFill>
            <a:srgbClr val="825B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6287844" y="1279487"/>
            <a:ext cx="173466" cy="0"/>
          </a:xfrm>
          <a:custGeom>
            <a:avLst/>
            <a:gdLst/>
            <a:ahLst/>
            <a:cxnLst/>
            <a:rect l="l" t="t" r="r" b="b"/>
            <a:pathLst>
              <a:path w="196595">
                <a:moveTo>
                  <a:pt x="0" y="0"/>
                </a:moveTo>
                <a:lnTo>
                  <a:pt x="196595" y="0"/>
                </a:lnTo>
              </a:path>
            </a:pathLst>
          </a:custGeom>
          <a:ln w="2794">
            <a:solidFill>
              <a:srgbClr val="825D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6287844" y="1280831"/>
            <a:ext cx="173466" cy="0"/>
          </a:xfrm>
          <a:custGeom>
            <a:avLst/>
            <a:gdLst/>
            <a:ahLst/>
            <a:cxnLst/>
            <a:rect l="l" t="t" r="r" b="b"/>
            <a:pathLst>
              <a:path w="196595">
                <a:moveTo>
                  <a:pt x="0" y="0"/>
                </a:moveTo>
                <a:lnTo>
                  <a:pt x="196595" y="0"/>
                </a:lnTo>
              </a:path>
            </a:pathLst>
          </a:custGeom>
          <a:ln w="2794">
            <a:solidFill>
              <a:srgbClr val="825D4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6287844" y="1282176"/>
            <a:ext cx="173466" cy="0"/>
          </a:xfrm>
          <a:custGeom>
            <a:avLst/>
            <a:gdLst/>
            <a:ahLst/>
            <a:cxnLst/>
            <a:rect l="l" t="t" r="r" b="b"/>
            <a:pathLst>
              <a:path w="196595">
                <a:moveTo>
                  <a:pt x="0" y="0"/>
                </a:moveTo>
                <a:lnTo>
                  <a:pt x="196595" y="0"/>
                </a:lnTo>
              </a:path>
            </a:pathLst>
          </a:custGeom>
          <a:ln w="2794">
            <a:solidFill>
              <a:srgbClr val="825E4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6287844" y="1283521"/>
            <a:ext cx="173466" cy="0"/>
          </a:xfrm>
          <a:custGeom>
            <a:avLst/>
            <a:gdLst/>
            <a:ahLst/>
            <a:cxnLst/>
            <a:rect l="l" t="t" r="r" b="b"/>
            <a:pathLst>
              <a:path w="196595">
                <a:moveTo>
                  <a:pt x="0" y="0"/>
                </a:moveTo>
                <a:lnTo>
                  <a:pt x="196595" y="0"/>
                </a:lnTo>
              </a:path>
            </a:pathLst>
          </a:custGeom>
          <a:ln w="2793">
            <a:solidFill>
              <a:srgbClr val="83604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6287844" y="1284866"/>
            <a:ext cx="173466" cy="0"/>
          </a:xfrm>
          <a:custGeom>
            <a:avLst/>
            <a:gdLst/>
            <a:ahLst/>
            <a:cxnLst/>
            <a:rect l="l" t="t" r="r" b="b"/>
            <a:pathLst>
              <a:path w="196595">
                <a:moveTo>
                  <a:pt x="0" y="0"/>
                </a:moveTo>
                <a:lnTo>
                  <a:pt x="196595" y="0"/>
                </a:lnTo>
              </a:path>
            </a:pathLst>
          </a:custGeom>
          <a:ln w="2794">
            <a:solidFill>
              <a:srgbClr val="85604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6287844" y="1286210"/>
            <a:ext cx="173466" cy="0"/>
          </a:xfrm>
          <a:custGeom>
            <a:avLst/>
            <a:gdLst/>
            <a:ahLst/>
            <a:cxnLst/>
            <a:rect l="l" t="t" r="r" b="b"/>
            <a:pathLst>
              <a:path w="196595">
                <a:moveTo>
                  <a:pt x="0" y="0"/>
                </a:moveTo>
                <a:lnTo>
                  <a:pt x="196595" y="0"/>
                </a:lnTo>
              </a:path>
            </a:pathLst>
          </a:custGeom>
          <a:ln w="2794">
            <a:solidFill>
              <a:srgbClr val="8560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6287844" y="1288227"/>
            <a:ext cx="173466" cy="0"/>
          </a:xfrm>
          <a:custGeom>
            <a:avLst/>
            <a:gdLst/>
            <a:ahLst/>
            <a:cxnLst/>
            <a:rect l="l" t="t" r="r" b="b"/>
            <a:pathLst>
              <a:path w="196595">
                <a:moveTo>
                  <a:pt x="0" y="0"/>
                </a:moveTo>
                <a:lnTo>
                  <a:pt x="196595" y="0"/>
                </a:lnTo>
              </a:path>
            </a:pathLst>
          </a:custGeom>
          <a:ln w="4318">
            <a:solidFill>
              <a:srgbClr val="8562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6287844" y="1290244"/>
            <a:ext cx="173466" cy="0"/>
          </a:xfrm>
          <a:custGeom>
            <a:avLst/>
            <a:gdLst/>
            <a:ahLst/>
            <a:cxnLst/>
            <a:rect l="l" t="t" r="r" b="b"/>
            <a:pathLst>
              <a:path w="196595">
                <a:moveTo>
                  <a:pt x="0" y="0"/>
                </a:moveTo>
                <a:lnTo>
                  <a:pt x="196595" y="0"/>
                </a:lnTo>
              </a:path>
            </a:pathLst>
          </a:custGeom>
          <a:ln w="2794">
            <a:solidFill>
              <a:srgbClr val="8762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6287844" y="1291589"/>
            <a:ext cx="173466" cy="0"/>
          </a:xfrm>
          <a:custGeom>
            <a:avLst/>
            <a:gdLst/>
            <a:ahLst/>
            <a:cxnLst/>
            <a:rect l="l" t="t" r="r" b="b"/>
            <a:pathLst>
              <a:path w="196595">
                <a:moveTo>
                  <a:pt x="0" y="0"/>
                </a:moveTo>
                <a:lnTo>
                  <a:pt x="196595" y="0"/>
                </a:lnTo>
              </a:path>
            </a:pathLst>
          </a:custGeom>
          <a:ln w="2794">
            <a:solidFill>
              <a:srgbClr val="8764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6287844" y="1292934"/>
            <a:ext cx="173466" cy="0"/>
          </a:xfrm>
          <a:custGeom>
            <a:avLst/>
            <a:gdLst/>
            <a:ahLst/>
            <a:cxnLst/>
            <a:rect l="l" t="t" r="r" b="b"/>
            <a:pathLst>
              <a:path w="196595">
                <a:moveTo>
                  <a:pt x="0" y="0"/>
                </a:moveTo>
                <a:lnTo>
                  <a:pt x="196595" y="0"/>
                </a:lnTo>
              </a:path>
            </a:pathLst>
          </a:custGeom>
          <a:ln w="2794">
            <a:solidFill>
              <a:srgbClr val="8964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6287844" y="1294951"/>
            <a:ext cx="173466" cy="0"/>
          </a:xfrm>
          <a:custGeom>
            <a:avLst/>
            <a:gdLst/>
            <a:ahLst/>
            <a:cxnLst/>
            <a:rect l="l" t="t" r="r" b="b"/>
            <a:pathLst>
              <a:path w="196595">
                <a:moveTo>
                  <a:pt x="0" y="0"/>
                </a:moveTo>
                <a:lnTo>
                  <a:pt x="196595" y="0"/>
                </a:lnTo>
              </a:path>
            </a:pathLst>
          </a:custGeom>
          <a:ln w="4318">
            <a:solidFill>
              <a:srgbClr val="8966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6287844" y="1296968"/>
            <a:ext cx="173466" cy="0"/>
          </a:xfrm>
          <a:custGeom>
            <a:avLst/>
            <a:gdLst/>
            <a:ahLst/>
            <a:cxnLst/>
            <a:rect l="l" t="t" r="r" b="b"/>
            <a:pathLst>
              <a:path w="196595">
                <a:moveTo>
                  <a:pt x="0" y="0"/>
                </a:moveTo>
                <a:lnTo>
                  <a:pt x="196595" y="0"/>
                </a:lnTo>
              </a:path>
            </a:pathLst>
          </a:custGeom>
          <a:ln w="2794">
            <a:solidFill>
              <a:srgbClr val="8967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6287844" y="1298313"/>
            <a:ext cx="173466" cy="0"/>
          </a:xfrm>
          <a:custGeom>
            <a:avLst/>
            <a:gdLst/>
            <a:ahLst/>
            <a:cxnLst/>
            <a:rect l="l" t="t" r="r" b="b"/>
            <a:pathLst>
              <a:path w="196595">
                <a:moveTo>
                  <a:pt x="0" y="0"/>
                </a:moveTo>
                <a:lnTo>
                  <a:pt x="196595" y="0"/>
                </a:lnTo>
              </a:path>
            </a:pathLst>
          </a:custGeom>
          <a:ln w="2794">
            <a:solidFill>
              <a:srgbClr val="8A67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6287844" y="1298425"/>
            <a:ext cx="173466" cy="3809"/>
          </a:xfrm>
          <a:custGeom>
            <a:avLst/>
            <a:gdLst/>
            <a:ahLst/>
            <a:cxnLst/>
            <a:rect l="l" t="t" r="r" b="b"/>
            <a:pathLst>
              <a:path w="196595" h="4317">
                <a:moveTo>
                  <a:pt x="0" y="4317"/>
                </a:moveTo>
                <a:lnTo>
                  <a:pt x="196595" y="4317"/>
                </a:lnTo>
                <a:lnTo>
                  <a:pt x="196595" y="0"/>
                </a:lnTo>
                <a:lnTo>
                  <a:pt x="0" y="0"/>
                </a:lnTo>
                <a:lnTo>
                  <a:pt x="0" y="4317"/>
                </a:lnTo>
                <a:close/>
              </a:path>
            </a:pathLst>
          </a:custGeom>
          <a:solidFill>
            <a:srgbClr val="8C69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6287844" y="1301114"/>
            <a:ext cx="173466" cy="2465"/>
          </a:xfrm>
          <a:custGeom>
            <a:avLst/>
            <a:gdLst/>
            <a:ahLst/>
            <a:cxnLst/>
            <a:rect l="l" t="t" r="r" b="b"/>
            <a:pathLst>
              <a:path w="196595" h="2794">
                <a:moveTo>
                  <a:pt x="0" y="2794"/>
                </a:moveTo>
                <a:lnTo>
                  <a:pt x="196595" y="2794"/>
                </a:lnTo>
                <a:lnTo>
                  <a:pt x="196595" y="0"/>
                </a:lnTo>
                <a:lnTo>
                  <a:pt x="0" y="0"/>
                </a:lnTo>
                <a:lnTo>
                  <a:pt x="0" y="2794"/>
                </a:lnTo>
                <a:close/>
              </a:path>
            </a:pathLst>
          </a:custGeom>
          <a:solidFill>
            <a:srgbClr val="8C69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6287844" y="1302459"/>
            <a:ext cx="173466" cy="5155"/>
          </a:xfrm>
          <a:custGeom>
            <a:avLst/>
            <a:gdLst/>
            <a:ahLst/>
            <a:cxnLst/>
            <a:rect l="l" t="t" r="r" b="b"/>
            <a:pathLst>
              <a:path w="196595" h="5842">
                <a:moveTo>
                  <a:pt x="0" y="5842"/>
                </a:moveTo>
                <a:lnTo>
                  <a:pt x="196595" y="5842"/>
                </a:lnTo>
                <a:lnTo>
                  <a:pt x="196595" y="0"/>
                </a:lnTo>
                <a:lnTo>
                  <a:pt x="0" y="0"/>
                </a:lnTo>
                <a:lnTo>
                  <a:pt x="0" y="5842"/>
                </a:lnTo>
                <a:close/>
              </a:path>
            </a:pathLst>
          </a:custGeom>
          <a:solidFill>
            <a:srgbClr val="8C6B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6505687" y="1188047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8890">
            <a:solidFill>
              <a:srgbClr val="6633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6505687" y="1192081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66330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6505687" y="1193426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67340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6505687" y="1194770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6734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6505687" y="1196787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4318">
            <a:solidFill>
              <a:srgbClr val="6734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6505687" y="1198804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67360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6505687" y="1200149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3">
            <a:solidFill>
              <a:srgbClr val="67360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6505687" y="1201494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67360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6505687" y="1203511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4318">
            <a:solidFill>
              <a:srgbClr val="6736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6505687" y="1205528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6736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6505687" y="1206873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67361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6505687" y="1208217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69381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6505687" y="1209562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69381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6505687" y="1210907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69381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6505687" y="1212251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69381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6505687" y="1213596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69381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6505687" y="1214941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693A1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6505687" y="1216286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693B1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6505687" y="1217630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3">
            <a:solidFill>
              <a:srgbClr val="6B3B1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6505687" y="1218975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6B3B1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6505687" y="1220320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6B3B1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6505687" y="1221664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6B3B1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6505687" y="1223009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6B3D1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6505687" y="1224354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6B3D1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6505687" y="1225699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6B3D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6505687" y="1227043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6D3F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6505687" y="1228388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6D3F2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6505687" y="1229733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6E3F2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6505687" y="1231077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6E412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6505687" y="1232422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6E422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6505687" y="1233767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3">
            <a:solidFill>
              <a:srgbClr val="6E422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6505687" y="1235111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6E422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6505687" y="1236456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70442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6505687" y="1237801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70442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6505687" y="1239146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70462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6505687" y="1240490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7046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6505687" y="1241835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7246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6505687" y="1243180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72462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6505687" y="1244524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72482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6505687" y="1245869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72492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6505687" y="1247214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72492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6505687" y="1248559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744B2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6505687" y="1249903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754B2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6505687" y="1251248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3">
            <a:solidFill>
              <a:srgbClr val="754D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6505687" y="1252593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754D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6505687" y="1253937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3">
            <a:solidFill>
              <a:srgbClr val="774D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6505687" y="1255282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774D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6505687" y="1256627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774F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6505687" y="1257971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774F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6505687" y="1259316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7950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6505687" y="1260661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7952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6505687" y="1262006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7952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6505687" y="1264023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4318">
            <a:solidFill>
              <a:srgbClr val="7B54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6505687" y="1266040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7C54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6505687" y="1267384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3">
            <a:solidFill>
              <a:srgbClr val="7C56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6505687" y="1268729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7C563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6505687" y="1270074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7E573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6505687" y="1271419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7E57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6505687" y="1272763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7E59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6505687" y="1274780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4318">
            <a:solidFill>
              <a:srgbClr val="80593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6505687" y="1276797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805B3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6505687" y="1278142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825B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6505687" y="1279487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825D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6505687" y="1280831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825D4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6505687" y="1282176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825E4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6505687" y="1283521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3">
            <a:solidFill>
              <a:srgbClr val="83604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6505687" y="1284866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85604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6505687" y="1286210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8560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6505687" y="1287555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8562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6505687" y="1288900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8562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6505687" y="1290244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8762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6505687" y="1291589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8764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6505687" y="1292934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8764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6505687" y="1294951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4318">
            <a:solidFill>
              <a:srgbClr val="8966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6505687" y="1296968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8967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6505687" y="1298313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8A67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6505687" y="1299657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8A67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6505687" y="1301002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3">
            <a:solidFill>
              <a:srgbClr val="8C69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6505687" y="1302347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8C69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6505687" y="1304364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4318">
            <a:solidFill>
              <a:srgbClr val="8C6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6505687" y="1307053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4318">
            <a:solidFill>
              <a:srgbClr val="8E6B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6505687" y="1309743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4318">
            <a:solidFill>
              <a:srgbClr val="8E6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6505687" y="1311760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906E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6505687" y="1313104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906E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6505687" y="1314449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906E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6505687" y="1316466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4317">
            <a:solidFill>
              <a:srgbClr val="9070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6505687" y="1319156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4318">
            <a:solidFill>
              <a:srgbClr val="9170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6505687" y="1321845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4318">
            <a:solidFill>
              <a:srgbClr val="9372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6505687" y="1324534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4318">
            <a:solidFill>
              <a:srgbClr val="9372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6505687" y="1327896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5842">
            <a:solidFill>
              <a:srgbClr val="957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6505687" y="1331258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4318">
            <a:solidFill>
              <a:srgbClr val="9575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6505687" y="1333947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4317">
            <a:solidFill>
              <a:srgbClr val="9775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6505687" y="1336637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4318">
            <a:solidFill>
              <a:srgbClr val="9777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6505687" y="1339999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5842">
            <a:solidFill>
              <a:srgbClr val="9777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6505687" y="1343360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4318">
            <a:solidFill>
              <a:srgbClr val="9977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6505687" y="1346050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4318">
            <a:solidFill>
              <a:srgbClr val="9979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6505687" y="1348739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4318">
            <a:solidFill>
              <a:srgbClr val="9A79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6505687" y="1352101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5841">
            <a:solidFill>
              <a:srgbClr val="9A79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6505687" y="1355463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4318">
            <a:solidFill>
              <a:srgbClr val="9A79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6505687" y="1360169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8890">
            <a:solidFill>
              <a:srgbClr val="9A7B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6505687" y="1369582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14985">
            <a:solidFill>
              <a:srgbClr val="9C7C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6505687" y="1380340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11937">
            <a:solidFill>
              <a:srgbClr val="9C7C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7492701" y="1187375"/>
            <a:ext cx="217841" cy="193637"/>
          </a:xfrm>
          <a:custGeom>
            <a:avLst/>
            <a:gdLst/>
            <a:ahLst/>
            <a:cxnLst/>
            <a:rect l="l" t="t" r="r" b="b"/>
            <a:pathLst>
              <a:path w="246887" h="219455">
                <a:moveTo>
                  <a:pt x="1524" y="211835"/>
                </a:moveTo>
                <a:lnTo>
                  <a:pt x="7620" y="214883"/>
                </a:lnTo>
                <a:lnTo>
                  <a:pt x="12191" y="217931"/>
                </a:lnTo>
                <a:lnTo>
                  <a:pt x="19811" y="219455"/>
                </a:lnTo>
                <a:lnTo>
                  <a:pt x="246887" y="219455"/>
                </a:lnTo>
                <a:lnTo>
                  <a:pt x="246887" y="153923"/>
                </a:lnTo>
                <a:lnTo>
                  <a:pt x="245363" y="147827"/>
                </a:lnTo>
                <a:lnTo>
                  <a:pt x="240791" y="143255"/>
                </a:lnTo>
                <a:lnTo>
                  <a:pt x="236220" y="140207"/>
                </a:lnTo>
                <a:lnTo>
                  <a:pt x="230124" y="137159"/>
                </a:lnTo>
                <a:lnTo>
                  <a:pt x="216407" y="137159"/>
                </a:lnTo>
                <a:lnTo>
                  <a:pt x="211835" y="140207"/>
                </a:lnTo>
                <a:lnTo>
                  <a:pt x="207263" y="143255"/>
                </a:lnTo>
                <a:lnTo>
                  <a:pt x="202691" y="147827"/>
                </a:lnTo>
                <a:lnTo>
                  <a:pt x="201168" y="153923"/>
                </a:lnTo>
                <a:lnTo>
                  <a:pt x="201168" y="182879"/>
                </a:lnTo>
                <a:lnTo>
                  <a:pt x="83820" y="182879"/>
                </a:lnTo>
                <a:lnTo>
                  <a:pt x="83820" y="128015"/>
                </a:lnTo>
                <a:lnTo>
                  <a:pt x="123444" y="128015"/>
                </a:lnTo>
                <a:lnTo>
                  <a:pt x="123444" y="137159"/>
                </a:lnTo>
                <a:lnTo>
                  <a:pt x="124968" y="144779"/>
                </a:lnTo>
                <a:lnTo>
                  <a:pt x="128015" y="146303"/>
                </a:lnTo>
                <a:lnTo>
                  <a:pt x="132587" y="152399"/>
                </a:lnTo>
                <a:lnTo>
                  <a:pt x="138683" y="155447"/>
                </a:lnTo>
                <a:lnTo>
                  <a:pt x="155448" y="155447"/>
                </a:lnTo>
                <a:lnTo>
                  <a:pt x="161544" y="152399"/>
                </a:lnTo>
                <a:lnTo>
                  <a:pt x="166115" y="147827"/>
                </a:lnTo>
                <a:lnTo>
                  <a:pt x="169163" y="144779"/>
                </a:lnTo>
                <a:lnTo>
                  <a:pt x="169163" y="79247"/>
                </a:lnTo>
                <a:lnTo>
                  <a:pt x="167639" y="73151"/>
                </a:lnTo>
                <a:lnTo>
                  <a:pt x="163068" y="68580"/>
                </a:lnTo>
                <a:lnTo>
                  <a:pt x="158496" y="65532"/>
                </a:lnTo>
                <a:lnTo>
                  <a:pt x="153924" y="62484"/>
                </a:lnTo>
                <a:lnTo>
                  <a:pt x="138683" y="62484"/>
                </a:lnTo>
                <a:lnTo>
                  <a:pt x="132587" y="65532"/>
                </a:lnTo>
                <a:lnTo>
                  <a:pt x="128015" y="71628"/>
                </a:lnTo>
                <a:lnTo>
                  <a:pt x="124968" y="74675"/>
                </a:lnTo>
                <a:lnTo>
                  <a:pt x="123444" y="80771"/>
                </a:lnTo>
                <a:lnTo>
                  <a:pt x="123444" y="89915"/>
                </a:lnTo>
                <a:lnTo>
                  <a:pt x="83820" y="89915"/>
                </a:lnTo>
                <a:lnTo>
                  <a:pt x="83820" y="36575"/>
                </a:lnTo>
                <a:lnTo>
                  <a:pt x="190500" y="36575"/>
                </a:lnTo>
                <a:lnTo>
                  <a:pt x="190500" y="65532"/>
                </a:lnTo>
                <a:lnTo>
                  <a:pt x="193548" y="71628"/>
                </a:lnTo>
                <a:lnTo>
                  <a:pt x="196596" y="74675"/>
                </a:lnTo>
                <a:lnTo>
                  <a:pt x="201168" y="79247"/>
                </a:lnTo>
                <a:lnTo>
                  <a:pt x="207263" y="80771"/>
                </a:lnTo>
                <a:lnTo>
                  <a:pt x="220979" y="80771"/>
                </a:lnTo>
                <a:lnTo>
                  <a:pt x="225551" y="79247"/>
                </a:lnTo>
                <a:lnTo>
                  <a:pt x="230124" y="74675"/>
                </a:lnTo>
                <a:lnTo>
                  <a:pt x="234696" y="71628"/>
                </a:lnTo>
                <a:lnTo>
                  <a:pt x="236220" y="65532"/>
                </a:lnTo>
                <a:lnTo>
                  <a:pt x="236220" y="0"/>
                </a:lnTo>
                <a:lnTo>
                  <a:pt x="19811" y="0"/>
                </a:lnTo>
                <a:lnTo>
                  <a:pt x="12191" y="1524"/>
                </a:lnTo>
                <a:lnTo>
                  <a:pt x="7620" y="4572"/>
                </a:lnTo>
                <a:lnTo>
                  <a:pt x="1524" y="7620"/>
                </a:lnTo>
                <a:lnTo>
                  <a:pt x="0" y="12192"/>
                </a:lnTo>
                <a:lnTo>
                  <a:pt x="0" y="24384"/>
                </a:lnTo>
                <a:lnTo>
                  <a:pt x="1524" y="28956"/>
                </a:lnTo>
                <a:lnTo>
                  <a:pt x="7620" y="32004"/>
                </a:lnTo>
                <a:lnTo>
                  <a:pt x="12191" y="35051"/>
                </a:lnTo>
                <a:lnTo>
                  <a:pt x="19811" y="36575"/>
                </a:lnTo>
                <a:lnTo>
                  <a:pt x="38100" y="36575"/>
                </a:lnTo>
                <a:lnTo>
                  <a:pt x="38100" y="182879"/>
                </a:lnTo>
                <a:lnTo>
                  <a:pt x="19811" y="182879"/>
                </a:lnTo>
                <a:lnTo>
                  <a:pt x="12191" y="184403"/>
                </a:lnTo>
                <a:lnTo>
                  <a:pt x="7620" y="187451"/>
                </a:lnTo>
                <a:lnTo>
                  <a:pt x="1524" y="192023"/>
                </a:lnTo>
                <a:lnTo>
                  <a:pt x="0" y="195071"/>
                </a:lnTo>
                <a:lnTo>
                  <a:pt x="0" y="207263"/>
                </a:lnTo>
                <a:lnTo>
                  <a:pt x="1524" y="2118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7738782" y="1187375"/>
            <a:ext cx="209773" cy="193637"/>
          </a:xfrm>
          <a:custGeom>
            <a:avLst/>
            <a:gdLst/>
            <a:ahLst/>
            <a:cxnLst/>
            <a:rect l="l" t="t" r="r" b="b"/>
            <a:pathLst>
              <a:path w="237743" h="219455">
                <a:moveTo>
                  <a:pt x="83820" y="148197"/>
                </a:moveTo>
                <a:lnTo>
                  <a:pt x="83820" y="36575"/>
                </a:lnTo>
                <a:lnTo>
                  <a:pt x="140295" y="36612"/>
                </a:lnTo>
                <a:lnTo>
                  <a:pt x="154669" y="37864"/>
                </a:lnTo>
                <a:lnTo>
                  <a:pt x="166925" y="40900"/>
                </a:lnTo>
                <a:lnTo>
                  <a:pt x="176784" y="45720"/>
                </a:lnTo>
                <a:lnTo>
                  <a:pt x="187452" y="51816"/>
                </a:lnTo>
                <a:lnTo>
                  <a:pt x="192023" y="57912"/>
                </a:lnTo>
                <a:lnTo>
                  <a:pt x="192023" y="65532"/>
                </a:lnTo>
                <a:lnTo>
                  <a:pt x="193911" y="120393"/>
                </a:lnTo>
                <a:lnTo>
                  <a:pt x="206239" y="113678"/>
                </a:lnTo>
                <a:lnTo>
                  <a:pt x="216278" y="106640"/>
                </a:lnTo>
                <a:lnTo>
                  <a:pt x="224027" y="99059"/>
                </a:lnTo>
                <a:lnTo>
                  <a:pt x="230445" y="90402"/>
                </a:lnTo>
                <a:lnTo>
                  <a:pt x="235919" y="78729"/>
                </a:lnTo>
                <a:lnTo>
                  <a:pt x="237743" y="67056"/>
                </a:lnTo>
                <a:lnTo>
                  <a:pt x="237609" y="62955"/>
                </a:lnTo>
                <a:lnTo>
                  <a:pt x="235232" y="50284"/>
                </a:lnTo>
                <a:lnTo>
                  <a:pt x="229890" y="38947"/>
                </a:lnTo>
                <a:lnTo>
                  <a:pt x="221583" y="28828"/>
                </a:lnTo>
                <a:lnTo>
                  <a:pt x="210311" y="19812"/>
                </a:lnTo>
                <a:lnTo>
                  <a:pt x="199952" y="13200"/>
                </a:lnTo>
                <a:lnTo>
                  <a:pt x="189316" y="8339"/>
                </a:lnTo>
                <a:lnTo>
                  <a:pt x="177607" y="4630"/>
                </a:lnTo>
                <a:lnTo>
                  <a:pt x="164784" y="2030"/>
                </a:lnTo>
                <a:lnTo>
                  <a:pt x="150807" y="500"/>
                </a:lnTo>
                <a:lnTo>
                  <a:pt x="135636" y="0"/>
                </a:lnTo>
                <a:lnTo>
                  <a:pt x="19812" y="0"/>
                </a:lnTo>
                <a:lnTo>
                  <a:pt x="12192" y="1524"/>
                </a:lnTo>
                <a:lnTo>
                  <a:pt x="7620" y="4572"/>
                </a:lnTo>
                <a:lnTo>
                  <a:pt x="3048" y="7620"/>
                </a:lnTo>
                <a:lnTo>
                  <a:pt x="0" y="12192"/>
                </a:lnTo>
                <a:lnTo>
                  <a:pt x="0" y="24384"/>
                </a:lnTo>
                <a:lnTo>
                  <a:pt x="3048" y="28956"/>
                </a:lnTo>
                <a:lnTo>
                  <a:pt x="7620" y="32004"/>
                </a:lnTo>
                <a:lnTo>
                  <a:pt x="12192" y="35051"/>
                </a:lnTo>
                <a:lnTo>
                  <a:pt x="19812" y="36575"/>
                </a:lnTo>
                <a:lnTo>
                  <a:pt x="38100" y="36575"/>
                </a:lnTo>
                <a:lnTo>
                  <a:pt x="38100" y="182879"/>
                </a:lnTo>
                <a:lnTo>
                  <a:pt x="19812" y="182879"/>
                </a:lnTo>
                <a:lnTo>
                  <a:pt x="12192" y="184403"/>
                </a:lnTo>
                <a:lnTo>
                  <a:pt x="7620" y="187451"/>
                </a:lnTo>
                <a:lnTo>
                  <a:pt x="3048" y="192023"/>
                </a:lnTo>
                <a:lnTo>
                  <a:pt x="0" y="195071"/>
                </a:lnTo>
                <a:lnTo>
                  <a:pt x="0" y="207263"/>
                </a:lnTo>
                <a:lnTo>
                  <a:pt x="3048" y="211835"/>
                </a:lnTo>
                <a:lnTo>
                  <a:pt x="7620" y="214883"/>
                </a:lnTo>
                <a:lnTo>
                  <a:pt x="12192" y="217931"/>
                </a:lnTo>
                <a:lnTo>
                  <a:pt x="19812" y="219455"/>
                </a:lnTo>
                <a:lnTo>
                  <a:pt x="111252" y="219455"/>
                </a:lnTo>
                <a:lnTo>
                  <a:pt x="120396" y="217931"/>
                </a:lnTo>
                <a:lnTo>
                  <a:pt x="124968" y="214883"/>
                </a:lnTo>
                <a:lnTo>
                  <a:pt x="129540" y="211835"/>
                </a:lnTo>
                <a:lnTo>
                  <a:pt x="131064" y="207263"/>
                </a:lnTo>
                <a:lnTo>
                  <a:pt x="131064" y="195071"/>
                </a:lnTo>
                <a:lnTo>
                  <a:pt x="129540" y="192023"/>
                </a:lnTo>
                <a:lnTo>
                  <a:pt x="124968" y="187451"/>
                </a:lnTo>
                <a:lnTo>
                  <a:pt x="120396" y="184403"/>
                </a:lnTo>
                <a:lnTo>
                  <a:pt x="111252" y="182879"/>
                </a:lnTo>
                <a:lnTo>
                  <a:pt x="83820" y="182879"/>
                </a:lnTo>
                <a:lnTo>
                  <a:pt x="83820" y="1481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7812741" y="1245197"/>
            <a:ext cx="172121" cy="135814"/>
          </a:xfrm>
          <a:custGeom>
            <a:avLst/>
            <a:gdLst/>
            <a:ahLst/>
            <a:cxnLst/>
            <a:rect l="l" t="t" r="r" b="b"/>
            <a:pathLst>
              <a:path w="195071" h="153923">
                <a:moveTo>
                  <a:pt x="7620" y="70103"/>
                </a:moveTo>
                <a:lnTo>
                  <a:pt x="45720" y="70103"/>
                </a:lnTo>
                <a:lnTo>
                  <a:pt x="52212" y="72933"/>
                </a:lnTo>
                <a:lnTo>
                  <a:pt x="60154" y="77357"/>
                </a:lnTo>
                <a:lnTo>
                  <a:pt x="68490" y="82969"/>
                </a:lnTo>
                <a:lnTo>
                  <a:pt x="77230" y="89751"/>
                </a:lnTo>
                <a:lnTo>
                  <a:pt x="86383" y="97683"/>
                </a:lnTo>
                <a:lnTo>
                  <a:pt x="95959" y="106746"/>
                </a:lnTo>
                <a:lnTo>
                  <a:pt x="105968" y="116920"/>
                </a:lnTo>
                <a:lnTo>
                  <a:pt x="116418" y="128187"/>
                </a:lnTo>
                <a:lnTo>
                  <a:pt x="127320" y="140528"/>
                </a:lnTo>
                <a:lnTo>
                  <a:pt x="138683" y="153923"/>
                </a:lnTo>
                <a:lnTo>
                  <a:pt x="175259" y="153923"/>
                </a:lnTo>
                <a:lnTo>
                  <a:pt x="182879" y="152399"/>
                </a:lnTo>
                <a:lnTo>
                  <a:pt x="187451" y="149351"/>
                </a:lnTo>
                <a:lnTo>
                  <a:pt x="192023" y="146303"/>
                </a:lnTo>
                <a:lnTo>
                  <a:pt x="195071" y="141731"/>
                </a:lnTo>
                <a:lnTo>
                  <a:pt x="195071" y="129539"/>
                </a:lnTo>
                <a:lnTo>
                  <a:pt x="192023" y="123443"/>
                </a:lnTo>
                <a:lnTo>
                  <a:pt x="184403" y="120395"/>
                </a:lnTo>
                <a:lnTo>
                  <a:pt x="181355" y="118871"/>
                </a:lnTo>
                <a:lnTo>
                  <a:pt x="173735" y="117347"/>
                </a:lnTo>
                <a:lnTo>
                  <a:pt x="161543" y="117347"/>
                </a:lnTo>
                <a:lnTo>
                  <a:pt x="158150" y="113079"/>
                </a:lnTo>
                <a:lnTo>
                  <a:pt x="148887" y="101344"/>
                </a:lnTo>
                <a:lnTo>
                  <a:pt x="141124" y="92099"/>
                </a:lnTo>
                <a:lnTo>
                  <a:pt x="134111" y="85343"/>
                </a:lnTo>
                <a:lnTo>
                  <a:pt x="131844" y="83098"/>
                </a:lnTo>
                <a:lnTo>
                  <a:pt x="122015" y="73825"/>
                </a:lnTo>
                <a:lnTo>
                  <a:pt x="112521" y="65430"/>
                </a:lnTo>
                <a:lnTo>
                  <a:pt x="103632" y="57911"/>
                </a:lnTo>
                <a:lnTo>
                  <a:pt x="110091" y="54861"/>
                </a:lnTo>
                <a:lnTo>
                  <a:pt x="108203" y="0"/>
                </a:lnTo>
                <a:lnTo>
                  <a:pt x="108203" y="4572"/>
                </a:lnTo>
                <a:lnTo>
                  <a:pt x="105155" y="9143"/>
                </a:lnTo>
                <a:lnTo>
                  <a:pt x="100584" y="13715"/>
                </a:lnTo>
                <a:lnTo>
                  <a:pt x="96983" y="16714"/>
                </a:lnTo>
                <a:lnTo>
                  <a:pt x="86311" y="22655"/>
                </a:lnTo>
                <a:lnTo>
                  <a:pt x="71627" y="27431"/>
                </a:lnTo>
                <a:lnTo>
                  <a:pt x="62400" y="30643"/>
                </a:lnTo>
                <a:lnTo>
                  <a:pt x="50237" y="32876"/>
                </a:lnTo>
                <a:lnTo>
                  <a:pt x="36575" y="33527"/>
                </a:lnTo>
                <a:lnTo>
                  <a:pt x="0" y="33527"/>
                </a:lnTo>
                <a:lnTo>
                  <a:pt x="0" y="70103"/>
                </a:lnTo>
                <a:lnTo>
                  <a:pt x="7620" y="701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7256033" y="1187375"/>
            <a:ext cx="209773" cy="193637"/>
          </a:xfrm>
          <a:custGeom>
            <a:avLst/>
            <a:gdLst/>
            <a:ahLst/>
            <a:cxnLst/>
            <a:rect l="l" t="t" r="r" b="b"/>
            <a:pathLst>
              <a:path w="237743" h="219455">
                <a:moveTo>
                  <a:pt x="203200" y="0"/>
                </a:moveTo>
                <a:lnTo>
                  <a:pt x="0" y="0"/>
                </a:lnTo>
                <a:lnTo>
                  <a:pt x="0" y="80771"/>
                </a:lnTo>
                <a:lnTo>
                  <a:pt x="1524" y="86867"/>
                </a:lnTo>
                <a:lnTo>
                  <a:pt x="6096" y="91439"/>
                </a:lnTo>
                <a:lnTo>
                  <a:pt x="10668" y="94487"/>
                </a:lnTo>
                <a:lnTo>
                  <a:pt x="16763" y="97535"/>
                </a:lnTo>
                <a:lnTo>
                  <a:pt x="30479" y="97535"/>
                </a:lnTo>
                <a:lnTo>
                  <a:pt x="35051" y="94487"/>
                </a:lnTo>
                <a:lnTo>
                  <a:pt x="39624" y="91439"/>
                </a:lnTo>
                <a:lnTo>
                  <a:pt x="44196" y="86867"/>
                </a:lnTo>
                <a:lnTo>
                  <a:pt x="45720" y="80771"/>
                </a:lnTo>
                <a:lnTo>
                  <a:pt x="45720" y="36576"/>
                </a:lnTo>
                <a:lnTo>
                  <a:pt x="96011" y="36576"/>
                </a:lnTo>
                <a:lnTo>
                  <a:pt x="96011" y="182879"/>
                </a:lnTo>
                <a:lnTo>
                  <a:pt x="53339" y="182879"/>
                </a:lnTo>
                <a:lnTo>
                  <a:pt x="45720" y="184403"/>
                </a:lnTo>
                <a:lnTo>
                  <a:pt x="41148" y="187451"/>
                </a:lnTo>
                <a:lnTo>
                  <a:pt x="36575" y="192023"/>
                </a:lnTo>
                <a:lnTo>
                  <a:pt x="35051" y="195071"/>
                </a:lnTo>
                <a:lnTo>
                  <a:pt x="35051" y="207263"/>
                </a:lnTo>
                <a:lnTo>
                  <a:pt x="36575" y="211835"/>
                </a:lnTo>
                <a:lnTo>
                  <a:pt x="41148" y="214883"/>
                </a:lnTo>
                <a:lnTo>
                  <a:pt x="45720" y="217931"/>
                </a:lnTo>
                <a:lnTo>
                  <a:pt x="53339" y="219455"/>
                </a:lnTo>
                <a:lnTo>
                  <a:pt x="182879" y="219455"/>
                </a:lnTo>
                <a:lnTo>
                  <a:pt x="192023" y="217931"/>
                </a:lnTo>
                <a:lnTo>
                  <a:pt x="196595" y="214883"/>
                </a:lnTo>
                <a:lnTo>
                  <a:pt x="201167" y="211835"/>
                </a:lnTo>
                <a:lnTo>
                  <a:pt x="202691" y="207263"/>
                </a:lnTo>
                <a:lnTo>
                  <a:pt x="202691" y="195071"/>
                </a:lnTo>
                <a:lnTo>
                  <a:pt x="201167" y="192023"/>
                </a:lnTo>
                <a:lnTo>
                  <a:pt x="196595" y="187451"/>
                </a:lnTo>
                <a:lnTo>
                  <a:pt x="192023" y="184403"/>
                </a:lnTo>
                <a:lnTo>
                  <a:pt x="182879" y="182879"/>
                </a:lnTo>
                <a:lnTo>
                  <a:pt x="141731" y="182879"/>
                </a:lnTo>
                <a:lnTo>
                  <a:pt x="141731" y="36576"/>
                </a:lnTo>
                <a:lnTo>
                  <a:pt x="192023" y="36576"/>
                </a:lnTo>
                <a:lnTo>
                  <a:pt x="192023" y="80771"/>
                </a:lnTo>
                <a:lnTo>
                  <a:pt x="193547" y="86867"/>
                </a:lnTo>
                <a:lnTo>
                  <a:pt x="198119" y="91439"/>
                </a:lnTo>
                <a:lnTo>
                  <a:pt x="202691" y="94487"/>
                </a:lnTo>
                <a:lnTo>
                  <a:pt x="208787" y="97535"/>
                </a:lnTo>
                <a:lnTo>
                  <a:pt x="222503" y="97535"/>
                </a:lnTo>
                <a:lnTo>
                  <a:pt x="227075" y="94487"/>
                </a:lnTo>
                <a:lnTo>
                  <a:pt x="231647" y="91439"/>
                </a:lnTo>
                <a:lnTo>
                  <a:pt x="236219" y="86867"/>
                </a:lnTo>
                <a:lnTo>
                  <a:pt x="237743" y="80771"/>
                </a:lnTo>
                <a:lnTo>
                  <a:pt x="237743" y="0"/>
                </a:lnTo>
                <a:lnTo>
                  <a:pt x="203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6984401" y="1187375"/>
            <a:ext cx="132203" cy="193637"/>
          </a:xfrm>
          <a:custGeom>
            <a:avLst/>
            <a:gdLst/>
            <a:ahLst/>
            <a:cxnLst/>
            <a:rect l="l" t="t" r="r" b="b"/>
            <a:pathLst>
              <a:path w="149830" h="219455">
                <a:moveTo>
                  <a:pt x="0" y="201167"/>
                </a:moveTo>
                <a:lnTo>
                  <a:pt x="0" y="207263"/>
                </a:lnTo>
                <a:lnTo>
                  <a:pt x="1524" y="211835"/>
                </a:lnTo>
                <a:lnTo>
                  <a:pt x="6096" y="214883"/>
                </a:lnTo>
                <a:lnTo>
                  <a:pt x="10668" y="217931"/>
                </a:lnTo>
                <a:lnTo>
                  <a:pt x="19811" y="219455"/>
                </a:lnTo>
                <a:lnTo>
                  <a:pt x="103631" y="219455"/>
                </a:lnTo>
                <a:lnTo>
                  <a:pt x="111251" y="217931"/>
                </a:lnTo>
                <a:lnTo>
                  <a:pt x="115824" y="214883"/>
                </a:lnTo>
                <a:lnTo>
                  <a:pt x="120396" y="211835"/>
                </a:lnTo>
                <a:lnTo>
                  <a:pt x="123444" y="207263"/>
                </a:lnTo>
                <a:lnTo>
                  <a:pt x="123444" y="195071"/>
                </a:lnTo>
                <a:lnTo>
                  <a:pt x="120396" y="192023"/>
                </a:lnTo>
                <a:lnTo>
                  <a:pt x="115824" y="187451"/>
                </a:lnTo>
                <a:lnTo>
                  <a:pt x="111251" y="184403"/>
                </a:lnTo>
                <a:lnTo>
                  <a:pt x="103631" y="182879"/>
                </a:lnTo>
                <a:lnTo>
                  <a:pt x="80772" y="182879"/>
                </a:lnTo>
                <a:lnTo>
                  <a:pt x="85344" y="175259"/>
                </a:lnTo>
                <a:lnTo>
                  <a:pt x="88392" y="167639"/>
                </a:lnTo>
                <a:lnTo>
                  <a:pt x="91440" y="160019"/>
                </a:lnTo>
                <a:lnTo>
                  <a:pt x="102725" y="160019"/>
                </a:lnTo>
                <a:lnTo>
                  <a:pt x="109727" y="121919"/>
                </a:lnTo>
                <a:lnTo>
                  <a:pt x="112834" y="116350"/>
                </a:lnTo>
                <a:lnTo>
                  <a:pt x="118973" y="105087"/>
                </a:lnTo>
                <a:lnTo>
                  <a:pt x="124944" y="93823"/>
                </a:lnTo>
                <a:lnTo>
                  <a:pt x="130782" y="82559"/>
                </a:lnTo>
                <a:lnTo>
                  <a:pt x="136519" y="71295"/>
                </a:lnTo>
                <a:lnTo>
                  <a:pt x="142190" y="60031"/>
                </a:lnTo>
                <a:lnTo>
                  <a:pt x="149830" y="0"/>
                </a:lnTo>
                <a:lnTo>
                  <a:pt x="62483" y="0"/>
                </a:lnTo>
                <a:lnTo>
                  <a:pt x="54863" y="1524"/>
                </a:lnTo>
                <a:lnTo>
                  <a:pt x="50292" y="4572"/>
                </a:lnTo>
                <a:lnTo>
                  <a:pt x="45720" y="7620"/>
                </a:lnTo>
                <a:lnTo>
                  <a:pt x="42672" y="12192"/>
                </a:lnTo>
                <a:lnTo>
                  <a:pt x="42672" y="24384"/>
                </a:lnTo>
                <a:lnTo>
                  <a:pt x="45720" y="28956"/>
                </a:lnTo>
                <a:lnTo>
                  <a:pt x="50292" y="32004"/>
                </a:lnTo>
                <a:lnTo>
                  <a:pt x="54863" y="35052"/>
                </a:lnTo>
                <a:lnTo>
                  <a:pt x="62483" y="36576"/>
                </a:lnTo>
                <a:lnTo>
                  <a:pt x="103631" y="36576"/>
                </a:lnTo>
                <a:lnTo>
                  <a:pt x="98936" y="46003"/>
                </a:lnTo>
                <a:lnTo>
                  <a:pt x="93298" y="57410"/>
                </a:lnTo>
                <a:lnTo>
                  <a:pt x="87701" y="68816"/>
                </a:lnTo>
                <a:lnTo>
                  <a:pt x="82134" y="80222"/>
                </a:lnTo>
                <a:lnTo>
                  <a:pt x="76590" y="91629"/>
                </a:lnTo>
                <a:lnTo>
                  <a:pt x="71059" y="103035"/>
                </a:lnTo>
                <a:lnTo>
                  <a:pt x="65534" y="114441"/>
                </a:lnTo>
                <a:lnTo>
                  <a:pt x="60005" y="125848"/>
                </a:lnTo>
                <a:lnTo>
                  <a:pt x="54464" y="137254"/>
                </a:lnTo>
                <a:lnTo>
                  <a:pt x="48902" y="148660"/>
                </a:lnTo>
                <a:lnTo>
                  <a:pt x="43310" y="160067"/>
                </a:lnTo>
                <a:lnTo>
                  <a:pt x="37680" y="171473"/>
                </a:lnTo>
                <a:lnTo>
                  <a:pt x="32003" y="182879"/>
                </a:lnTo>
                <a:lnTo>
                  <a:pt x="19811" y="182879"/>
                </a:lnTo>
                <a:lnTo>
                  <a:pt x="12192" y="184403"/>
                </a:lnTo>
                <a:lnTo>
                  <a:pt x="7620" y="187451"/>
                </a:lnTo>
                <a:lnTo>
                  <a:pt x="1524" y="190499"/>
                </a:lnTo>
                <a:lnTo>
                  <a:pt x="0" y="195071"/>
                </a:lnTo>
                <a:lnTo>
                  <a:pt x="0" y="2011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7075041" y="1187375"/>
            <a:ext cx="170232" cy="193637"/>
          </a:xfrm>
          <a:custGeom>
            <a:avLst/>
            <a:gdLst/>
            <a:ahLst/>
            <a:cxnLst/>
            <a:rect l="l" t="t" r="r" b="b"/>
            <a:pathLst>
              <a:path w="192930" h="219455">
                <a:moveTo>
                  <a:pt x="69486" y="195071"/>
                </a:moveTo>
                <a:lnTo>
                  <a:pt x="69486" y="207263"/>
                </a:lnTo>
                <a:lnTo>
                  <a:pt x="72534" y="211835"/>
                </a:lnTo>
                <a:lnTo>
                  <a:pt x="77106" y="214883"/>
                </a:lnTo>
                <a:lnTo>
                  <a:pt x="81678" y="217931"/>
                </a:lnTo>
                <a:lnTo>
                  <a:pt x="89298" y="219455"/>
                </a:lnTo>
                <a:lnTo>
                  <a:pt x="173118" y="219455"/>
                </a:lnTo>
                <a:lnTo>
                  <a:pt x="180738" y="217931"/>
                </a:lnTo>
                <a:lnTo>
                  <a:pt x="185310" y="214883"/>
                </a:lnTo>
                <a:lnTo>
                  <a:pt x="191406" y="211835"/>
                </a:lnTo>
                <a:lnTo>
                  <a:pt x="192930" y="207263"/>
                </a:lnTo>
                <a:lnTo>
                  <a:pt x="192930" y="195071"/>
                </a:lnTo>
                <a:lnTo>
                  <a:pt x="189882" y="188975"/>
                </a:lnTo>
                <a:lnTo>
                  <a:pt x="182262" y="185927"/>
                </a:lnTo>
                <a:lnTo>
                  <a:pt x="179214" y="184403"/>
                </a:lnTo>
                <a:lnTo>
                  <a:pt x="171594" y="182879"/>
                </a:lnTo>
                <a:lnTo>
                  <a:pt x="160926" y="182879"/>
                </a:lnTo>
                <a:lnTo>
                  <a:pt x="160360" y="181747"/>
                </a:lnTo>
                <a:lnTo>
                  <a:pt x="154700" y="170388"/>
                </a:lnTo>
                <a:lnTo>
                  <a:pt x="149069" y="159029"/>
                </a:lnTo>
                <a:lnTo>
                  <a:pt x="143458" y="147669"/>
                </a:lnTo>
                <a:lnTo>
                  <a:pt x="137863" y="136310"/>
                </a:lnTo>
                <a:lnTo>
                  <a:pt x="132276" y="124951"/>
                </a:lnTo>
                <a:lnTo>
                  <a:pt x="126690" y="113592"/>
                </a:lnTo>
                <a:lnTo>
                  <a:pt x="121100" y="102233"/>
                </a:lnTo>
                <a:lnTo>
                  <a:pt x="115498" y="90873"/>
                </a:lnTo>
                <a:lnTo>
                  <a:pt x="109879" y="79514"/>
                </a:lnTo>
                <a:lnTo>
                  <a:pt x="104235" y="68155"/>
                </a:lnTo>
                <a:lnTo>
                  <a:pt x="98559" y="56796"/>
                </a:lnTo>
                <a:lnTo>
                  <a:pt x="92846" y="45436"/>
                </a:lnTo>
                <a:lnTo>
                  <a:pt x="87089" y="34077"/>
                </a:lnTo>
                <a:lnTo>
                  <a:pt x="81281" y="22718"/>
                </a:lnTo>
                <a:lnTo>
                  <a:pt x="75416" y="11359"/>
                </a:lnTo>
                <a:lnTo>
                  <a:pt x="69486" y="0"/>
                </a:lnTo>
                <a:lnTo>
                  <a:pt x="47105" y="0"/>
                </a:lnTo>
                <a:lnTo>
                  <a:pt x="39465" y="60031"/>
                </a:lnTo>
                <a:lnTo>
                  <a:pt x="45102" y="48768"/>
                </a:lnTo>
                <a:lnTo>
                  <a:pt x="47601" y="53764"/>
                </a:lnTo>
                <a:lnTo>
                  <a:pt x="53280" y="65123"/>
                </a:lnTo>
                <a:lnTo>
                  <a:pt x="58960" y="76483"/>
                </a:lnTo>
                <a:lnTo>
                  <a:pt x="64640" y="87842"/>
                </a:lnTo>
                <a:lnTo>
                  <a:pt x="70319" y="99201"/>
                </a:lnTo>
                <a:lnTo>
                  <a:pt x="75999" y="110560"/>
                </a:lnTo>
                <a:lnTo>
                  <a:pt x="81678" y="121919"/>
                </a:lnTo>
                <a:lnTo>
                  <a:pt x="7002" y="121919"/>
                </a:lnTo>
                <a:lnTo>
                  <a:pt x="0" y="160019"/>
                </a:lnTo>
                <a:lnTo>
                  <a:pt x="101490" y="160019"/>
                </a:lnTo>
                <a:lnTo>
                  <a:pt x="104538" y="167639"/>
                </a:lnTo>
                <a:lnTo>
                  <a:pt x="107586" y="175259"/>
                </a:lnTo>
                <a:lnTo>
                  <a:pt x="112158" y="182879"/>
                </a:lnTo>
                <a:lnTo>
                  <a:pt x="89298" y="182879"/>
                </a:lnTo>
                <a:lnTo>
                  <a:pt x="81678" y="184403"/>
                </a:lnTo>
                <a:lnTo>
                  <a:pt x="77106" y="187451"/>
                </a:lnTo>
                <a:lnTo>
                  <a:pt x="72534" y="192023"/>
                </a:lnTo>
                <a:lnTo>
                  <a:pt x="69486" y="1950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6751768" y="1187375"/>
            <a:ext cx="217841" cy="193637"/>
          </a:xfrm>
          <a:custGeom>
            <a:avLst/>
            <a:gdLst/>
            <a:ahLst/>
            <a:cxnLst/>
            <a:rect l="l" t="t" r="r" b="b"/>
            <a:pathLst>
              <a:path w="246887" h="219455">
                <a:moveTo>
                  <a:pt x="208787" y="219455"/>
                </a:moveTo>
                <a:lnTo>
                  <a:pt x="246887" y="219455"/>
                </a:lnTo>
                <a:lnTo>
                  <a:pt x="246887" y="153923"/>
                </a:lnTo>
                <a:lnTo>
                  <a:pt x="245363" y="147827"/>
                </a:lnTo>
                <a:lnTo>
                  <a:pt x="240791" y="143255"/>
                </a:lnTo>
                <a:lnTo>
                  <a:pt x="236219" y="140207"/>
                </a:lnTo>
                <a:lnTo>
                  <a:pt x="231647" y="137159"/>
                </a:lnTo>
                <a:lnTo>
                  <a:pt x="217931" y="137159"/>
                </a:lnTo>
                <a:lnTo>
                  <a:pt x="211835" y="140207"/>
                </a:lnTo>
                <a:lnTo>
                  <a:pt x="207263" y="143255"/>
                </a:lnTo>
                <a:lnTo>
                  <a:pt x="204215" y="147827"/>
                </a:lnTo>
                <a:lnTo>
                  <a:pt x="201167" y="153923"/>
                </a:lnTo>
                <a:lnTo>
                  <a:pt x="201167" y="182879"/>
                </a:lnTo>
                <a:lnTo>
                  <a:pt x="83820" y="182879"/>
                </a:lnTo>
                <a:lnTo>
                  <a:pt x="83820" y="128015"/>
                </a:lnTo>
                <a:lnTo>
                  <a:pt x="124968" y="128015"/>
                </a:lnTo>
                <a:lnTo>
                  <a:pt x="124968" y="137159"/>
                </a:lnTo>
                <a:lnTo>
                  <a:pt x="126492" y="144779"/>
                </a:lnTo>
                <a:lnTo>
                  <a:pt x="128016" y="146303"/>
                </a:lnTo>
                <a:lnTo>
                  <a:pt x="132587" y="152399"/>
                </a:lnTo>
                <a:lnTo>
                  <a:pt x="138683" y="155447"/>
                </a:lnTo>
                <a:lnTo>
                  <a:pt x="155448" y="155447"/>
                </a:lnTo>
                <a:lnTo>
                  <a:pt x="161544" y="152399"/>
                </a:lnTo>
                <a:lnTo>
                  <a:pt x="167639" y="147827"/>
                </a:lnTo>
                <a:lnTo>
                  <a:pt x="169163" y="144779"/>
                </a:lnTo>
                <a:lnTo>
                  <a:pt x="170687" y="138683"/>
                </a:lnTo>
                <a:lnTo>
                  <a:pt x="170687" y="79247"/>
                </a:lnTo>
                <a:lnTo>
                  <a:pt x="169163" y="73151"/>
                </a:lnTo>
                <a:lnTo>
                  <a:pt x="164592" y="68580"/>
                </a:lnTo>
                <a:lnTo>
                  <a:pt x="160020" y="65532"/>
                </a:lnTo>
                <a:lnTo>
                  <a:pt x="153924" y="62484"/>
                </a:lnTo>
                <a:lnTo>
                  <a:pt x="138683" y="62484"/>
                </a:lnTo>
                <a:lnTo>
                  <a:pt x="132587" y="65532"/>
                </a:lnTo>
                <a:lnTo>
                  <a:pt x="128016" y="71628"/>
                </a:lnTo>
                <a:lnTo>
                  <a:pt x="126492" y="74675"/>
                </a:lnTo>
                <a:lnTo>
                  <a:pt x="124968" y="80771"/>
                </a:lnTo>
                <a:lnTo>
                  <a:pt x="124968" y="89915"/>
                </a:lnTo>
                <a:lnTo>
                  <a:pt x="83820" y="89915"/>
                </a:lnTo>
                <a:lnTo>
                  <a:pt x="83820" y="36575"/>
                </a:lnTo>
                <a:lnTo>
                  <a:pt x="192023" y="36575"/>
                </a:lnTo>
                <a:lnTo>
                  <a:pt x="192023" y="65532"/>
                </a:lnTo>
                <a:lnTo>
                  <a:pt x="193547" y="71628"/>
                </a:lnTo>
                <a:lnTo>
                  <a:pt x="198119" y="74675"/>
                </a:lnTo>
                <a:lnTo>
                  <a:pt x="202691" y="79247"/>
                </a:lnTo>
                <a:lnTo>
                  <a:pt x="207263" y="80771"/>
                </a:lnTo>
                <a:lnTo>
                  <a:pt x="220979" y="80771"/>
                </a:lnTo>
                <a:lnTo>
                  <a:pt x="227075" y="79247"/>
                </a:lnTo>
                <a:lnTo>
                  <a:pt x="231647" y="74675"/>
                </a:lnTo>
                <a:lnTo>
                  <a:pt x="234695" y="71628"/>
                </a:lnTo>
                <a:lnTo>
                  <a:pt x="237743" y="65532"/>
                </a:lnTo>
                <a:lnTo>
                  <a:pt x="237743" y="0"/>
                </a:lnTo>
                <a:lnTo>
                  <a:pt x="19811" y="0"/>
                </a:lnTo>
                <a:lnTo>
                  <a:pt x="12192" y="1524"/>
                </a:lnTo>
                <a:lnTo>
                  <a:pt x="7620" y="4572"/>
                </a:lnTo>
                <a:lnTo>
                  <a:pt x="3048" y="7620"/>
                </a:lnTo>
                <a:lnTo>
                  <a:pt x="0" y="12192"/>
                </a:lnTo>
                <a:lnTo>
                  <a:pt x="0" y="24384"/>
                </a:lnTo>
                <a:lnTo>
                  <a:pt x="3048" y="28956"/>
                </a:lnTo>
                <a:lnTo>
                  <a:pt x="7620" y="32004"/>
                </a:lnTo>
                <a:lnTo>
                  <a:pt x="12192" y="35051"/>
                </a:lnTo>
                <a:lnTo>
                  <a:pt x="19811" y="36575"/>
                </a:lnTo>
                <a:lnTo>
                  <a:pt x="38100" y="36575"/>
                </a:lnTo>
                <a:lnTo>
                  <a:pt x="38100" y="182879"/>
                </a:lnTo>
                <a:lnTo>
                  <a:pt x="19811" y="182879"/>
                </a:lnTo>
                <a:lnTo>
                  <a:pt x="12192" y="184403"/>
                </a:lnTo>
                <a:lnTo>
                  <a:pt x="7620" y="187451"/>
                </a:lnTo>
                <a:lnTo>
                  <a:pt x="3048" y="192023"/>
                </a:lnTo>
                <a:lnTo>
                  <a:pt x="0" y="195071"/>
                </a:lnTo>
                <a:lnTo>
                  <a:pt x="0" y="207263"/>
                </a:lnTo>
                <a:lnTo>
                  <a:pt x="3048" y="211835"/>
                </a:lnTo>
                <a:lnTo>
                  <a:pt x="7620" y="214883"/>
                </a:lnTo>
                <a:lnTo>
                  <a:pt x="12192" y="217931"/>
                </a:lnTo>
                <a:lnTo>
                  <a:pt x="19811" y="219455"/>
                </a:lnTo>
                <a:lnTo>
                  <a:pt x="208787" y="2194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6508376" y="1187375"/>
            <a:ext cx="227254" cy="193637"/>
          </a:xfrm>
          <a:custGeom>
            <a:avLst/>
            <a:gdLst/>
            <a:ahLst/>
            <a:cxnLst/>
            <a:rect l="l" t="t" r="r" b="b"/>
            <a:pathLst>
              <a:path w="257555" h="219455">
                <a:moveTo>
                  <a:pt x="0" y="201167"/>
                </a:moveTo>
                <a:lnTo>
                  <a:pt x="0" y="207263"/>
                </a:lnTo>
                <a:lnTo>
                  <a:pt x="3048" y="211835"/>
                </a:lnTo>
                <a:lnTo>
                  <a:pt x="7620" y="214883"/>
                </a:lnTo>
                <a:lnTo>
                  <a:pt x="12192" y="217931"/>
                </a:lnTo>
                <a:lnTo>
                  <a:pt x="19812" y="219455"/>
                </a:lnTo>
                <a:lnTo>
                  <a:pt x="97536" y="219455"/>
                </a:lnTo>
                <a:lnTo>
                  <a:pt x="106679" y="217931"/>
                </a:lnTo>
                <a:lnTo>
                  <a:pt x="111251" y="214883"/>
                </a:lnTo>
                <a:lnTo>
                  <a:pt x="115824" y="211835"/>
                </a:lnTo>
                <a:lnTo>
                  <a:pt x="117348" y="207263"/>
                </a:lnTo>
                <a:lnTo>
                  <a:pt x="117348" y="195071"/>
                </a:lnTo>
                <a:lnTo>
                  <a:pt x="115824" y="192023"/>
                </a:lnTo>
                <a:lnTo>
                  <a:pt x="111251" y="187451"/>
                </a:lnTo>
                <a:lnTo>
                  <a:pt x="106679" y="184403"/>
                </a:lnTo>
                <a:lnTo>
                  <a:pt x="97536" y="182879"/>
                </a:lnTo>
                <a:lnTo>
                  <a:pt x="79248" y="182879"/>
                </a:lnTo>
                <a:lnTo>
                  <a:pt x="79248" y="128015"/>
                </a:lnTo>
                <a:lnTo>
                  <a:pt x="178307" y="128015"/>
                </a:lnTo>
                <a:lnTo>
                  <a:pt x="178307" y="182879"/>
                </a:lnTo>
                <a:lnTo>
                  <a:pt x="160020" y="182879"/>
                </a:lnTo>
                <a:lnTo>
                  <a:pt x="152400" y="184403"/>
                </a:lnTo>
                <a:lnTo>
                  <a:pt x="147827" y="187451"/>
                </a:lnTo>
                <a:lnTo>
                  <a:pt x="141731" y="192023"/>
                </a:lnTo>
                <a:lnTo>
                  <a:pt x="140207" y="195071"/>
                </a:lnTo>
                <a:lnTo>
                  <a:pt x="140207" y="207263"/>
                </a:lnTo>
                <a:lnTo>
                  <a:pt x="141731" y="211835"/>
                </a:lnTo>
                <a:lnTo>
                  <a:pt x="147827" y="214883"/>
                </a:lnTo>
                <a:lnTo>
                  <a:pt x="152400" y="217931"/>
                </a:lnTo>
                <a:lnTo>
                  <a:pt x="160020" y="219455"/>
                </a:lnTo>
                <a:lnTo>
                  <a:pt x="237744" y="219455"/>
                </a:lnTo>
                <a:lnTo>
                  <a:pt x="245364" y="217931"/>
                </a:lnTo>
                <a:lnTo>
                  <a:pt x="249936" y="214883"/>
                </a:lnTo>
                <a:lnTo>
                  <a:pt x="256031" y="211835"/>
                </a:lnTo>
                <a:lnTo>
                  <a:pt x="257555" y="207263"/>
                </a:lnTo>
                <a:lnTo>
                  <a:pt x="257555" y="195071"/>
                </a:lnTo>
                <a:lnTo>
                  <a:pt x="254507" y="188975"/>
                </a:lnTo>
                <a:lnTo>
                  <a:pt x="246888" y="185927"/>
                </a:lnTo>
                <a:lnTo>
                  <a:pt x="243840" y="182879"/>
                </a:lnTo>
                <a:lnTo>
                  <a:pt x="224027" y="182879"/>
                </a:lnTo>
                <a:lnTo>
                  <a:pt x="224027" y="36575"/>
                </a:lnTo>
                <a:lnTo>
                  <a:pt x="231648" y="36575"/>
                </a:lnTo>
                <a:lnTo>
                  <a:pt x="237744" y="33528"/>
                </a:lnTo>
                <a:lnTo>
                  <a:pt x="242316" y="30480"/>
                </a:lnTo>
                <a:lnTo>
                  <a:pt x="246888" y="27432"/>
                </a:lnTo>
                <a:lnTo>
                  <a:pt x="248412" y="22860"/>
                </a:lnTo>
                <a:lnTo>
                  <a:pt x="248412" y="12192"/>
                </a:lnTo>
                <a:lnTo>
                  <a:pt x="245364" y="7620"/>
                </a:lnTo>
                <a:lnTo>
                  <a:pt x="240792" y="4572"/>
                </a:lnTo>
                <a:lnTo>
                  <a:pt x="236220" y="1524"/>
                </a:lnTo>
                <a:lnTo>
                  <a:pt x="228600" y="0"/>
                </a:lnTo>
                <a:lnTo>
                  <a:pt x="160020" y="0"/>
                </a:lnTo>
                <a:lnTo>
                  <a:pt x="152400" y="1524"/>
                </a:lnTo>
                <a:lnTo>
                  <a:pt x="147827" y="4572"/>
                </a:lnTo>
                <a:lnTo>
                  <a:pt x="141731" y="7620"/>
                </a:lnTo>
                <a:lnTo>
                  <a:pt x="140207" y="12192"/>
                </a:lnTo>
                <a:lnTo>
                  <a:pt x="140207" y="24384"/>
                </a:lnTo>
                <a:lnTo>
                  <a:pt x="141731" y="28956"/>
                </a:lnTo>
                <a:lnTo>
                  <a:pt x="147827" y="32004"/>
                </a:lnTo>
                <a:lnTo>
                  <a:pt x="152400" y="35051"/>
                </a:lnTo>
                <a:lnTo>
                  <a:pt x="160020" y="36575"/>
                </a:lnTo>
                <a:lnTo>
                  <a:pt x="178307" y="36575"/>
                </a:lnTo>
                <a:lnTo>
                  <a:pt x="178307" y="91439"/>
                </a:lnTo>
                <a:lnTo>
                  <a:pt x="79248" y="91439"/>
                </a:lnTo>
                <a:lnTo>
                  <a:pt x="79248" y="36575"/>
                </a:lnTo>
                <a:lnTo>
                  <a:pt x="97536" y="36575"/>
                </a:lnTo>
                <a:lnTo>
                  <a:pt x="106679" y="35051"/>
                </a:lnTo>
                <a:lnTo>
                  <a:pt x="111251" y="32004"/>
                </a:lnTo>
                <a:lnTo>
                  <a:pt x="115824" y="28956"/>
                </a:lnTo>
                <a:lnTo>
                  <a:pt x="117348" y="24384"/>
                </a:lnTo>
                <a:lnTo>
                  <a:pt x="117348" y="12192"/>
                </a:lnTo>
                <a:lnTo>
                  <a:pt x="115824" y="7620"/>
                </a:lnTo>
                <a:lnTo>
                  <a:pt x="111251" y="4572"/>
                </a:lnTo>
                <a:lnTo>
                  <a:pt x="106679" y="1524"/>
                </a:lnTo>
                <a:lnTo>
                  <a:pt x="97536" y="0"/>
                </a:lnTo>
                <a:lnTo>
                  <a:pt x="28955" y="0"/>
                </a:lnTo>
                <a:lnTo>
                  <a:pt x="21336" y="1524"/>
                </a:lnTo>
                <a:lnTo>
                  <a:pt x="16764" y="4572"/>
                </a:lnTo>
                <a:lnTo>
                  <a:pt x="12192" y="7620"/>
                </a:lnTo>
                <a:lnTo>
                  <a:pt x="9144" y="12192"/>
                </a:lnTo>
                <a:lnTo>
                  <a:pt x="9144" y="22860"/>
                </a:lnTo>
                <a:lnTo>
                  <a:pt x="12192" y="27432"/>
                </a:lnTo>
                <a:lnTo>
                  <a:pt x="15240" y="30480"/>
                </a:lnTo>
                <a:lnTo>
                  <a:pt x="19812" y="33528"/>
                </a:lnTo>
                <a:lnTo>
                  <a:pt x="25907" y="36575"/>
                </a:lnTo>
                <a:lnTo>
                  <a:pt x="33527" y="36575"/>
                </a:lnTo>
                <a:lnTo>
                  <a:pt x="33527" y="182879"/>
                </a:lnTo>
                <a:lnTo>
                  <a:pt x="15240" y="182879"/>
                </a:lnTo>
                <a:lnTo>
                  <a:pt x="10668" y="185927"/>
                </a:lnTo>
                <a:lnTo>
                  <a:pt x="3048" y="188975"/>
                </a:lnTo>
                <a:lnTo>
                  <a:pt x="0" y="195071"/>
                </a:lnTo>
                <a:lnTo>
                  <a:pt x="0" y="2011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6505687" y="1188047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8890">
            <a:solidFill>
              <a:srgbClr val="6633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6505687" y="1192081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66330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6505687" y="1193426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67340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6505687" y="1194770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6734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6505687" y="1196787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4318">
            <a:solidFill>
              <a:srgbClr val="6734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6505687" y="1198804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67360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6505687" y="1200149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3">
            <a:solidFill>
              <a:srgbClr val="67360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6505687" y="1201494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67360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6505687" y="1203511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4318">
            <a:solidFill>
              <a:srgbClr val="6736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6505687" y="1205528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67361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6505687" y="1206873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67361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6505687" y="1208217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69381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6505687" y="1209562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69381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6505687" y="1210907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69381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6505687" y="1212251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69381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6505687" y="1213596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69381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6505687" y="1214941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693A1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6505687" y="1216286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693B1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6505687" y="1217630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3">
            <a:solidFill>
              <a:srgbClr val="6B3B1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6505687" y="1218975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6B3B1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6505687" y="1220320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6B3B1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6505687" y="1221664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6B3B1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6505687" y="1223009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6B3D1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6505687" y="1224354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6B3D1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6505687" y="1225699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6B3D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6505687" y="1227043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6D3F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6505687" y="1228388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6D3F2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6505687" y="1229733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6E3F2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6505687" y="1231077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6E412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6505687" y="1232422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6E422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6505687" y="1233767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3">
            <a:solidFill>
              <a:srgbClr val="6E422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6505687" y="1235111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6E422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6505687" y="1236456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70442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6505687" y="1237801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70442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6505687" y="1239146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70462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6505687" y="1240490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7046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6505687" y="1241835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7246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6505687" y="1243180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72462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6505687" y="1244524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72482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6505687" y="1245869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72492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6505687" y="1247214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72492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6505687" y="1248559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744B2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6505687" y="1249903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754B2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6505687" y="1251248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3">
            <a:solidFill>
              <a:srgbClr val="754D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6505687" y="1252593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754D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6505687" y="1253937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3">
            <a:solidFill>
              <a:srgbClr val="774D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6505687" y="1255282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774D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6505687" y="1256627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774F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6505687" y="1257971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774F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6505687" y="1259316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7950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6505687" y="1260661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7952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6505687" y="1262006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7952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6505687" y="1264023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4318">
            <a:solidFill>
              <a:srgbClr val="7B54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6505687" y="1266040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7C54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6505687" y="1267384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3">
            <a:solidFill>
              <a:srgbClr val="7C56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6505687" y="1268729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7C563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6505687" y="1270074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7E573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6505687" y="1271419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7E57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6505687" y="1272763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7E59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6505687" y="1274780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4318">
            <a:solidFill>
              <a:srgbClr val="80593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6505687" y="1276797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805B3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6505687" y="1278142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825B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6505687" y="1279487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825D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6505687" y="1280831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825D4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6505687" y="1282176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825E4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6505687" y="1283521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3">
            <a:solidFill>
              <a:srgbClr val="83604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6505687" y="1284866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85604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6505687" y="1286210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8560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6505687" y="1287555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8562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6505687" y="1288900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8562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6505687" y="1290244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8762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6505687" y="1291589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8764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6505687" y="1292934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8764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6505687" y="1294951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4318">
            <a:solidFill>
              <a:srgbClr val="8966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6505687" y="1296968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8967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6505687" y="1298313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8A67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6505687" y="1299657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8A67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6505687" y="1301002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3">
            <a:solidFill>
              <a:srgbClr val="8C69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6505687" y="1302347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8C69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6505687" y="1304364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4318">
            <a:solidFill>
              <a:srgbClr val="8C6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6505687" y="1307053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4318">
            <a:solidFill>
              <a:srgbClr val="8E6B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6505687" y="1309743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4318">
            <a:solidFill>
              <a:srgbClr val="8E6D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6505687" y="1311760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906E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6505687" y="1313104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906E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6505687" y="1314449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2794">
            <a:solidFill>
              <a:srgbClr val="906E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6505687" y="1316466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4317">
            <a:solidFill>
              <a:srgbClr val="9070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6505687" y="1319156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4318">
            <a:solidFill>
              <a:srgbClr val="9170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6505687" y="1321845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4318">
            <a:solidFill>
              <a:srgbClr val="9372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6505687" y="1324534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4318">
            <a:solidFill>
              <a:srgbClr val="93725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6505687" y="1327896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5842">
            <a:solidFill>
              <a:srgbClr val="957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6505687" y="1331258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4318">
            <a:solidFill>
              <a:srgbClr val="9575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6505687" y="1333947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4317">
            <a:solidFill>
              <a:srgbClr val="9775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6505687" y="1336637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4318">
            <a:solidFill>
              <a:srgbClr val="9777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6505687" y="1339999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5842">
            <a:solidFill>
              <a:srgbClr val="97775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6505687" y="1343360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4318">
            <a:solidFill>
              <a:srgbClr val="9977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6505687" y="1346050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4318">
            <a:solidFill>
              <a:srgbClr val="9979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6505687" y="1348739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4318">
            <a:solidFill>
              <a:srgbClr val="9A79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6505687" y="1352101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5841">
            <a:solidFill>
              <a:srgbClr val="9A79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6505687" y="1355463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4318">
            <a:solidFill>
              <a:srgbClr val="9A79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6505687" y="1360169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8890">
            <a:solidFill>
              <a:srgbClr val="9A7B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6505687" y="1369582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14985">
            <a:solidFill>
              <a:srgbClr val="9C7C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6505687" y="1380340"/>
            <a:ext cx="1481865" cy="0"/>
          </a:xfrm>
          <a:custGeom>
            <a:avLst/>
            <a:gdLst/>
            <a:ahLst/>
            <a:cxnLst/>
            <a:rect l="l" t="t" r="r" b="b"/>
            <a:pathLst>
              <a:path w="1679447">
                <a:moveTo>
                  <a:pt x="0" y="0"/>
                </a:moveTo>
                <a:lnTo>
                  <a:pt x="1679447" y="0"/>
                </a:lnTo>
              </a:path>
            </a:pathLst>
          </a:custGeom>
          <a:ln w="11937">
            <a:solidFill>
              <a:srgbClr val="9C7C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7810051" y="1547756"/>
            <a:ext cx="48409" cy="108920"/>
          </a:xfrm>
          <a:custGeom>
            <a:avLst/>
            <a:gdLst/>
            <a:ahLst/>
            <a:cxnLst/>
            <a:rect l="l" t="t" r="r" b="b"/>
            <a:pathLst>
              <a:path w="54864" h="123443">
                <a:moveTo>
                  <a:pt x="0" y="108203"/>
                </a:moveTo>
                <a:lnTo>
                  <a:pt x="0" y="118872"/>
                </a:lnTo>
                <a:lnTo>
                  <a:pt x="1524" y="120395"/>
                </a:lnTo>
                <a:lnTo>
                  <a:pt x="4572" y="123443"/>
                </a:lnTo>
                <a:lnTo>
                  <a:pt x="50292" y="123443"/>
                </a:lnTo>
                <a:lnTo>
                  <a:pt x="51816" y="121919"/>
                </a:lnTo>
                <a:lnTo>
                  <a:pt x="54864" y="118872"/>
                </a:lnTo>
                <a:lnTo>
                  <a:pt x="54864" y="108203"/>
                </a:lnTo>
                <a:lnTo>
                  <a:pt x="53340" y="106679"/>
                </a:lnTo>
                <a:lnTo>
                  <a:pt x="50292" y="103631"/>
                </a:lnTo>
                <a:lnTo>
                  <a:pt x="33527" y="103631"/>
                </a:lnTo>
                <a:lnTo>
                  <a:pt x="33527" y="0"/>
                </a:lnTo>
                <a:lnTo>
                  <a:pt x="9144" y="0"/>
                </a:lnTo>
                <a:lnTo>
                  <a:pt x="7620" y="1524"/>
                </a:lnTo>
                <a:lnTo>
                  <a:pt x="4572" y="4572"/>
                </a:lnTo>
                <a:lnTo>
                  <a:pt x="4572" y="13715"/>
                </a:lnTo>
                <a:lnTo>
                  <a:pt x="6096" y="16763"/>
                </a:lnTo>
                <a:lnTo>
                  <a:pt x="7620" y="19812"/>
                </a:lnTo>
                <a:lnTo>
                  <a:pt x="21336" y="19812"/>
                </a:lnTo>
                <a:lnTo>
                  <a:pt x="21336" y="103631"/>
                </a:lnTo>
                <a:lnTo>
                  <a:pt x="4572" y="103631"/>
                </a:lnTo>
                <a:lnTo>
                  <a:pt x="3048" y="105155"/>
                </a:lnTo>
                <a:lnTo>
                  <a:pt x="0" y="10820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7362264" y="1555824"/>
            <a:ext cx="36307" cy="100853"/>
          </a:xfrm>
          <a:custGeom>
            <a:avLst/>
            <a:gdLst/>
            <a:ahLst/>
            <a:cxnLst/>
            <a:rect l="l" t="t" r="r" b="b"/>
            <a:pathLst>
              <a:path w="41148" h="114300">
                <a:moveTo>
                  <a:pt x="21336" y="43687"/>
                </a:moveTo>
                <a:lnTo>
                  <a:pt x="21335" y="18287"/>
                </a:lnTo>
                <a:lnTo>
                  <a:pt x="35051" y="18287"/>
                </a:lnTo>
                <a:lnTo>
                  <a:pt x="33019" y="0"/>
                </a:lnTo>
                <a:lnTo>
                  <a:pt x="4572" y="0"/>
                </a:lnTo>
                <a:lnTo>
                  <a:pt x="1524" y="1524"/>
                </a:lnTo>
                <a:lnTo>
                  <a:pt x="0" y="4572"/>
                </a:lnTo>
                <a:lnTo>
                  <a:pt x="0" y="13716"/>
                </a:lnTo>
                <a:lnTo>
                  <a:pt x="1524" y="16763"/>
                </a:lnTo>
                <a:lnTo>
                  <a:pt x="4572" y="18287"/>
                </a:lnTo>
                <a:lnTo>
                  <a:pt x="9143" y="18287"/>
                </a:lnTo>
                <a:lnTo>
                  <a:pt x="9143" y="94487"/>
                </a:lnTo>
                <a:lnTo>
                  <a:pt x="4572" y="94487"/>
                </a:lnTo>
                <a:lnTo>
                  <a:pt x="3048" y="96012"/>
                </a:lnTo>
                <a:lnTo>
                  <a:pt x="0" y="99060"/>
                </a:lnTo>
                <a:lnTo>
                  <a:pt x="0" y="109728"/>
                </a:lnTo>
                <a:lnTo>
                  <a:pt x="1524" y="111251"/>
                </a:lnTo>
                <a:lnTo>
                  <a:pt x="4572" y="114300"/>
                </a:lnTo>
                <a:lnTo>
                  <a:pt x="36575" y="114300"/>
                </a:lnTo>
                <a:lnTo>
                  <a:pt x="38100" y="112775"/>
                </a:lnTo>
                <a:lnTo>
                  <a:pt x="41148" y="109728"/>
                </a:lnTo>
                <a:lnTo>
                  <a:pt x="41148" y="99060"/>
                </a:lnTo>
                <a:lnTo>
                  <a:pt x="39624" y="97536"/>
                </a:lnTo>
                <a:lnTo>
                  <a:pt x="36575" y="94487"/>
                </a:lnTo>
                <a:lnTo>
                  <a:pt x="21335" y="94487"/>
                </a:lnTo>
                <a:lnTo>
                  <a:pt x="21336" y="4368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7745505" y="1555824"/>
            <a:ext cx="36307" cy="100853"/>
          </a:xfrm>
          <a:custGeom>
            <a:avLst/>
            <a:gdLst/>
            <a:ahLst/>
            <a:cxnLst/>
            <a:rect l="l" t="t" r="r" b="b"/>
            <a:pathLst>
              <a:path w="41148" h="114300">
                <a:moveTo>
                  <a:pt x="21336" y="43687"/>
                </a:moveTo>
                <a:lnTo>
                  <a:pt x="21336" y="18287"/>
                </a:lnTo>
                <a:lnTo>
                  <a:pt x="25908" y="18287"/>
                </a:lnTo>
                <a:lnTo>
                  <a:pt x="33019" y="0"/>
                </a:lnTo>
                <a:lnTo>
                  <a:pt x="4572" y="0"/>
                </a:lnTo>
                <a:lnTo>
                  <a:pt x="1524" y="1524"/>
                </a:lnTo>
                <a:lnTo>
                  <a:pt x="0" y="4572"/>
                </a:lnTo>
                <a:lnTo>
                  <a:pt x="0" y="13716"/>
                </a:lnTo>
                <a:lnTo>
                  <a:pt x="1524" y="16763"/>
                </a:lnTo>
                <a:lnTo>
                  <a:pt x="4572" y="18287"/>
                </a:lnTo>
                <a:lnTo>
                  <a:pt x="9144" y="18287"/>
                </a:lnTo>
                <a:lnTo>
                  <a:pt x="9144" y="94487"/>
                </a:lnTo>
                <a:lnTo>
                  <a:pt x="4572" y="94487"/>
                </a:lnTo>
                <a:lnTo>
                  <a:pt x="3048" y="96012"/>
                </a:lnTo>
                <a:lnTo>
                  <a:pt x="0" y="99060"/>
                </a:lnTo>
                <a:lnTo>
                  <a:pt x="0" y="109728"/>
                </a:lnTo>
                <a:lnTo>
                  <a:pt x="1524" y="111251"/>
                </a:lnTo>
                <a:lnTo>
                  <a:pt x="4572" y="114300"/>
                </a:lnTo>
                <a:lnTo>
                  <a:pt x="36575" y="114300"/>
                </a:lnTo>
                <a:lnTo>
                  <a:pt x="38100" y="112775"/>
                </a:lnTo>
                <a:lnTo>
                  <a:pt x="41148" y="109728"/>
                </a:lnTo>
                <a:lnTo>
                  <a:pt x="41148" y="99060"/>
                </a:lnTo>
                <a:lnTo>
                  <a:pt x="39624" y="97536"/>
                </a:lnTo>
                <a:lnTo>
                  <a:pt x="36575" y="94487"/>
                </a:lnTo>
                <a:lnTo>
                  <a:pt x="21336" y="94487"/>
                </a:lnTo>
                <a:lnTo>
                  <a:pt x="21336" y="4368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7168626" y="1609612"/>
            <a:ext cx="12102" cy="47064"/>
          </a:xfrm>
          <a:custGeom>
            <a:avLst/>
            <a:gdLst/>
            <a:ahLst/>
            <a:cxnLst/>
            <a:rect l="l" t="t" r="r" b="b"/>
            <a:pathLst>
              <a:path w="13716" h="53339">
                <a:moveTo>
                  <a:pt x="1524" y="42672"/>
                </a:moveTo>
                <a:lnTo>
                  <a:pt x="6096" y="48768"/>
                </a:lnTo>
                <a:lnTo>
                  <a:pt x="9144" y="53339"/>
                </a:lnTo>
                <a:lnTo>
                  <a:pt x="12192" y="32003"/>
                </a:lnTo>
                <a:lnTo>
                  <a:pt x="12192" y="27432"/>
                </a:lnTo>
                <a:lnTo>
                  <a:pt x="13716" y="24384"/>
                </a:lnTo>
                <a:lnTo>
                  <a:pt x="12192" y="0"/>
                </a:lnTo>
                <a:lnTo>
                  <a:pt x="7620" y="7620"/>
                </a:lnTo>
                <a:lnTo>
                  <a:pt x="3048" y="13715"/>
                </a:lnTo>
                <a:lnTo>
                  <a:pt x="0" y="21336"/>
                </a:lnTo>
                <a:lnTo>
                  <a:pt x="0" y="36575"/>
                </a:lnTo>
                <a:lnTo>
                  <a:pt x="1524" y="4267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7424121" y="1578684"/>
            <a:ext cx="53787" cy="75303"/>
          </a:xfrm>
          <a:custGeom>
            <a:avLst/>
            <a:gdLst/>
            <a:ahLst/>
            <a:cxnLst/>
            <a:rect l="l" t="t" r="r" b="b"/>
            <a:pathLst>
              <a:path w="60959" h="85343">
                <a:moveTo>
                  <a:pt x="12192" y="47243"/>
                </a:moveTo>
                <a:lnTo>
                  <a:pt x="12192" y="39624"/>
                </a:lnTo>
                <a:lnTo>
                  <a:pt x="13715" y="33527"/>
                </a:lnTo>
                <a:lnTo>
                  <a:pt x="16763" y="27432"/>
                </a:lnTo>
                <a:lnTo>
                  <a:pt x="21335" y="21336"/>
                </a:lnTo>
                <a:lnTo>
                  <a:pt x="24383" y="19812"/>
                </a:lnTo>
                <a:lnTo>
                  <a:pt x="36575" y="19812"/>
                </a:lnTo>
                <a:lnTo>
                  <a:pt x="41148" y="22860"/>
                </a:lnTo>
                <a:lnTo>
                  <a:pt x="45720" y="30479"/>
                </a:lnTo>
                <a:lnTo>
                  <a:pt x="48768" y="35051"/>
                </a:lnTo>
                <a:lnTo>
                  <a:pt x="48768" y="53339"/>
                </a:lnTo>
                <a:lnTo>
                  <a:pt x="47244" y="59436"/>
                </a:lnTo>
                <a:lnTo>
                  <a:pt x="45720" y="85343"/>
                </a:lnTo>
                <a:lnTo>
                  <a:pt x="51815" y="80772"/>
                </a:lnTo>
                <a:lnTo>
                  <a:pt x="54863" y="76200"/>
                </a:lnTo>
                <a:lnTo>
                  <a:pt x="57911" y="68579"/>
                </a:lnTo>
                <a:lnTo>
                  <a:pt x="59435" y="60960"/>
                </a:lnTo>
                <a:lnTo>
                  <a:pt x="60959" y="54863"/>
                </a:lnTo>
                <a:lnTo>
                  <a:pt x="60959" y="39624"/>
                </a:lnTo>
                <a:lnTo>
                  <a:pt x="59435" y="32003"/>
                </a:lnTo>
                <a:lnTo>
                  <a:pt x="57911" y="24384"/>
                </a:lnTo>
                <a:lnTo>
                  <a:pt x="54863" y="16763"/>
                </a:lnTo>
                <a:lnTo>
                  <a:pt x="51815" y="10667"/>
                </a:lnTo>
                <a:lnTo>
                  <a:pt x="45720" y="6096"/>
                </a:lnTo>
                <a:lnTo>
                  <a:pt x="41148" y="1524"/>
                </a:lnTo>
                <a:lnTo>
                  <a:pt x="36575" y="0"/>
                </a:lnTo>
                <a:lnTo>
                  <a:pt x="24383" y="0"/>
                </a:lnTo>
                <a:lnTo>
                  <a:pt x="19811" y="1524"/>
                </a:lnTo>
                <a:lnTo>
                  <a:pt x="15239" y="6096"/>
                </a:lnTo>
                <a:lnTo>
                  <a:pt x="10668" y="10667"/>
                </a:lnTo>
                <a:lnTo>
                  <a:pt x="6096" y="16763"/>
                </a:lnTo>
                <a:lnTo>
                  <a:pt x="3048" y="24384"/>
                </a:lnTo>
                <a:lnTo>
                  <a:pt x="1524" y="32003"/>
                </a:lnTo>
                <a:lnTo>
                  <a:pt x="0" y="39624"/>
                </a:lnTo>
                <a:lnTo>
                  <a:pt x="0" y="54863"/>
                </a:lnTo>
                <a:lnTo>
                  <a:pt x="1524" y="60960"/>
                </a:lnTo>
                <a:lnTo>
                  <a:pt x="3048" y="68579"/>
                </a:lnTo>
                <a:lnTo>
                  <a:pt x="6096" y="76200"/>
                </a:lnTo>
                <a:lnTo>
                  <a:pt x="10668" y="80772"/>
                </a:lnTo>
                <a:lnTo>
                  <a:pt x="15239" y="85343"/>
                </a:lnTo>
                <a:lnTo>
                  <a:pt x="13715" y="59436"/>
                </a:lnTo>
                <a:lnTo>
                  <a:pt x="12192" y="53339"/>
                </a:lnTo>
                <a:lnTo>
                  <a:pt x="12192" y="4724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7436222" y="1631128"/>
            <a:ext cx="29584" cy="28238"/>
          </a:xfrm>
          <a:custGeom>
            <a:avLst/>
            <a:gdLst/>
            <a:ahLst/>
            <a:cxnLst/>
            <a:rect l="l" t="t" r="r" b="b"/>
            <a:pathLst>
              <a:path w="33528" h="32003">
                <a:moveTo>
                  <a:pt x="30480" y="4572"/>
                </a:moveTo>
                <a:lnTo>
                  <a:pt x="25908" y="10667"/>
                </a:lnTo>
                <a:lnTo>
                  <a:pt x="22860" y="12191"/>
                </a:lnTo>
                <a:lnTo>
                  <a:pt x="12192" y="12191"/>
                </a:lnTo>
                <a:lnTo>
                  <a:pt x="7620" y="10667"/>
                </a:lnTo>
                <a:lnTo>
                  <a:pt x="3048" y="4572"/>
                </a:lnTo>
                <a:lnTo>
                  <a:pt x="0" y="0"/>
                </a:lnTo>
                <a:lnTo>
                  <a:pt x="1524" y="25907"/>
                </a:lnTo>
                <a:lnTo>
                  <a:pt x="6096" y="30479"/>
                </a:lnTo>
                <a:lnTo>
                  <a:pt x="10668" y="32003"/>
                </a:lnTo>
                <a:lnTo>
                  <a:pt x="22860" y="32003"/>
                </a:lnTo>
                <a:lnTo>
                  <a:pt x="27432" y="30479"/>
                </a:lnTo>
                <a:lnTo>
                  <a:pt x="32004" y="25907"/>
                </a:lnTo>
                <a:lnTo>
                  <a:pt x="33528" y="0"/>
                </a:lnTo>
                <a:lnTo>
                  <a:pt x="30480" y="457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7483288" y="1581374"/>
            <a:ext cx="63200" cy="75303"/>
          </a:xfrm>
          <a:custGeom>
            <a:avLst/>
            <a:gdLst/>
            <a:ahLst/>
            <a:cxnLst/>
            <a:rect l="l" t="t" r="r" b="b"/>
            <a:pathLst>
              <a:path w="71627" h="85343">
                <a:moveTo>
                  <a:pt x="7620" y="0"/>
                </a:moveTo>
                <a:lnTo>
                  <a:pt x="3048" y="0"/>
                </a:lnTo>
                <a:lnTo>
                  <a:pt x="0" y="3048"/>
                </a:lnTo>
                <a:lnTo>
                  <a:pt x="0" y="13715"/>
                </a:lnTo>
                <a:lnTo>
                  <a:pt x="3048" y="16763"/>
                </a:lnTo>
                <a:lnTo>
                  <a:pt x="6096" y="18287"/>
                </a:lnTo>
                <a:lnTo>
                  <a:pt x="6706" y="22713"/>
                </a:lnTo>
                <a:lnTo>
                  <a:pt x="8640" y="35317"/>
                </a:lnTo>
                <a:lnTo>
                  <a:pt x="10732" y="47763"/>
                </a:lnTo>
                <a:lnTo>
                  <a:pt x="12863" y="60169"/>
                </a:lnTo>
                <a:lnTo>
                  <a:pt x="14913" y="72656"/>
                </a:lnTo>
                <a:lnTo>
                  <a:pt x="16764" y="85343"/>
                </a:lnTo>
                <a:lnTo>
                  <a:pt x="27431" y="85343"/>
                </a:lnTo>
                <a:lnTo>
                  <a:pt x="30415" y="73409"/>
                </a:lnTo>
                <a:lnTo>
                  <a:pt x="33495" y="61088"/>
                </a:lnTo>
                <a:lnTo>
                  <a:pt x="36575" y="48767"/>
                </a:lnTo>
                <a:lnTo>
                  <a:pt x="38458" y="60477"/>
                </a:lnTo>
                <a:lnTo>
                  <a:pt x="41147" y="72910"/>
                </a:lnTo>
                <a:lnTo>
                  <a:pt x="44196" y="85343"/>
                </a:lnTo>
                <a:lnTo>
                  <a:pt x="54864" y="85343"/>
                </a:lnTo>
                <a:lnTo>
                  <a:pt x="55733" y="80918"/>
                </a:lnTo>
                <a:lnTo>
                  <a:pt x="58052" y="68314"/>
                </a:lnTo>
                <a:lnTo>
                  <a:pt x="60131" y="55868"/>
                </a:lnTo>
                <a:lnTo>
                  <a:pt x="62031" y="43462"/>
                </a:lnTo>
                <a:lnTo>
                  <a:pt x="63811" y="30975"/>
                </a:lnTo>
                <a:lnTo>
                  <a:pt x="65531" y="18287"/>
                </a:lnTo>
                <a:lnTo>
                  <a:pt x="67055" y="18287"/>
                </a:lnTo>
                <a:lnTo>
                  <a:pt x="70103" y="15239"/>
                </a:lnTo>
                <a:lnTo>
                  <a:pt x="71627" y="12191"/>
                </a:lnTo>
                <a:lnTo>
                  <a:pt x="71627" y="3048"/>
                </a:lnTo>
                <a:lnTo>
                  <a:pt x="70103" y="1524"/>
                </a:lnTo>
                <a:lnTo>
                  <a:pt x="67055" y="0"/>
                </a:lnTo>
                <a:lnTo>
                  <a:pt x="47244" y="0"/>
                </a:lnTo>
                <a:lnTo>
                  <a:pt x="45720" y="3048"/>
                </a:lnTo>
                <a:lnTo>
                  <a:pt x="44196" y="6095"/>
                </a:lnTo>
                <a:lnTo>
                  <a:pt x="44196" y="12191"/>
                </a:lnTo>
                <a:lnTo>
                  <a:pt x="45720" y="15239"/>
                </a:lnTo>
                <a:lnTo>
                  <a:pt x="47244" y="16763"/>
                </a:lnTo>
                <a:lnTo>
                  <a:pt x="50292" y="18287"/>
                </a:lnTo>
                <a:lnTo>
                  <a:pt x="53340" y="18287"/>
                </a:lnTo>
                <a:lnTo>
                  <a:pt x="52535" y="23908"/>
                </a:lnTo>
                <a:lnTo>
                  <a:pt x="50651" y="36794"/>
                </a:lnTo>
                <a:lnTo>
                  <a:pt x="48768" y="48767"/>
                </a:lnTo>
                <a:lnTo>
                  <a:pt x="47162" y="43356"/>
                </a:lnTo>
                <a:lnTo>
                  <a:pt x="44298" y="31124"/>
                </a:lnTo>
                <a:lnTo>
                  <a:pt x="41148" y="18287"/>
                </a:lnTo>
                <a:lnTo>
                  <a:pt x="30479" y="18287"/>
                </a:lnTo>
                <a:lnTo>
                  <a:pt x="28874" y="24407"/>
                </a:lnTo>
                <a:lnTo>
                  <a:pt x="26010" y="37032"/>
                </a:lnTo>
                <a:lnTo>
                  <a:pt x="22859" y="48767"/>
                </a:lnTo>
                <a:lnTo>
                  <a:pt x="22055" y="43809"/>
                </a:lnTo>
                <a:lnTo>
                  <a:pt x="20171" y="31368"/>
                </a:lnTo>
                <a:lnTo>
                  <a:pt x="18288" y="18287"/>
                </a:lnTo>
                <a:lnTo>
                  <a:pt x="24383" y="18287"/>
                </a:lnTo>
                <a:lnTo>
                  <a:pt x="24383" y="16763"/>
                </a:lnTo>
                <a:lnTo>
                  <a:pt x="25907" y="13715"/>
                </a:lnTo>
                <a:lnTo>
                  <a:pt x="27431" y="12191"/>
                </a:lnTo>
                <a:lnTo>
                  <a:pt x="27431" y="6095"/>
                </a:lnTo>
                <a:lnTo>
                  <a:pt x="25907" y="3048"/>
                </a:lnTo>
                <a:lnTo>
                  <a:pt x="24383" y="0"/>
                </a:lnTo>
                <a:lnTo>
                  <a:pt x="762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7933764" y="1578684"/>
            <a:ext cx="56477" cy="77992"/>
          </a:xfrm>
          <a:custGeom>
            <a:avLst/>
            <a:gdLst/>
            <a:ahLst/>
            <a:cxnLst/>
            <a:rect l="l" t="t" r="r" b="b"/>
            <a:pathLst>
              <a:path w="64007" h="88391">
                <a:moveTo>
                  <a:pt x="38100" y="73151"/>
                </a:moveTo>
                <a:lnTo>
                  <a:pt x="38100" y="83820"/>
                </a:lnTo>
                <a:lnTo>
                  <a:pt x="39624" y="85343"/>
                </a:lnTo>
                <a:lnTo>
                  <a:pt x="42672" y="88391"/>
                </a:lnTo>
                <a:lnTo>
                  <a:pt x="59435" y="88391"/>
                </a:lnTo>
                <a:lnTo>
                  <a:pt x="60959" y="86867"/>
                </a:lnTo>
                <a:lnTo>
                  <a:pt x="64007" y="83820"/>
                </a:lnTo>
                <a:lnTo>
                  <a:pt x="64007" y="73151"/>
                </a:lnTo>
                <a:lnTo>
                  <a:pt x="60959" y="70103"/>
                </a:lnTo>
                <a:lnTo>
                  <a:pt x="57911" y="68579"/>
                </a:lnTo>
                <a:lnTo>
                  <a:pt x="57911" y="22860"/>
                </a:lnTo>
                <a:lnTo>
                  <a:pt x="54863" y="16763"/>
                </a:lnTo>
                <a:lnTo>
                  <a:pt x="51815" y="10667"/>
                </a:lnTo>
                <a:lnTo>
                  <a:pt x="48767" y="3048"/>
                </a:lnTo>
                <a:lnTo>
                  <a:pt x="42672" y="0"/>
                </a:lnTo>
                <a:lnTo>
                  <a:pt x="30479" y="0"/>
                </a:lnTo>
                <a:lnTo>
                  <a:pt x="27431" y="1524"/>
                </a:lnTo>
                <a:lnTo>
                  <a:pt x="24383" y="3048"/>
                </a:lnTo>
                <a:lnTo>
                  <a:pt x="22859" y="6096"/>
                </a:lnTo>
                <a:lnTo>
                  <a:pt x="19811" y="9143"/>
                </a:lnTo>
                <a:lnTo>
                  <a:pt x="19811" y="3048"/>
                </a:lnTo>
                <a:lnTo>
                  <a:pt x="4572" y="3048"/>
                </a:lnTo>
                <a:lnTo>
                  <a:pt x="1524" y="6096"/>
                </a:lnTo>
                <a:lnTo>
                  <a:pt x="1524" y="15239"/>
                </a:lnTo>
                <a:lnTo>
                  <a:pt x="3048" y="18287"/>
                </a:lnTo>
                <a:lnTo>
                  <a:pt x="3048" y="21336"/>
                </a:lnTo>
                <a:lnTo>
                  <a:pt x="7619" y="21336"/>
                </a:lnTo>
                <a:lnTo>
                  <a:pt x="7619" y="68579"/>
                </a:lnTo>
                <a:lnTo>
                  <a:pt x="4572" y="68579"/>
                </a:lnTo>
                <a:lnTo>
                  <a:pt x="3048" y="70103"/>
                </a:lnTo>
                <a:lnTo>
                  <a:pt x="0" y="71627"/>
                </a:lnTo>
                <a:lnTo>
                  <a:pt x="0" y="83820"/>
                </a:lnTo>
                <a:lnTo>
                  <a:pt x="1524" y="85343"/>
                </a:lnTo>
                <a:lnTo>
                  <a:pt x="4572" y="88391"/>
                </a:lnTo>
                <a:lnTo>
                  <a:pt x="24383" y="88391"/>
                </a:lnTo>
                <a:lnTo>
                  <a:pt x="25907" y="86867"/>
                </a:lnTo>
                <a:lnTo>
                  <a:pt x="27431" y="83820"/>
                </a:lnTo>
                <a:lnTo>
                  <a:pt x="28955" y="80772"/>
                </a:lnTo>
                <a:lnTo>
                  <a:pt x="28955" y="74675"/>
                </a:lnTo>
                <a:lnTo>
                  <a:pt x="27431" y="71627"/>
                </a:lnTo>
                <a:lnTo>
                  <a:pt x="25907" y="70103"/>
                </a:lnTo>
                <a:lnTo>
                  <a:pt x="22859" y="68579"/>
                </a:lnTo>
                <a:lnTo>
                  <a:pt x="19811" y="68579"/>
                </a:lnTo>
                <a:lnTo>
                  <a:pt x="19811" y="33527"/>
                </a:lnTo>
                <a:lnTo>
                  <a:pt x="22859" y="27432"/>
                </a:lnTo>
                <a:lnTo>
                  <a:pt x="25907" y="22860"/>
                </a:lnTo>
                <a:lnTo>
                  <a:pt x="27431" y="21336"/>
                </a:lnTo>
                <a:lnTo>
                  <a:pt x="30479" y="19812"/>
                </a:lnTo>
                <a:lnTo>
                  <a:pt x="41148" y="19812"/>
                </a:lnTo>
                <a:lnTo>
                  <a:pt x="42672" y="22860"/>
                </a:lnTo>
                <a:lnTo>
                  <a:pt x="44195" y="24384"/>
                </a:lnTo>
                <a:lnTo>
                  <a:pt x="45719" y="27432"/>
                </a:lnTo>
                <a:lnTo>
                  <a:pt x="45719" y="68579"/>
                </a:lnTo>
                <a:lnTo>
                  <a:pt x="42672" y="68579"/>
                </a:lnTo>
                <a:lnTo>
                  <a:pt x="41148" y="70103"/>
                </a:lnTo>
                <a:lnTo>
                  <a:pt x="38100" y="7315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7871908" y="1609613"/>
            <a:ext cx="40340" cy="49753"/>
          </a:xfrm>
          <a:custGeom>
            <a:avLst/>
            <a:gdLst/>
            <a:ahLst/>
            <a:cxnLst/>
            <a:rect l="l" t="t" r="r" b="b"/>
            <a:pathLst>
              <a:path w="45719" h="56387">
                <a:moveTo>
                  <a:pt x="0" y="21336"/>
                </a:moveTo>
                <a:lnTo>
                  <a:pt x="0" y="36575"/>
                </a:lnTo>
                <a:lnTo>
                  <a:pt x="1523" y="42672"/>
                </a:lnTo>
                <a:lnTo>
                  <a:pt x="4571" y="48768"/>
                </a:lnTo>
                <a:lnTo>
                  <a:pt x="9143" y="53339"/>
                </a:lnTo>
                <a:lnTo>
                  <a:pt x="13715" y="56387"/>
                </a:lnTo>
                <a:lnTo>
                  <a:pt x="27431" y="56387"/>
                </a:lnTo>
                <a:lnTo>
                  <a:pt x="30479" y="54863"/>
                </a:lnTo>
                <a:lnTo>
                  <a:pt x="33527" y="53339"/>
                </a:lnTo>
                <a:lnTo>
                  <a:pt x="38099" y="51815"/>
                </a:lnTo>
                <a:lnTo>
                  <a:pt x="41147" y="48768"/>
                </a:lnTo>
                <a:lnTo>
                  <a:pt x="41147" y="53339"/>
                </a:lnTo>
                <a:lnTo>
                  <a:pt x="45719" y="53339"/>
                </a:lnTo>
                <a:lnTo>
                  <a:pt x="41147" y="18287"/>
                </a:lnTo>
                <a:lnTo>
                  <a:pt x="41147" y="27432"/>
                </a:lnTo>
                <a:lnTo>
                  <a:pt x="38099" y="30480"/>
                </a:lnTo>
                <a:lnTo>
                  <a:pt x="35051" y="32003"/>
                </a:lnTo>
                <a:lnTo>
                  <a:pt x="30479" y="35051"/>
                </a:lnTo>
                <a:lnTo>
                  <a:pt x="27431" y="36575"/>
                </a:lnTo>
                <a:lnTo>
                  <a:pt x="15239" y="36575"/>
                </a:lnTo>
                <a:lnTo>
                  <a:pt x="13715" y="33527"/>
                </a:lnTo>
                <a:lnTo>
                  <a:pt x="12191" y="32003"/>
                </a:lnTo>
                <a:lnTo>
                  <a:pt x="12191" y="24384"/>
                </a:lnTo>
                <a:lnTo>
                  <a:pt x="15239" y="21336"/>
                </a:lnTo>
                <a:lnTo>
                  <a:pt x="12191" y="0"/>
                </a:lnTo>
                <a:lnTo>
                  <a:pt x="7619" y="7620"/>
                </a:lnTo>
                <a:lnTo>
                  <a:pt x="1523" y="13715"/>
                </a:lnTo>
                <a:lnTo>
                  <a:pt x="0" y="2133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7875942" y="1578684"/>
            <a:ext cx="51098" cy="77992"/>
          </a:xfrm>
          <a:custGeom>
            <a:avLst/>
            <a:gdLst/>
            <a:ahLst/>
            <a:cxnLst/>
            <a:rect l="l" t="t" r="r" b="b"/>
            <a:pathLst>
              <a:path w="57911" h="88391">
                <a:moveTo>
                  <a:pt x="4572" y="4572"/>
                </a:moveTo>
                <a:lnTo>
                  <a:pt x="1524" y="7620"/>
                </a:lnTo>
                <a:lnTo>
                  <a:pt x="1524" y="10667"/>
                </a:lnTo>
                <a:lnTo>
                  <a:pt x="0" y="13715"/>
                </a:lnTo>
                <a:lnTo>
                  <a:pt x="0" y="16763"/>
                </a:lnTo>
                <a:lnTo>
                  <a:pt x="1524" y="19812"/>
                </a:lnTo>
                <a:lnTo>
                  <a:pt x="1524" y="21336"/>
                </a:lnTo>
                <a:lnTo>
                  <a:pt x="4572" y="24384"/>
                </a:lnTo>
                <a:lnTo>
                  <a:pt x="7620" y="24384"/>
                </a:lnTo>
                <a:lnTo>
                  <a:pt x="10668" y="22860"/>
                </a:lnTo>
                <a:lnTo>
                  <a:pt x="16764" y="19812"/>
                </a:lnTo>
                <a:lnTo>
                  <a:pt x="32004" y="19812"/>
                </a:lnTo>
                <a:lnTo>
                  <a:pt x="33527" y="21336"/>
                </a:lnTo>
                <a:lnTo>
                  <a:pt x="35051" y="24384"/>
                </a:lnTo>
                <a:lnTo>
                  <a:pt x="36575" y="25908"/>
                </a:lnTo>
                <a:lnTo>
                  <a:pt x="36575" y="33527"/>
                </a:lnTo>
                <a:lnTo>
                  <a:pt x="30480" y="32003"/>
                </a:lnTo>
                <a:lnTo>
                  <a:pt x="13716" y="32003"/>
                </a:lnTo>
                <a:lnTo>
                  <a:pt x="7620" y="35051"/>
                </a:lnTo>
                <a:lnTo>
                  <a:pt x="10668" y="56387"/>
                </a:lnTo>
                <a:lnTo>
                  <a:pt x="13716" y="53339"/>
                </a:lnTo>
                <a:lnTo>
                  <a:pt x="18288" y="51815"/>
                </a:lnTo>
                <a:lnTo>
                  <a:pt x="30480" y="51815"/>
                </a:lnTo>
                <a:lnTo>
                  <a:pt x="36575" y="53339"/>
                </a:lnTo>
                <a:lnTo>
                  <a:pt x="41147" y="88391"/>
                </a:lnTo>
                <a:lnTo>
                  <a:pt x="53339" y="88391"/>
                </a:lnTo>
                <a:lnTo>
                  <a:pt x="54863" y="86867"/>
                </a:lnTo>
                <a:lnTo>
                  <a:pt x="56387" y="83820"/>
                </a:lnTo>
                <a:lnTo>
                  <a:pt x="57911" y="80772"/>
                </a:lnTo>
                <a:lnTo>
                  <a:pt x="57911" y="76200"/>
                </a:lnTo>
                <a:lnTo>
                  <a:pt x="56387" y="73151"/>
                </a:lnTo>
                <a:lnTo>
                  <a:pt x="56387" y="71627"/>
                </a:lnTo>
                <a:lnTo>
                  <a:pt x="53339" y="68579"/>
                </a:lnTo>
                <a:lnTo>
                  <a:pt x="50291" y="68579"/>
                </a:lnTo>
                <a:lnTo>
                  <a:pt x="47243" y="67003"/>
                </a:lnTo>
                <a:lnTo>
                  <a:pt x="47243" y="19812"/>
                </a:lnTo>
                <a:lnTo>
                  <a:pt x="45719" y="12191"/>
                </a:lnTo>
                <a:lnTo>
                  <a:pt x="41147" y="7620"/>
                </a:lnTo>
                <a:lnTo>
                  <a:pt x="38099" y="3048"/>
                </a:lnTo>
                <a:lnTo>
                  <a:pt x="32004" y="0"/>
                </a:lnTo>
                <a:lnTo>
                  <a:pt x="19812" y="0"/>
                </a:lnTo>
                <a:lnTo>
                  <a:pt x="16764" y="1524"/>
                </a:lnTo>
                <a:lnTo>
                  <a:pt x="13716" y="1524"/>
                </a:lnTo>
                <a:lnTo>
                  <a:pt x="10668" y="3048"/>
                </a:lnTo>
                <a:lnTo>
                  <a:pt x="7620" y="4572"/>
                </a:lnTo>
                <a:lnTo>
                  <a:pt x="4572" y="457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7616414" y="1578684"/>
            <a:ext cx="55132" cy="77992"/>
          </a:xfrm>
          <a:custGeom>
            <a:avLst/>
            <a:gdLst/>
            <a:ahLst/>
            <a:cxnLst/>
            <a:rect l="l" t="t" r="r" b="b"/>
            <a:pathLst>
              <a:path w="62483" h="88391">
                <a:moveTo>
                  <a:pt x="27431" y="39624"/>
                </a:moveTo>
                <a:lnTo>
                  <a:pt x="32003" y="33527"/>
                </a:lnTo>
                <a:lnTo>
                  <a:pt x="36575" y="27432"/>
                </a:lnTo>
                <a:lnTo>
                  <a:pt x="39624" y="24384"/>
                </a:lnTo>
                <a:lnTo>
                  <a:pt x="42672" y="21336"/>
                </a:lnTo>
                <a:lnTo>
                  <a:pt x="45720" y="19812"/>
                </a:lnTo>
                <a:lnTo>
                  <a:pt x="50292" y="19812"/>
                </a:lnTo>
                <a:lnTo>
                  <a:pt x="51816" y="22860"/>
                </a:lnTo>
                <a:lnTo>
                  <a:pt x="53340" y="25908"/>
                </a:lnTo>
                <a:lnTo>
                  <a:pt x="59436" y="25908"/>
                </a:lnTo>
                <a:lnTo>
                  <a:pt x="60960" y="22860"/>
                </a:lnTo>
                <a:lnTo>
                  <a:pt x="62483" y="19812"/>
                </a:lnTo>
                <a:lnTo>
                  <a:pt x="62483" y="13715"/>
                </a:lnTo>
                <a:lnTo>
                  <a:pt x="60960" y="10667"/>
                </a:lnTo>
                <a:lnTo>
                  <a:pt x="57912" y="6096"/>
                </a:lnTo>
                <a:lnTo>
                  <a:pt x="54864" y="1524"/>
                </a:lnTo>
                <a:lnTo>
                  <a:pt x="50292" y="0"/>
                </a:lnTo>
                <a:lnTo>
                  <a:pt x="42672" y="0"/>
                </a:lnTo>
                <a:lnTo>
                  <a:pt x="39624" y="3048"/>
                </a:lnTo>
                <a:lnTo>
                  <a:pt x="36575" y="4572"/>
                </a:lnTo>
                <a:lnTo>
                  <a:pt x="32003" y="9143"/>
                </a:lnTo>
                <a:lnTo>
                  <a:pt x="27431" y="13715"/>
                </a:lnTo>
                <a:lnTo>
                  <a:pt x="27431" y="3048"/>
                </a:lnTo>
                <a:lnTo>
                  <a:pt x="6096" y="3048"/>
                </a:lnTo>
                <a:lnTo>
                  <a:pt x="3048" y="6096"/>
                </a:lnTo>
                <a:lnTo>
                  <a:pt x="3048" y="15239"/>
                </a:lnTo>
                <a:lnTo>
                  <a:pt x="4572" y="18287"/>
                </a:lnTo>
                <a:lnTo>
                  <a:pt x="6096" y="21336"/>
                </a:lnTo>
                <a:lnTo>
                  <a:pt x="15240" y="21336"/>
                </a:lnTo>
                <a:lnTo>
                  <a:pt x="15240" y="68579"/>
                </a:lnTo>
                <a:lnTo>
                  <a:pt x="6096" y="68579"/>
                </a:lnTo>
                <a:lnTo>
                  <a:pt x="3048" y="70103"/>
                </a:lnTo>
                <a:lnTo>
                  <a:pt x="1524" y="73151"/>
                </a:lnTo>
                <a:lnTo>
                  <a:pt x="0" y="76200"/>
                </a:lnTo>
                <a:lnTo>
                  <a:pt x="0" y="80772"/>
                </a:lnTo>
                <a:lnTo>
                  <a:pt x="1524" y="83820"/>
                </a:lnTo>
                <a:lnTo>
                  <a:pt x="3048" y="86867"/>
                </a:lnTo>
                <a:lnTo>
                  <a:pt x="6096" y="88391"/>
                </a:lnTo>
                <a:lnTo>
                  <a:pt x="47244" y="88391"/>
                </a:lnTo>
                <a:lnTo>
                  <a:pt x="48768" y="86867"/>
                </a:lnTo>
                <a:lnTo>
                  <a:pt x="51816" y="83820"/>
                </a:lnTo>
                <a:lnTo>
                  <a:pt x="51816" y="73151"/>
                </a:lnTo>
                <a:lnTo>
                  <a:pt x="50292" y="71627"/>
                </a:lnTo>
                <a:lnTo>
                  <a:pt x="47244" y="68579"/>
                </a:lnTo>
                <a:lnTo>
                  <a:pt x="27431" y="68579"/>
                </a:lnTo>
                <a:lnTo>
                  <a:pt x="27431" y="396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7563970" y="1578684"/>
            <a:ext cx="13446" cy="22860"/>
          </a:xfrm>
          <a:custGeom>
            <a:avLst/>
            <a:gdLst/>
            <a:ahLst/>
            <a:cxnLst/>
            <a:rect l="l" t="t" r="r" b="b"/>
            <a:pathLst>
              <a:path w="15239" h="25908">
                <a:moveTo>
                  <a:pt x="7619" y="0"/>
                </a:moveTo>
                <a:lnTo>
                  <a:pt x="0" y="4572"/>
                </a:lnTo>
                <a:lnTo>
                  <a:pt x="3048" y="25908"/>
                </a:lnTo>
                <a:lnTo>
                  <a:pt x="6096" y="22860"/>
                </a:lnTo>
                <a:lnTo>
                  <a:pt x="7619" y="19812"/>
                </a:lnTo>
                <a:lnTo>
                  <a:pt x="12191" y="19812"/>
                </a:lnTo>
                <a:lnTo>
                  <a:pt x="15239" y="0"/>
                </a:lnTo>
                <a:lnTo>
                  <a:pt x="761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7550523" y="1578685"/>
            <a:ext cx="55132" cy="80681"/>
          </a:xfrm>
          <a:custGeom>
            <a:avLst/>
            <a:gdLst/>
            <a:ahLst/>
            <a:cxnLst/>
            <a:rect l="l" t="t" r="r" b="b"/>
            <a:pathLst>
              <a:path w="62483" h="91439">
                <a:moveTo>
                  <a:pt x="0" y="45720"/>
                </a:moveTo>
                <a:lnTo>
                  <a:pt x="513" y="54954"/>
                </a:lnTo>
                <a:lnTo>
                  <a:pt x="3497" y="67670"/>
                </a:lnTo>
                <a:lnTo>
                  <a:pt x="9144" y="77724"/>
                </a:lnTo>
                <a:lnTo>
                  <a:pt x="9812" y="78989"/>
                </a:lnTo>
                <a:lnTo>
                  <a:pt x="18832" y="88327"/>
                </a:lnTo>
                <a:lnTo>
                  <a:pt x="32003" y="91439"/>
                </a:lnTo>
                <a:lnTo>
                  <a:pt x="36575" y="91439"/>
                </a:lnTo>
                <a:lnTo>
                  <a:pt x="42672" y="89915"/>
                </a:lnTo>
                <a:lnTo>
                  <a:pt x="48768" y="88391"/>
                </a:lnTo>
                <a:lnTo>
                  <a:pt x="54864" y="86867"/>
                </a:lnTo>
                <a:lnTo>
                  <a:pt x="57912" y="83820"/>
                </a:lnTo>
                <a:lnTo>
                  <a:pt x="59436" y="82296"/>
                </a:lnTo>
                <a:lnTo>
                  <a:pt x="60959" y="79248"/>
                </a:lnTo>
                <a:lnTo>
                  <a:pt x="62483" y="77724"/>
                </a:lnTo>
                <a:lnTo>
                  <a:pt x="62483" y="71627"/>
                </a:lnTo>
                <a:lnTo>
                  <a:pt x="60959" y="70103"/>
                </a:lnTo>
                <a:lnTo>
                  <a:pt x="59436" y="67055"/>
                </a:lnTo>
                <a:lnTo>
                  <a:pt x="56388" y="65532"/>
                </a:lnTo>
                <a:lnTo>
                  <a:pt x="53340" y="65532"/>
                </a:lnTo>
                <a:lnTo>
                  <a:pt x="50292" y="67055"/>
                </a:lnTo>
                <a:lnTo>
                  <a:pt x="42672" y="70103"/>
                </a:lnTo>
                <a:lnTo>
                  <a:pt x="36575" y="71627"/>
                </a:lnTo>
                <a:lnTo>
                  <a:pt x="27431" y="71627"/>
                </a:lnTo>
                <a:lnTo>
                  <a:pt x="22859" y="70103"/>
                </a:lnTo>
                <a:lnTo>
                  <a:pt x="19812" y="67055"/>
                </a:lnTo>
                <a:lnTo>
                  <a:pt x="16764" y="64008"/>
                </a:lnTo>
                <a:lnTo>
                  <a:pt x="13716" y="60960"/>
                </a:lnTo>
                <a:lnTo>
                  <a:pt x="13716" y="54863"/>
                </a:lnTo>
                <a:lnTo>
                  <a:pt x="62483" y="54863"/>
                </a:lnTo>
                <a:lnTo>
                  <a:pt x="62483" y="41148"/>
                </a:lnTo>
                <a:lnTo>
                  <a:pt x="60959" y="35051"/>
                </a:lnTo>
                <a:lnTo>
                  <a:pt x="59436" y="30479"/>
                </a:lnTo>
                <a:lnTo>
                  <a:pt x="57912" y="22860"/>
                </a:lnTo>
                <a:lnTo>
                  <a:pt x="56388" y="18287"/>
                </a:lnTo>
                <a:lnTo>
                  <a:pt x="53340" y="12191"/>
                </a:lnTo>
                <a:lnTo>
                  <a:pt x="51816" y="9143"/>
                </a:lnTo>
                <a:lnTo>
                  <a:pt x="48768" y="6096"/>
                </a:lnTo>
                <a:lnTo>
                  <a:pt x="44196" y="4572"/>
                </a:lnTo>
                <a:lnTo>
                  <a:pt x="39624" y="1524"/>
                </a:lnTo>
                <a:lnTo>
                  <a:pt x="35051" y="0"/>
                </a:lnTo>
                <a:lnTo>
                  <a:pt x="30479" y="0"/>
                </a:lnTo>
                <a:lnTo>
                  <a:pt x="27431" y="19812"/>
                </a:lnTo>
                <a:lnTo>
                  <a:pt x="38100" y="19812"/>
                </a:lnTo>
                <a:lnTo>
                  <a:pt x="41148" y="22860"/>
                </a:lnTo>
                <a:lnTo>
                  <a:pt x="44196" y="25908"/>
                </a:lnTo>
                <a:lnTo>
                  <a:pt x="47244" y="30479"/>
                </a:lnTo>
                <a:lnTo>
                  <a:pt x="48768" y="35051"/>
                </a:lnTo>
                <a:lnTo>
                  <a:pt x="13716" y="35051"/>
                </a:lnTo>
                <a:lnTo>
                  <a:pt x="15240" y="30479"/>
                </a:lnTo>
                <a:lnTo>
                  <a:pt x="18288" y="25908"/>
                </a:lnTo>
                <a:lnTo>
                  <a:pt x="15240" y="4572"/>
                </a:lnTo>
                <a:lnTo>
                  <a:pt x="9144" y="12191"/>
                </a:lnTo>
                <a:lnTo>
                  <a:pt x="4884" y="19935"/>
                </a:lnTo>
                <a:lnTo>
                  <a:pt x="1221" y="31829"/>
                </a:lnTo>
                <a:lnTo>
                  <a:pt x="0" y="4572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7174005" y="1578685"/>
            <a:ext cx="49754" cy="80681"/>
          </a:xfrm>
          <a:custGeom>
            <a:avLst/>
            <a:gdLst/>
            <a:ahLst/>
            <a:cxnLst/>
            <a:rect l="l" t="t" r="r" b="b"/>
            <a:pathLst>
              <a:path w="56388" h="91439">
                <a:moveTo>
                  <a:pt x="56388" y="73151"/>
                </a:moveTo>
                <a:lnTo>
                  <a:pt x="54864" y="71627"/>
                </a:lnTo>
                <a:lnTo>
                  <a:pt x="51816" y="68579"/>
                </a:lnTo>
                <a:lnTo>
                  <a:pt x="48768" y="68579"/>
                </a:lnTo>
                <a:lnTo>
                  <a:pt x="47243" y="67003"/>
                </a:lnTo>
                <a:lnTo>
                  <a:pt x="47244" y="19812"/>
                </a:lnTo>
                <a:lnTo>
                  <a:pt x="44196" y="12191"/>
                </a:lnTo>
                <a:lnTo>
                  <a:pt x="41148" y="7620"/>
                </a:lnTo>
                <a:lnTo>
                  <a:pt x="36575" y="3048"/>
                </a:lnTo>
                <a:lnTo>
                  <a:pt x="30479" y="0"/>
                </a:lnTo>
                <a:lnTo>
                  <a:pt x="18288" y="0"/>
                </a:lnTo>
                <a:lnTo>
                  <a:pt x="15240" y="1524"/>
                </a:lnTo>
                <a:lnTo>
                  <a:pt x="12192" y="1524"/>
                </a:lnTo>
                <a:lnTo>
                  <a:pt x="9144" y="3048"/>
                </a:lnTo>
                <a:lnTo>
                  <a:pt x="6096" y="4572"/>
                </a:lnTo>
                <a:lnTo>
                  <a:pt x="4572" y="4572"/>
                </a:lnTo>
                <a:lnTo>
                  <a:pt x="1524" y="7620"/>
                </a:lnTo>
                <a:lnTo>
                  <a:pt x="0" y="10667"/>
                </a:lnTo>
                <a:lnTo>
                  <a:pt x="0" y="19812"/>
                </a:lnTo>
                <a:lnTo>
                  <a:pt x="1524" y="21336"/>
                </a:lnTo>
                <a:lnTo>
                  <a:pt x="4572" y="24384"/>
                </a:lnTo>
                <a:lnTo>
                  <a:pt x="7620" y="22860"/>
                </a:lnTo>
                <a:lnTo>
                  <a:pt x="10668" y="22860"/>
                </a:lnTo>
                <a:lnTo>
                  <a:pt x="15240" y="19812"/>
                </a:lnTo>
                <a:lnTo>
                  <a:pt x="28956" y="19812"/>
                </a:lnTo>
                <a:lnTo>
                  <a:pt x="32003" y="21336"/>
                </a:lnTo>
                <a:lnTo>
                  <a:pt x="33527" y="24384"/>
                </a:lnTo>
                <a:lnTo>
                  <a:pt x="35051" y="25908"/>
                </a:lnTo>
                <a:lnTo>
                  <a:pt x="35051" y="33527"/>
                </a:lnTo>
                <a:lnTo>
                  <a:pt x="30479" y="32003"/>
                </a:lnTo>
                <a:lnTo>
                  <a:pt x="13716" y="32003"/>
                </a:lnTo>
                <a:lnTo>
                  <a:pt x="6096" y="35051"/>
                </a:lnTo>
                <a:lnTo>
                  <a:pt x="7620" y="59436"/>
                </a:lnTo>
                <a:lnTo>
                  <a:pt x="9144" y="56387"/>
                </a:lnTo>
                <a:lnTo>
                  <a:pt x="12192" y="53339"/>
                </a:lnTo>
                <a:lnTo>
                  <a:pt x="16764" y="51815"/>
                </a:lnTo>
                <a:lnTo>
                  <a:pt x="30479" y="51815"/>
                </a:lnTo>
                <a:lnTo>
                  <a:pt x="35051" y="53339"/>
                </a:lnTo>
                <a:lnTo>
                  <a:pt x="35051" y="62484"/>
                </a:lnTo>
                <a:lnTo>
                  <a:pt x="32003" y="65532"/>
                </a:lnTo>
                <a:lnTo>
                  <a:pt x="28956" y="67055"/>
                </a:lnTo>
                <a:lnTo>
                  <a:pt x="25908" y="70103"/>
                </a:lnTo>
                <a:lnTo>
                  <a:pt x="21336" y="71627"/>
                </a:lnTo>
                <a:lnTo>
                  <a:pt x="9144" y="71627"/>
                </a:lnTo>
                <a:lnTo>
                  <a:pt x="7620" y="68579"/>
                </a:lnTo>
                <a:lnTo>
                  <a:pt x="6096" y="67055"/>
                </a:lnTo>
                <a:lnTo>
                  <a:pt x="3048" y="88391"/>
                </a:lnTo>
                <a:lnTo>
                  <a:pt x="9144" y="91439"/>
                </a:lnTo>
                <a:lnTo>
                  <a:pt x="21336" y="91439"/>
                </a:lnTo>
                <a:lnTo>
                  <a:pt x="24384" y="89915"/>
                </a:lnTo>
                <a:lnTo>
                  <a:pt x="28956" y="88391"/>
                </a:lnTo>
                <a:lnTo>
                  <a:pt x="32003" y="86867"/>
                </a:lnTo>
                <a:lnTo>
                  <a:pt x="35051" y="83820"/>
                </a:lnTo>
                <a:lnTo>
                  <a:pt x="35051" y="88391"/>
                </a:lnTo>
                <a:lnTo>
                  <a:pt x="51816" y="88391"/>
                </a:lnTo>
                <a:lnTo>
                  <a:pt x="53340" y="86867"/>
                </a:lnTo>
                <a:lnTo>
                  <a:pt x="56388" y="83820"/>
                </a:lnTo>
                <a:lnTo>
                  <a:pt x="56388" y="7315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7104080" y="1578685"/>
            <a:ext cx="53788" cy="80681"/>
          </a:xfrm>
          <a:custGeom>
            <a:avLst/>
            <a:gdLst/>
            <a:ahLst/>
            <a:cxnLst/>
            <a:rect l="l" t="t" r="r" b="b"/>
            <a:pathLst>
              <a:path w="60960" h="91439">
                <a:moveTo>
                  <a:pt x="7620" y="77724"/>
                </a:moveTo>
                <a:lnTo>
                  <a:pt x="8493" y="78989"/>
                </a:lnTo>
                <a:lnTo>
                  <a:pt x="18449" y="88327"/>
                </a:lnTo>
                <a:lnTo>
                  <a:pt x="30480" y="91439"/>
                </a:lnTo>
                <a:lnTo>
                  <a:pt x="36575" y="91439"/>
                </a:lnTo>
                <a:lnTo>
                  <a:pt x="42672" y="89915"/>
                </a:lnTo>
                <a:lnTo>
                  <a:pt x="47244" y="88391"/>
                </a:lnTo>
                <a:lnTo>
                  <a:pt x="53340" y="86867"/>
                </a:lnTo>
                <a:lnTo>
                  <a:pt x="57912" y="83820"/>
                </a:lnTo>
                <a:lnTo>
                  <a:pt x="59436" y="82296"/>
                </a:lnTo>
                <a:lnTo>
                  <a:pt x="60960" y="79248"/>
                </a:lnTo>
                <a:lnTo>
                  <a:pt x="60960" y="70103"/>
                </a:lnTo>
                <a:lnTo>
                  <a:pt x="57912" y="67055"/>
                </a:lnTo>
                <a:lnTo>
                  <a:pt x="54864" y="65532"/>
                </a:lnTo>
                <a:lnTo>
                  <a:pt x="51816" y="65532"/>
                </a:lnTo>
                <a:lnTo>
                  <a:pt x="48768" y="67055"/>
                </a:lnTo>
                <a:lnTo>
                  <a:pt x="41148" y="70103"/>
                </a:lnTo>
                <a:lnTo>
                  <a:pt x="36575" y="71627"/>
                </a:lnTo>
                <a:lnTo>
                  <a:pt x="25908" y="71627"/>
                </a:lnTo>
                <a:lnTo>
                  <a:pt x="21336" y="70103"/>
                </a:lnTo>
                <a:lnTo>
                  <a:pt x="18288" y="67055"/>
                </a:lnTo>
                <a:lnTo>
                  <a:pt x="15240" y="64008"/>
                </a:lnTo>
                <a:lnTo>
                  <a:pt x="13716" y="60960"/>
                </a:lnTo>
                <a:lnTo>
                  <a:pt x="12192" y="54863"/>
                </a:lnTo>
                <a:lnTo>
                  <a:pt x="60960" y="54863"/>
                </a:lnTo>
                <a:lnTo>
                  <a:pt x="60960" y="35051"/>
                </a:lnTo>
                <a:lnTo>
                  <a:pt x="59436" y="30479"/>
                </a:lnTo>
                <a:lnTo>
                  <a:pt x="57912" y="22860"/>
                </a:lnTo>
                <a:lnTo>
                  <a:pt x="54864" y="18287"/>
                </a:lnTo>
                <a:lnTo>
                  <a:pt x="51816" y="12191"/>
                </a:lnTo>
                <a:lnTo>
                  <a:pt x="50292" y="9143"/>
                </a:lnTo>
                <a:lnTo>
                  <a:pt x="47244" y="6096"/>
                </a:lnTo>
                <a:lnTo>
                  <a:pt x="42672" y="4572"/>
                </a:lnTo>
                <a:lnTo>
                  <a:pt x="39624" y="1524"/>
                </a:lnTo>
                <a:lnTo>
                  <a:pt x="35051" y="0"/>
                </a:lnTo>
                <a:lnTo>
                  <a:pt x="30480" y="0"/>
                </a:lnTo>
                <a:lnTo>
                  <a:pt x="25908" y="19812"/>
                </a:lnTo>
                <a:lnTo>
                  <a:pt x="38100" y="19812"/>
                </a:lnTo>
                <a:lnTo>
                  <a:pt x="41148" y="22860"/>
                </a:lnTo>
                <a:lnTo>
                  <a:pt x="44196" y="25908"/>
                </a:lnTo>
                <a:lnTo>
                  <a:pt x="45720" y="30479"/>
                </a:lnTo>
                <a:lnTo>
                  <a:pt x="47244" y="35051"/>
                </a:lnTo>
                <a:lnTo>
                  <a:pt x="12192" y="35051"/>
                </a:lnTo>
                <a:lnTo>
                  <a:pt x="13716" y="30479"/>
                </a:lnTo>
                <a:lnTo>
                  <a:pt x="16764" y="25908"/>
                </a:lnTo>
                <a:lnTo>
                  <a:pt x="21336" y="0"/>
                </a:lnTo>
                <a:lnTo>
                  <a:pt x="15240" y="4572"/>
                </a:lnTo>
                <a:lnTo>
                  <a:pt x="9144" y="12191"/>
                </a:lnTo>
                <a:lnTo>
                  <a:pt x="4884" y="19935"/>
                </a:lnTo>
                <a:lnTo>
                  <a:pt x="1221" y="31829"/>
                </a:lnTo>
                <a:lnTo>
                  <a:pt x="0" y="45720"/>
                </a:lnTo>
                <a:lnTo>
                  <a:pt x="273" y="54623"/>
                </a:lnTo>
                <a:lnTo>
                  <a:pt x="2428" y="67536"/>
                </a:lnTo>
                <a:lnTo>
                  <a:pt x="7620" y="777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7118872" y="1578684"/>
            <a:ext cx="12102" cy="22860"/>
          </a:xfrm>
          <a:custGeom>
            <a:avLst/>
            <a:gdLst/>
            <a:ahLst/>
            <a:cxnLst/>
            <a:rect l="l" t="t" r="r" b="b"/>
            <a:pathLst>
              <a:path w="13716" h="25908">
                <a:moveTo>
                  <a:pt x="0" y="25908"/>
                </a:moveTo>
                <a:lnTo>
                  <a:pt x="3048" y="22860"/>
                </a:lnTo>
                <a:lnTo>
                  <a:pt x="6096" y="19812"/>
                </a:lnTo>
                <a:lnTo>
                  <a:pt x="9144" y="19812"/>
                </a:lnTo>
                <a:lnTo>
                  <a:pt x="13716" y="0"/>
                </a:lnTo>
                <a:lnTo>
                  <a:pt x="4572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7226449" y="1578684"/>
            <a:ext cx="67235" cy="77992"/>
          </a:xfrm>
          <a:custGeom>
            <a:avLst/>
            <a:gdLst/>
            <a:ahLst/>
            <a:cxnLst/>
            <a:rect l="l" t="t" r="r" b="b"/>
            <a:pathLst>
              <a:path w="76200" h="88391">
                <a:moveTo>
                  <a:pt x="32004" y="75838"/>
                </a:moveTo>
                <a:lnTo>
                  <a:pt x="32003" y="88391"/>
                </a:lnTo>
                <a:lnTo>
                  <a:pt x="45720" y="88391"/>
                </a:lnTo>
                <a:lnTo>
                  <a:pt x="48767" y="86867"/>
                </a:lnTo>
                <a:lnTo>
                  <a:pt x="50291" y="83820"/>
                </a:lnTo>
                <a:lnTo>
                  <a:pt x="51815" y="80772"/>
                </a:lnTo>
                <a:lnTo>
                  <a:pt x="51815" y="76200"/>
                </a:lnTo>
                <a:lnTo>
                  <a:pt x="50291" y="73151"/>
                </a:lnTo>
                <a:lnTo>
                  <a:pt x="48767" y="70103"/>
                </a:lnTo>
                <a:lnTo>
                  <a:pt x="45720" y="68579"/>
                </a:lnTo>
                <a:lnTo>
                  <a:pt x="44196" y="68579"/>
                </a:lnTo>
                <a:lnTo>
                  <a:pt x="44196" y="30479"/>
                </a:lnTo>
                <a:lnTo>
                  <a:pt x="45720" y="25908"/>
                </a:lnTo>
                <a:lnTo>
                  <a:pt x="47243" y="22860"/>
                </a:lnTo>
                <a:lnTo>
                  <a:pt x="50291" y="19812"/>
                </a:lnTo>
                <a:lnTo>
                  <a:pt x="53339" y="19812"/>
                </a:lnTo>
                <a:lnTo>
                  <a:pt x="56387" y="21336"/>
                </a:lnTo>
                <a:lnTo>
                  <a:pt x="56387" y="88391"/>
                </a:lnTo>
                <a:lnTo>
                  <a:pt x="71627" y="88391"/>
                </a:lnTo>
                <a:lnTo>
                  <a:pt x="73151" y="86867"/>
                </a:lnTo>
                <a:lnTo>
                  <a:pt x="74675" y="83820"/>
                </a:lnTo>
                <a:lnTo>
                  <a:pt x="76200" y="80772"/>
                </a:lnTo>
                <a:lnTo>
                  <a:pt x="76200" y="76200"/>
                </a:lnTo>
                <a:lnTo>
                  <a:pt x="74675" y="73151"/>
                </a:lnTo>
                <a:lnTo>
                  <a:pt x="74675" y="71627"/>
                </a:lnTo>
                <a:lnTo>
                  <a:pt x="71627" y="68579"/>
                </a:lnTo>
                <a:lnTo>
                  <a:pt x="68579" y="68579"/>
                </a:lnTo>
                <a:lnTo>
                  <a:pt x="68579" y="16763"/>
                </a:lnTo>
                <a:lnTo>
                  <a:pt x="67055" y="10667"/>
                </a:lnTo>
                <a:lnTo>
                  <a:pt x="62483" y="6096"/>
                </a:lnTo>
                <a:lnTo>
                  <a:pt x="60959" y="1524"/>
                </a:lnTo>
                <a:lnTo>
                  <a:pt x="56387" y="0"/>
                </a:lnTo>
                <a:lnTo>
                  <a:pt x="48767" y="0"/>
                </a:lnTo>
                <a:lnTo>
                  <a:pt x="45720" y="1524"/>
                </a:lnTo>
                <a:lnTo>
                  <a:pt x="44196" y="3048"/>
                </a:lnTo>
                <a:lnTo>
                  <a:pt x="41148" y="4572"/>
                </a:lnTo>
                <a:lnTo>
                  <a:pt x="39624" y="7620"/>
                </a:lnTo>
                <a:lnTo>
                  <a:pt x="38100" y="4572"/>
                </a:lnTo>
                <a:lnTo>
                  <a:pt x="35051" y="1524"/>
                </a:lnTo>
                <a:lnTo>
                  <a:pt x="32003" y="0"/>
                </a:lnTo>
                <a:lnTo>
                  <a:pt x="27431" y="0"/>
                </a:lnTo>
                <a:lnTo>
                  <a:pt x="24383" y="1524"/>
                </a:lnTo>
                <a:lnTo>
                  <a:pt x="21335" y="4572"/>
                </a:lnTo>
                <a:lnTo>
                  <a:pt x="18287" y="7620"/>
                </a:lnTo>
                <a:lnTo>
                  <a:pt x="18287" y="3048"/>
                </a:lnTo>
                <a:lnTo>
                  <a:pt x="3048" y="3048"/>
                </a:lnTo>
                <a:lnTo>
                  <a:pt x="0" y="6096"/>
                </a:lnTo>
                <a:lnTo>
                  <a:pt x="0" y="15239"/>
                </a:lnTo>
                <a:lnTo>
                  <a:pt x="1524" y="18287"/>
                </a:lnTo>
                <a:lnTo>
                  <a:pt x="3048" y="21336"/>
                </a:lnTo>
                <a:lnTo>
                  <a:pt x="7620" y="21336"/>
                </a:lnTo>
                <a:lnTo>
                  <a:pt x="7620" y="68579"/>
                </a:lnTo>
                <a:lnTo>
                  <a:pt x="4572" y="68579"/>
                </a:lnTo>
                <a:lnTo>
                  <a:pt x="3048" y="70103"/>
                </a:lnTo>
                <a:lnTo>
                  <a:pt x="0" y="73151"/>
                </a:lnTo>
                <a:lnTo>
                  <a:pt x="0" y="83820"/>
                </a:lnTo>
                <a:lnTo>
                  <a:pt x="1524" y="85343"/>
                </a:lnTo>
                <a:lnTo>
                  <a:pt x="4572" y="88391"/>
                </a:lnTo>
                <a:lnTo>
                  <a:pt x="21335" y="88391"/>
                </a:lnTo>
                <a:lnTo>
                  <a:pt x="22859" y="86867"/>
                </a:lnTo>
                <a:lnTo>
                  <a:pt x="25907" y="83820"/>
                </a:lnTo>
                <a:lnTo>
                  <a:pt x="25907" y="73151"/>
                </a:lnTo>
                <a:lnTo>
                  <a:pt x="24383" y="71627"/>
                </a:lnTo>
                <a:lnTo>
                  <a:pt x="21335" y="68579"/>
                </a:lnTo>
                <a:lnTo>
                  <a:pt x="18287" y="68579"/>
                </a:lnTo>
                <a:lnTo>
                  <a:pt x="18287" y="30479"/>
                </a:lnTo>
                <a:lnTo>
                  <a:pt x="21335" y="25908"/>
                </a:lnTo>
                <a:lnTo>
                  <a:pt x="22859" y="22860"/>
                </a:lnTo>
                <a:lnTo>
                  <a:pt x="24383" y="19812"/>
                </a:lnTo>
                <a:lnTo>
                  <a:pt x="27431" y="19812"/>
                </a:lnTo>
                <a:lnTo>
                  <a:pt x="30479" y="21336"/>
                </a:lnTo>
                <a:lnTo>
                  <a:pt x="32003" y="24384"/>
                </a:lnTo>
                <a:lnTo>
                  <a:pt x="32004" y="7583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7764331" y="1555824"/>
            <a:ext cx="34962" cy="65890"/>
          </a:xfrm>
          <a:custGeom>
            <a:avLst/>
            <a:gdLst/>
            <a:ahLst/>
            <a:cxnLst/>
            <a:rect l="l" t="t" r="r" b="b"/>
            <a:pathLst>
              <a:path w="39624" h="74675">
                <a:moveTo>
                  <a:pt x="0" y="54863"/>
                </a:moveTo>
                <a:lnTo>
                  <a:pt x="0" y="74675"/>
                </a:lnTo>
                <a:lnTo>
                  <a:pt x="16763" y="74675"/>
                </a:lnTo>
                <a:lnTo>
                  <a:pt x="19811" y="73151"/>
                </a:lnTo>
                <a:lnTo>
                  <a:pt x="22859" y="71628"/>
                </a:lnTo>
                <a:lnTo>
                  <a:pt x="25907" y="70104"/>
                </a:lnTo>
                <a:lnTo>
                  <a:pt x="28955" y="67056"/>
                </a:lnTo>
                <a:lnTo>
                  <a:pt x="32003" y="64008"/>
                </a:lnTo>
                <a:lnTo>
                  <a:pt x="33527" y="59436"/>
                </a:lnTo>
                <a:lnTo>
                  <a:pt x="36575" y="56387"/>
                </a:lnTo>
                <a:lnTo>
                  <a:pt x="38100" y="51816"/>
                </a:lnTo>
                <a:lnTo>
                  <a:pt x="39624" y="47244"/>
                </a:lnTo>
                <a:lnTo>
                  <a:pt x="39607" y="34689"/>
                </a:lnTo>
                <a:lnTo>
                  <a:pt x="37888" y="21132"/>
                </a:lnTo>
                <a:lnTo>
                  <a:pt x="32003" y="10668"/>
                </a:lnTo>
                <a:lnTo>
                  <a:pt x="27431" y="3048"/>
                </a:lnTo>
                <a:lnTo>
                  <a:pt x="21335" y="0"/>
                </a:lnTo>
                <a:lnTo>
                  <a:pt x="11683" y="0"/>
                </a:lnTo>
                <a:lnTo>
                  <a:pt x="4572" y="18287"/>
                </a:lnTo>
                <a:lnTo>
                  <a:pt x="18287" y="18287"/>
                </a:lnTo>
                <a:lnTo>
                  <a:pt x="21335" y="21336"/>
                </a:lnTo>
                <a:lnTo>
                  <a:pt x="24383" y="24384"/>
                </a:lnTo>
                <a:lnTo>
                  <a:pt x="25907" y="27432"/>
                </a:lnTo>
                <a:lnTo>
                  <a:pt x="27431" y="32004"/>
                </a:lnTo>
                <a:lnTo>
                  <a:pt x="27431" y="41148"/>
                </a:lnTo>
                <a:lnTo>
                  <a:pt x="25907" y="45720"/>
                </a:lnTo>
                <a:lnTo>
                  <a:pt x="22859" y="50292"/>
                </a:lnTo>
                <a:lnTo>
                  <a:pt x="19811" y="53340"/>
                </a:lnTo>
                <a:lnTo>
                  <a:pt x="16763" y="54863"/>
                </a:lnTo>
                <a:lnTo>
                  <a:pt x="0" y="5486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7381090" y="1555824"/>
            <a:ext cx="34961" cy="65890"/>
          </a:xfrm>
          <a:custGeom>
            <a:avLst/>
            <a:gdLst/>
            <a:ahLst/>
            <a:cxnLst/>
            <a:rect l="l" t="t" r="r" b="b"/>
            <a:pathLst>
              <a:path w="39623" h="74675">
                <a:moveTo>
                  <a:pt x="39623" y="47244"/>
                </a:moveTo>
                <a:lnTo>
                  <a:pt x="39607" y="34689"/>
                </a:lnTo>
                <a:lnTo>
                  <a:pt x="37887" y="21132"/>
                </a:lnTo>
                <a:lnTo>
                  <a:pt x="32003" y="10668"/>
                </a:lnTo>
                <a:lnTo>
                  <a:pt x="27431" y="3048"/>
                </a:lnTo>
                <a:lnTo>
                  <a:pt x="21336" y="0"/>
                </a:lnTo>
                <a:lnTo>
                  <a:pt x="11683" y="0"/>
                </a:lnTo>
                <a:lnTo>
                  <a:pt x="13716" y="18287"/>
                </a:lnTo>
                <a:lnTo>
                  <a:pt x="18288" y="18287"/>
                </a:lnTo>
                <a:lnTo>
                  <a:pt x="21336" y="21336"/>
                </a:lnTo>
                <a:lnTo>
                  <a:pt x="24383" y="24384"/>
                </a:lnTo>
                <a:lnTo>
                  <a:pt x="25907" y="27432"/>
                </a:lnTo>
                <a:lnTo>
                  <a:pt x="27431" y="32004"/>
                </a:lnTo>
                <a:lnTo>
                  <a:pt x="27431" y="41148"/>
                </a:lnTo>
                <a:lnTo>
                  <a:pt x="25907" y="45720"/>
                </a:lnTo>
                <a:lnTo>
                  <a:pt x="22860" y="50292"/>
                </a:lnTo>
                <a:lnTo>
                  <a:pt x="19812" y="53340"/>
                </a:lnTo>
                <a:lnTo>
                  <a:pt x="16764" y="54863"/>
                </a:lnTo>
                <a:lnTo>
                  <a:pt x="0" y="54863"/>
                </a:lnTo>
                <a:lnTo>
                  <a:pt x="0" y="74675"/>
                </a:lnTo>
                <a:lnTo>
                  <a:pt x="15240" y="74675"/>
                </a:lnTo>
                <a:lnTo>
                  <a:pt x="19812" y="73151"/>
                </a:lnTo>
                <a:lnTo>
                  <a:pt x="22860" y="71628"/>
                </a:lnTo>
                <a:lnTo>
                  <a:pt x="25907" y="70104"/>
                </a:lnTo>
                <a:lnTo>
                  <a:pt x="28955" y="67056"/>
                </a:lnTo>
                <a:lnTo>
                  <a:pt x="32003" y="64008"/>
                </a:lnTo>
                <a:lnTo>
                  <a:pt x="33527" y="59436"/>
                </a:lnTo>
                <a:lnTo>
                  <a:pt x="36575" y="56387"/>
                </a:lnTo>
                <a:lnTo>
                  <a:pt x="36575" y="51816"/>
                </a:lnTo>
                <a:lnTo>
                  <a:pt x="39623" y="4724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8002344" y="1554479"/>
            <a:ext cx="53787" cy="104887"/>
          </a:xfrm>
          <a:custGeom>
            <a:avLst/>
            <a:gdLst/>
            <a:ahLst/>
            <a:cxnLst/>
            <a:rect l="l" t="t" r="r" b="b"/>
            <a:pathLst>
              <a:path w="60959" h="118872">
                <a:moveTo>
                  <a:pt x="53339" y="33528"/>
                </a:moveTo>
                <a:lnTo>
                  <a:pt x="51815" y="32004"/>
                </a:lnTo>
                <a:lnTo>
                  <a:pt x="48767" y="30480"/>
                </a:lnTo>
                <a:lnTo>
                  <a:pt x="24383" y="30480"/>
                </a:lnTo>
                <a:lnTo>
                  <a:pt x="24383" y="7620"/>
                </a:lnTo>
                <a:lnTo>
                  <a:pt x="22859" y="4572"/>
                </a:lnTo>
                <a:lnTo>
                  <a:pt x="22859" y="1524"/>
                </a:lnTo>
                <a:lnTo>
                  <a:pt x="21335" y="0"/>
                </a:lnTo>
                <a:lnTo>
                  <a:pt x="16763" y="0"/>
                </a:lnTo>
                <a:lnTo>
                  <a:pt x="13715" y="1524"/>
                </a:lnTo>
                <a:lnTo>
                  <a:pt x="12191" y="4572"/>
                </a:lnTo>
                <a:lnTo>
                  <a:pt x="12191" y="30480"/>
                </a:lnTo>
                <a:lnTo>
                  <a:pt x="3048" y="30480"/>
                </a:lnTo>
                <a:lnTo>
                  <a:pt x="0" y="33528"/>
                </a:lnTo>
                <a:lnTo>
                  <a:pt x="0" y="42672"/>
                </a:lnTo>
                <a:lnTo>
                  <a:pt x="1524" y="45720"/>
                </a:lnTo>
                <a:lnTo>
                  <a:pt x="3048" y="48768"/>
                </a:lnTo>
                <a:lnTo>
                  <a:pt x="12191" y="48768"/>
                </a:lnTo>
                <a:lnTo>
                  <a:pt x="12191" y="99060"/>
                </a:lnTo>
                <a:lnTo>
                  <a:pt x="13715" y="105156"/>
                </a:lnTo>
                <a:lnTo>
                  <a:pt x="16763" y="111252"/>
                </a:lnTo>
                <a:lnTo>
                  <a:pt x="21335" y="115824"/>
                </a:lnTo>
                <a:lnTo>
                  <a:pt x="27431" y="118872"/>
                </a:lnTo>
                <a:lnTo>
                  <a:pt x="38100" y="118872"/>
                </a:lnTo>
                <a:lnTo>
                  <a:pt x="42671" y="117348"/>
                </a:lnTo>
                <a:lnTo>
                  <a:pt x="48767" y="115824"/>
                </a:lnTo>
                <a:lnTo>
                  <a:pt x="53339" y="112775"/>
                </a:lnTo>
                <a:lnTo>
                  <a:pt x="57911" y="109728"/>
                </a:lnTo>
                <a:lnTo>
                  <a:pt x="59435" y="106680"/>
                </a:lnTo>
                <a:lnTo>
                  <a:pt x="60959" y="103632"/>
                </a:lnTo>
                <a:lnTo>
                  <a:pt x="60959" y="96012"/>
                </a:lnTo>
                <a:lnTo>
                  <a:pt x="59435" y="92964"/>
                </a:lnTo>
                <a:lnTo>
                  <a:pt x="56387" y="89916"/>
                </a:lnTo>
                <a:lnTo>
                  <a:pt x="53339" y="91440"/>
                </a:lnTo>
                <a:lnTo>
                  <a:pt x="50291" y="92964"/>
                </a:lnTo>
                <a:lnTo>
                  <a:pt x="45719" y="97536"/>
                </a:lnTo>
                <a:lnTo>
                  <a:pt x="39624" y="99060"/>
                </a:lnTo>
                <a:lnTo>
                  <a:pt x="27431" y="99060"/>
                </a:lnTo>
                <a:lnTo>
                  <a:pt x="25907" y="96012"/>
                </a:lnTo>
                <a:lnTo>
                  <a:pt x="24383" y="92964"/>
                </a:lnTo>
                <a:lnTo>
                  <a:pt x="24383" y="48768"/>
                </a:lnTo>
                <a:lnTo>
                  <a:pt x="50291" y="48768"/>
                </a:lnTo>
                <a:lnTo>
                  <a:pt x="51815" y="45720"/>
                </a:lnTo>
                <a:lnTo>
                  <a:pt x="53339" y="42672"/>
                </a:lnTo>
                <a:lnTo>
                  <a:pt x="53339" y="3352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7043569" y="1554479"/>
            <a:ext cx="55133" cy="104887"/>
          </a:xfrm>
          <a:custGeom>
            <a:avLst/>
            <a:gdLst/>
            <a:ahLst/>
            <a:cxnLst/>
            <a:rect l="l" t="t" r="r" b="b"/>
            <a:pathLst>
              <a:path w="62484" h="118872">
                <a:moveTo>
                  <a:pt x="12192" y="18287"/>
                </a:moveTo>
                <a:lnTo>
                  <a:pt x="12192" y="30480"/>
                </a:lnTo>
                <a:lnTo>
                  <a:pt x="3048" y="30480"/>
                </a:lnTo>
                <a:lnTo>
                  <a:pt x="1524" y="33528"/>
                </a:lnTo>
                <a:lnTo>
                  <a:pt x="0" y="36575"/>
                </a:lnTo>
                <a:lnTo>
                  <a:pt x="0" y="42672"/>
                </a:lnTo>
                <a:lnTo>
                  <a:pt x="1524" y="45720"/>
                </a:lnTo>
                <a:lnTo>
                  <a:pt x="3048" y="48768"/>
                </a:lnTo>
                <a:lnTo>
                  <a:pt x="12192" y="48768"/>
                </a:lnTo>
                <a:lnTo>
                  <a:pt x="12192" y="99060"/>
                </a:lnTo>
                <a:lnTo>
                  <a:pt x="13716" y="105156"/>
                </a:lnTo>
                <a:lnTo>
                  <a:pt x="18288" y="111252"/>
                </a:lnTo>
                <a:lnTo>
                  <a:pt x="21336" y="115824"/>
                </a:lnTo>
                <a:lnTo>
                  <a:pt x="27431" y="118872"/>
                </a:lnTo>
                <a:lnTo>
                  <a:pt x="38100" y="118872"/>
                </a:lnTo>
                <a:lnTo>
                  <a:pt x="42672" y="117348"/>
                </a:lnTo>
                <a:lnTo>
                  <a:pt x="48768" y="115824"/>
                </a:lnTo>
                <a:lnTo>
                  <a:pt x="54864" y="112775"/>
                </a:lnTo>
                <a:lnTo>
                  <a:pt x="57912" y="109728"/>
                </a:lnTo>
                <a:lnTo>
                  <a:pt x="59436" y="106680"/>
                </a:lnTo>
                <a:lnTo>
                  <a:pt x="62484" y="103632"/>
                </a:lnTo>
                <a:lnTo>
                  <a:pt x="62484" y="97536"/>
                </a:lnTo>
                <a:lnTo>
                  <a:pt x="60960" y="96012"/>
                </a:lnTo>
                <a:lnTo>
                  <a:pt x="59436" y="92964"/>
                </a:lnTo>
                <a:lnTo>
                  <a:pt x="57912" y="89916"/>
                </a:lnTo>
                <a:lnTo>
                  <a:pt x="54864" y="89916"/>
                </a:lnTo>
                <a:lnTo>
                  <a:pt x="51816" y="92964"/>
                </a:lnTo>
                <a:lnTo>
                  <a:pt x="45720" y="97536"/>
                </a:lnTo>
                <a:lnTo>
                  <a:pt x="41148" y="99060"/>
                </a:lnTo>
                <a:lnTo>
                  <a:pt x="27431" y="99060"/>
                </a:lnTo>
                <a:lnTo>
                  <a:pt x="25907" y="96012"/>
                </a:lnTo>
                <a:lnTo>
                  <a:pt x="24384" y="92964"/>
                </a:lnTo>
                <a:lnTo>
                  <a:pt x="24384" y="48768"/>
                </a:lnTo>
                <a:lnTo>
                  <a:pt x="51816" y="48768"/>
                </a:lnTo>
                <a:lnTo>
                  <a:pt x="51816" y="45720"/>
                </a:lnTo>
                <a:lnTo>
                  <a:pt x="54864" y="42672"/>
                </a:lnTo>
                <a:lnTo>
                  <a:pt x="54864" y="36575"/>
                </a:lnTo>
                <a:lnTo>
                  <a:pt x="53340" y="33528"/>
                </a:lnTo>
                <a:lnTo>
                  <a:pt x="51816" y="30480"/>
                </a:lnTo>
                <a:lnTo>
                  <a:pt x="24384" y="30480"/>
                </a:lnTo>
                <a:lnTo>
                  <a:pt x="24384" y="4572"/>
                </a:lnTo>
                <a:lnTo>
                  <a:pt x="22860" y="1524"/>
                </a:lnTo>
                <a:lnTo>
                  <a:pt x="21336" y="0"/>
                </a:lnTo>
                <a:lnTo>
                  <a:pt x="16764" y="0"/>
                </a:lnTo>
                <a:lnTo>
                  <a:pt x="13716" y="1524"/>
                </a:lnTo>
                <a:lnTo>
                  <a:pt x="13716" y="4572"/>
                </a:lnTo>
                <a:lnTo>
                  <a:pt x="12192" y="7620"/>
                </a:lnTo>
                <a:lnTo>
                  <a:pt x="12192" y="1828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6979023" y="1553134"/>
            <a:ext cx="49754" cy="106232"/>
          </a:xfrm>
          <a:custGeom>
            <a:avLst/>
            <a:gdLst/>
            <a:ahLst/>
            <a:cxnLst/>
            <a:rect l="l" t="t" r="r" b="b"/>
            <a:pathLst>
              <a:path w="56388" h="120396">
                <a:moveTo>
                  <a:pt x="13716" y="92964"/>
                </a:moveTo>
                <a:lnTo>
                  <a:pt x="12192" y="91440"/>
                </a:lnTo>
                <a:lnTo>
                  <a:pt x="12192" y="85344"/>
                </a:lnTo>
                <a:lnTo>
                  <a:pt x="10668" y="83820"/>
                </a:lnTo>
                <a:lnTo>
                  <a:pt x="10668" y="80772"/>
                </a:lnTo>
                <a:lnTo>
                  <a:pt x="7620" y="77724"/>
                </a:lnTo>
                <a:lnTo>
                  <a:pt x="4572" y="77724"/>
                </a:lnTo>
                <a:lnTo>
                  <a:pt x="1524" y="80772"/>
                </a:lnTo>
                <a:lnTo>
                  <a:pt x="0" y="83820"/>
                </a:lnTo>
                <a:lnTo>
                  <a:pt x="0" y="112776"/>
                </a:lnTo>
                <a:lnTo>
                  <a:pt x="3048" y="115824"/>
                </a:lnTo>
                <a:lnTo>
                  <a:pt x="6096" y="117348"/>
                </a:lnTo>
                <a:lnTo>
                  <a:pt x="9144" y="115824"/>
                </a:lnTo>
                <a:lnTo>
                  <a:pt x="10668" y="112776"/>
                </a:lnTo>
                <a:lnTo>
                  <a:pt x="13716" y="114300"/>
                </a:lnTo>
                <a:lnTo>
                  <a:pt x="16764" y="117348"/>
                </a:lnTo>
                <a:lnTo>
                  <a:pt x="19812" y="118872"/>
                </a:lnTo>
                <a:lnTo>
                  <a:pt x="22859" y="118872"/>
                </a:lnTo>
                <a:lnTo>
                  <a:pt x="25907" y="120396"/>
                </a:lnTo>
                <a:lnTo>
                  <a:pt x="38100" y="120396"/>
                </a:lnTo>
                <a:lnTo>
                  <a:pt x="44196" y="115824"/>
                </a:lnTo>
                <a:lnTo>
                  <a:pt x="50292" y="108204"/>
                </a:lnTo>
                <a:lnTo>
                  <a:pt x="54864" y="103632"/>
                </a:lnTo>
                <a:lnTo>
                  <a:pt x="56388" y="96012"/>
                </a:lnTo>
                <a:lnTo>
                  <a:pt x="56388" y="79248"/>
                </a:lnTo>
                <a:lnTo>
                  <a:pt x="54864" y="73152"/>
                </a:lnTo>
                <a:lnTo>
                  <a:pt x="53340" y="68580"/>
                </a:lnTo>
                <a:lnTo>
                  <a:pt x="51816" y="62484"/>
                </a:lnTo>
                <a:lnTo>
                  <a:pt x="48768" y="59436"/>
                </a:lnTo>
                <a:lnTo>
                  <a:pt x="45720" y="56388"/>
                </a:lnTo>
                <a:lnTo>
                  <a:pt x="41148" y="54864"/>
                </a:lnTo>
                <a:lnTo>
                  <a:pt x="36575" y="51816"/>
                </a:lnTo>
                <a:lnTo>
                  <a:pt x="30479" y="50292"/>
                </a:lnTo>
                <a:lnTo>
                  <a:pt x="24383" y="48768"/>
                </a:lnTo>
                <a:lnTo>
                  <a:pt x="21336" y="47244"/>
                </a:lnTo>
                <a:lnTo>
                  <a:pt x="18288" y="45720"/>
                </a:lnTo>
                <a:lnTo>
                  <a:pt x="16764" y="42672"/>
                </a:lnTo>
                <a:lnTo>
                  <a:pt x="15240" y="41148"/>
                </a:lnTo>
                <a:lnTo>
                  <a:pt x="15240" y="38100"/>
                </a:lnTo>
                <a:lnTo>
                  <a:pt x="13716" y="36576"/>
                </a:lnTo>
                <a:lnTo>
                  <a:pt x="13716" y="30480"/>
                </a:lnTo>
                <a:lnTo>
                  <a:pt x="15240" y="27432"/>
                </a:lnTo>
                <a:lnTo>
                  <a:pt x="18288" y="24384"/>
                </a:lnTo>
                <a:lnTo>
                  <a:pt x="19812" y="21336"/>
                </a:lnTo>
                <a:lnTo>
                  <a:pt x="22859" y="18288"/>
                </a:lnTo>
                <a:lnTo>
                  <a:pt x="30479" y="18288"/>
                </a:lnTo>
                <a:lnTo>
                  <a:pt x="33527" y="19812"/>
                </a:lnTo>
                <a:lnTo>
                  <a:pt x="35051" y="21336"/>
                </a:lnTo>
                <a:lnTo>
                  <a:pt x="38100" y="22860"/>
                </a:lnTo>
                <a:lnTo>
                  <a:pt x="39624" y="24384"/>
                </a:lnTo>
                <a:lnTo>
                  <a:pt x="41148" y="27432"/>
                </a:lnTo>
                <a:lnTo>
                  <a:pt x="42672" y="30480"/>
                </a:lnTo>
                <a:lnTo>
                  <a:pt x="42672" y="39624"/>
                </a:lnTo>
                <a:lnTo>
                  <a:pt x="45720" y="42672"/>
                </a:lnTo>
                <a:lnTo>
                  <a:pt x="51816" y="42672"/>
                </a:lnTo>
                <a:lnTo>
                  <a:pt x="51816" y="39624"/>
                </a:lnTo>
                <a:lnTo>
                  <a:pt x="53340" y="38100"/>
                </a:lnTo>
                <a:lnTo>
                  <a:pt x="53340" y="7620"/>
                </a:lnTo>
                <a:lnTo>
                  <a:pt x="51816" y="6096"/>
                </a:lnTo>
                <a:lnTo>
                  <a:pt x="51816" y="3048"/>
                </a:lnTo>
                <a:lnTo>
                  <a:pt x="47244" y="3048"/>
                </a:lnTo>
                <a:lnTo>
                  <a:pt x="44196" y="6096"/>
                </a:lnTo>
                <a:lnTo>
                  <a:pt x="41148" y="4572"/>
                </a:lnTo>
                <a:lnTo>
                  <a:pt x="39624" y="3048"/>
                </a:lnTo>
                <a:lnTo>
                  <a:pt x="36575" y="1524"/>
                </a:lnTo>
                <a:lnTo>
                  <a:pt x="33527" y="0"/>
                </a:lnTo>
                <a:lnTo>
                  <a:pt x="19812" y="0"/>
                </a:lnTo>
                <a:lnTo>
                  <a:pt x="13716" y="3048"/>
                </a:lnTo>
                <a:lnTo>
                  <a:pt x="9144" y="10668"/>
                </a:lnTo>
                <a:lnTo>
                  <a:pt x="3596" y="21214"/>
                </a:lnTo>
                <a:lnTo>
                  <a:pt x="1524" y="35052"/>
                </a:lnTo>
                <a:lnTo>
                  <a:pt x="1524" y="39624"/>
                </a:lnTo>
                <a:lnTo>
                  <a:pt x="3048" y="45720"/>
                </a:lnTo>
                <a:lnTo>
                  <a:pt x="4572" y="50292"/>
                </a:lnTo>
                <a:lnTo>
                  <a:pt x="7620" y="56388"/>
                </a:lnTo>
                <a:lnTo>
                  <a:pt x="9144" y="59436"/>
                </a:lnTo>
                <a:lnTo>
                  <a:pt x="12192" y="62484"/>
                </a:lnTo>
                <a:lnTo>
                  <a:pt x="16764" y="65532"/>
                </a:lnTo>
                <a:lnTo>
                  <a:pt x="21336" y="67056"/>
                </a:lnTo>
                <a:lnTo>
                  <a:pt x="27431" y="70104"/>
                </a:lnTo>
                <a:lnTo>
                  <a:pt x="33527" y="71628"/>
                </a:lnTo>
                <a:lnTo>
                  <a:pt x="36575" y="73152"/>
                </a:lnTo>
                <a:lnTo>
                  <a:pt x="38100" y="73152"/>
                </a:lnTo>
                <a:lnTo>
                  <a:pt x="41148" y="74676"/>
                </a:lnTo>
                <a:lnTo>
                  <a:pt x="42672" y="76200"/>
                </a:lnTo>
                <a:lnTo>
                  <a:pt x="42672" y="79248"/>
                </a:lnTo>
                <a:lnTo>
                  <a:pt x="44196" y="80772"/>
                </a:lnTo>
                <a:lnTo>
                  <a:pt x="44196" y="91440"/>
                </a:lnTo>
                <a:lnTo>
                  <a:pt x="41148" y="94488"/>
                </a:lnTo>
                <a:lnTo>
                  <a:pt x="38100" y="99060"/>
                </a:lnTo>
                <a:lnTo>
                  <a:pt x="33527" y="100584"/>
                </a:lnTo>
                <a:lnTo>
                  <a:pt x="24383" y="100584"/>
                </a:lnTo>
                <a:lnTo>
                  <a:pt x="21336" y="99060"/>
                </a:lnTo>
                <a:lnTo>
                  <a:pt x="18288" y="97536"/>
                </a:lnTo>
                <a:lnTo>
                  <a:pt x="16764" y="96012"/>
                </a:lnTo>
                <a:lnTo>
                  <a:pt x="13716" y="9296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6726218" y="1714500"/>
            <a:ext cx="1453627" cy="108383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5833333" y="1730636"/>
            <a:ext cx="6724" cy="14791"/>
          </a:xfrm>
          <a:custGeom>
            <a:avLst/>
            <a:gdLst/>
            <a:ahLst/>
            <a:cxnLst/>
            <a:rect l="l" t="t" r="r" b="b"/>
            <a:pathLst>
              <a:path w="7620" h="16763">
                <a:moveTo>
                  <a:pt x="6096" y="15239"/>
                </a:moveTo>
                <a:lnTo>
                  <a:pt x="7620" y="1524"/>
                </a:lnTo>
                <a:lnTo>
                  <a:pt x="1524" y="1524"/>
                </a:lnTo>
                <a:lnTo>
                  <a:pt x="0" y="0"/>
                </a:lnTo>
                <a:lnTo>
                  <a:pt x="0" y="16763"/>
                </a:lnTo>
                <a:lnTo>
                  <a:pt x="6096" y="15239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5616836" y="1663401"/>
            <a:ext cx="162709" cy="80681"/>
          </a:xfrm>
          <a:custGeom>
            <a:avLst/>
            <a:gdLst/>
            <a:ahLst/>
            <a:cxnLst/>
            <a:rect l="l" t="t" r="r" b="b"/>
            <a:pathLst>
              <a:path w="184404" h="91439">
                <a:moveTo>
                  <a:pt x="59436" y="79248"/>
                </a:moveTo>
                <a:lnTo>
                  <a:pt x="47244" y="79248"/>
                </a:lnTo>
                <a:lnTo>
                  <a:pt x="45720" y="77724"/>
                </a:lnTo>
                <a:lnTo>
                  <a:pt x="42672" y="76200"/>
                </a:lnTo>
                <a:lnTo>
                  <a:pt x="42672" y="18287"/>
                </a:lnTo>
                <a:lnTo>
                  <a:pt x="44382" y="22169"/>
                </a:lnTo>
                <a:lnTo>
                  <a:pt x="49595" y="33714"/>
                </a:lnTo>
                <a:lnTo>
                  <a:pt x="54940" y="45259"/>
                </a:lnTo>
                <a:lnTo>
                  <a:pt x="60345" y="56804"/>
                </a:lnTo>
                <a:lnTo>
                  <a:pt x="65738" y="68349"/>
                </a:lnTo>
                <a:lnTo>
                  <a:pt x="71047" y="79894"/>
                </a:lnTo>
                <a:lnTo>
                  <a:pt x="76200" y="91439"/>
                </a:lnTo>
                <a:lnTo>
                  <a:pt x="97536" y="91439"/>
                </a:lnTo>
                <a:lnTo>
                  <a:pt x="100501" y="84363"/>
                </a:lnTo>
                <a:lnTo>
                  <a:pt x="105558" y="72785"/>
                </a:lnTo>
                <a:lnTo>
                  <a:pt x="110773" y="61314"/>
                </a:lnTo>
                <a:lnTo>
                  <a:pt x="116116" y="49888"/>
                </a:lnTo>
                <a:lnTo>
                  <a:pt x="121554" y="38442"/>
                </a:lnTo>
                <a:lnTo>
                  <a:pt x="127055" y="26914"/>
                </a:lnTo>
                <a:lnTo>
                  <a:pt x="132587" y="15239"/>
                </a:lnTo>
                <a:lnTo>
                  <a:pt x="132587" y="74675"/>
                </a:lnTo>
                <a:lnTo>
                  <a:pt x="131063" y="77724"/>
                </a:lnTo>
                <a:lnTo>
                  <a:pt x="128016" y="77724"/>
                </a:lnTo>
                <a:lnTo>
                  <a:pt x="124968" y="79248"/>
                </a:lnTo>
                <a:lnTo>
                  <a:pt x="114300" y="79248"/>
                </a:lnTo>
                <a:lnTo>
                  <a:pt x="114300" y="91439"/>
                </a:lnTo>
                <a:lnTo>
                  <a:pt x="184404" y="91439"/>
                </a:lnTo>
                <a:lnTo>
                  <a:pt x="184404" y="79248"/>
                </a:lnTo>
                <a:lnTo>
                  <a:pt x="173736" y="79248"/>
                </a:lnTo>
                <a:lnTo>
                  <a:pt x="172212" y="77724"/>
                </a:lnTo>
                <a:lnTo>
                  <a:pt x="169163" y="77724"/>
                </a:lnTo>
                <a:lnTo>
                  <a:pt x="167640" y="74675"/>
                </a:lnTo>
                <a:lnTo>
                  <a:pt x="167640" y="15239"/>
                </a:lnTo>
                <a:lnTo>
                  <a:pt x="170687" y="13715"/>
                </a:lnTo>
                <a:lnTo>
                  <a:pt x="173736" y="12191"/>
                </a:lnTo>
                <a:lnTo>
                  <a:pt x="184404" y="12191"/>
                </a:lnTo>
                <a:lnTo>
                  <a:pt x="184404" y="0"/>
                </a:lnTo>
                <a:lnTo>
                  <a:pt x="117348" y="0"/>
                </a:lnTo>
                <a:lnTo>
                  <a:pt x="113060" y="9959"/>
                </a:lnTo>
                <a:lnTo>
                  <a:pt x="107929" y="21266"/>
                </a:lnTo>
                <a:lnTo>
                  <a:pt x="102563" y="32721"/>
                </a:lnTo>
                <a:lnTo>
                  <a:pt x="97041" y="44402"/>
                </a:lnTo>
                <a:lnTo>
                  <a:pt x="91440" y="56387"/>
                </a:lnTo>
                <a:lnTo>
                  <a:pt x="87361" y="46228"/>
                </a:lnTo>
                <a:lnTo>
                  <a:pt x="82264" y="34388"/>
                </a:lnTo>
                <a:lnTo>
                  <a:pt x="77073" y="22791"/>
                </a:lnTo>
                <a:lnTo>
                  <a:pt x="71950" y="11355"/>
                </a:lnTo>
                <a:lnTo>
                  <a:pt x="67056" y="0"/>
                </a:lnTo>
                <a:lnTo>
                  <a:pt x="0" y="0"/>
                </a:lnTo>
                <a:lnTo>
                  <a:pt x="0" y="12191"/>
                </a:lnTo>
                <a:lnTo>
                  <a:pt x="10668" y="12191"/>
                </a:lnTo>
                <a:lnTo>
                  <a:pt x="13716" y="13715"/>
                </a:lnTo>
                <a:lnTo>
                  <a:pt x="15240" y="13715"/>
                </a:lnTo>
                <a:lnTo>
                  <a:pt x="18287" y="16763"/>
                </a:lnTo>
                <a:lnTo>
                  <a:pt x="18287" y="74675"/>
                </a:lnTo>
                <a:lnTo>
                  <a:pt x="16763" y="77724"/>
                </a:lnTo>
                <a:lnTo>
                  <a:pt x="13716" y="77724"/>
                </a:lnTo>
                <a:lnTo>
                  <a:pt x="10668" y="79248"/>
                </a:lnTo>
                <a:lnTo>
                  <a:pt x="0" y="79248"/>
                </a:lnTo>
                <a:lnTo>
                  <a:pt x="0" y="91439"/>
                </a:lnTo>
                <a:lnTo>
                  <a:pt x="59436" y="91439"/>
                </a:lnTo>
                <a:lnTo>
                  <a:pt x="59436" y="79248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5478331" y="1663401"/>
            <a:ext cx="63200" cy="80681"/>
          </a:xfrm>
          <a:custGeom>
            <a:avLst/>
            <a:gdLst/>
            <a:ahLst/>
            <a:cxnLst/>
            <a:rect l="l" t="t" r="r" b="b"/>
            <a:pathLst>
              <a:path w="71627" h="91439">
                <a:moveTo>
                  <a:pt x="8246" y="91439"/>
                </a:moveTo>
                <a:lnTo>
                  <a:pt x="71627" y="91439"/>
                </a:lnTo>
                <a:lnTo>
                  <a:pt x="71627" y="79248"/>
                </a:lnTo>
                <a:lnTo>
                  <a:pt x="60959" y="79248"/>
                </a:lnTo>
                <a:lnTo>
                  <a:pt x="57912" y="77724"/>
                </a:lnTo>
                <a:lnTo>
                  <a:pt x="54863" y="77724"/>
                </a:lnTo>
                <a:lnTo>
                  <a:pt x="53339" y="74675"/>
                </a:lnTo>
                <a:lnTo>
                  <a:pt x="53339" y="18287"/>
                </a:lnTo>
                <a:lnTo>
                  <a:pt x="54863" y="15239"/>
                </a:lnTo>
                <a:lnTo>
                  <a:pt x="57912" y="13715"/>
                </a:lnTo>
                <a:lnTo>
                  <a:pt x="60959" y="12191"/>
                </a:lnTo>
                <a:lnTo>
                  <a:pt x="71627" y="12191"/>
                </a:lnTo>
                <a:lnTo>
                  <a:pt x="71627" y="0"/>
                </a:lnTo>
                <a:lnTo>
                  <a:pt x="0" y="0"/>
                </a:lnTo>
                <a:lnTo>
                  <a:pt x="0" y="12191"/>
                </a:lnTo>
                <a:lnTo>
                  <a:pt x="10667" y="12191"/>
                </a:lnTo>
                <a:lnTo>
                  <a:pt x="13715" y="13715"/>
                </a:lnTo>
                <a:lnTo>
                  <a:pt x="16763" y="15239"/>
                </a:lnTo>
                <a:lnTo>
                  <a:pt x="16763" y="74675"/>
                </a:lnTo>
                <a:lnTo>
                  <a:pt x="15239" y="77724"/>
                </a:lnTo>
                <a:lnTo>
                  <a:pt x="12191" y="79248"/>
                </a:lnTo>
                <a:lnTo>
                  <a:pt x="0" y="79248"/>
                </a:lnTo>
                <a:lnTo>
                  <a:pt x="0" y="91439"/>
                </a:lnTo>
                <a:lnTo>
                  <a:pt x="8246" y="91439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5341171" y="1663401"/>
            <a:ext cx="127746" cy="80681"/>
          </a:xfrm>
          <a:custGeom>
            <a:avLst/>
            <a:gdLst/>
            <a:ahLst/>
            <a:cxnLst/>
            <a:rect l="l" t="t" r="r" b="b"/>
            <a:pathLst>
              <a:path w="144779" h="91439">
                <a:moveTo>
                  <a:pt x="144779" y="0"/>
                </a:moveTo>
                <a:lnTo>
                  <a:pt x="83819" y="0"/>
                </a:lnTo>
                <a:lnTo>
                  <a:pt x="83819" y="12191"/>
                </a:lnTo>
                <a:lnTo>
                  <a:pt x="94487" y="12191"/>
                </a:lnTo>
                <a:lnTo>
                  <a:pt x="97535" y="13715"/>
                </a:lnTo>
                <a:lnTo>
                  <a:pt x="100583" y="15239"/>
                </a:lnTo>
                <a:lnTo>
                  <a:pt x="102107" y="18287"/>
                </a:lnTo>
                <a:lnTo>
                  <a:pt x="102107" y="53339"/>
                </a:lnTo>
                <a:lnTo>
                  <a:pt x="98911" y="49499"/>
                </a:lnTo>
                <a:lnTo>
                  <a:pt x="90663" y="39526"/>
                </a:lnTo>
                <a:lnTo>
                  <a:pt x="82651" y="29707"/>
                </a:lnTo>
                <a:lnTo>
                  <a:pt x="74814" y="19925"/>
                </a:lnTo>
                <a:lnTo>
                  <a:pt x="67096" y="10061"/>
                </a:lnTo>
                <a:lnTo>
                  <a:pt x="59436" y="0"/>
                </a:lnTo>
                <a:lnTo>
                  <a:pt x="0" y="0"/>
                </a:lnTo>
                <a:lnTo>
                  <a:pt x="0" y="12191"/>
                </a:lnTo>
                <a:lnTo>
                  <a:pt x="10667" y="12191"/>
                </a:lnTo>
                <a:lnTo>
                  <a:pt x="12191" y="13715"/>
                </a:lnTo>
                <a:lnTo>
                  <a:pt x="15239" y="13715"/>
                </a:lnTo>
                <a:lnTo>
                  <a:pt x="16763" y="16763"/>
                </a:lnTo>
                <a:lnTo>
                  <a:pt x="18287" y="20799"/>
                </a:lnTo>
                <a:lnTo>
                  <a:pt x="18287" y="74675"/>
                </a:lnTo>
                <a:lnTo>
                  <a:pt x="16763" y="74675"/>
                </a:lnTo>
                <a:lnTo>
                  <a:pt x="15239" y="77724"/>
                </a:lnTo>
                <a:lnTo>
                  <a:pt x="12191" y="79248"/>
                </a:lnTo>
                <a:lnTo>
                  <a:pt x="0" y="79248"/>
                </a:lnTo>
                <a:lnTo>
                  <a:pt x="0" y="91439"/>
                </a:lnTo>
                <a:lnTo>
                  <a:pt x="60960" y="91439"/>
                </a:lnTo>
                <a:lnTo>
                  <a:pt x="60960" y="79248"/>
                </a:lnTo>
                <a:lnTo>
                  <a:pt x="50291" y="79248"/>
                </a:lnTo>
                <a:lnTo>
                  <a:pt x="47243" y="77724"/>
                </a:lnTo>
                <a:lnTo>
                  <a:pt x="45719" y="77724"/>
                </a:lnTo>
                <a:lnTo>
                  <a:pt x="42672" y="76200"/>
                </a:lnTo>
                <a:lnTo>
                  <a:pt x="42672" y="24384"/>
                </a:lnTo>
                <a:lnTo>
                  <a:pt x="49283" y="32587"/>
                </a:lnTo>
                <a:lnTo>
                  <a:pt x="57325" y="42432"/>
                </a:lnTo>
                <a:lnTo>
                  <a:pt x="65367" y="52186"/>
                </a:lnTo>
                <a:lnTo>
                  <a:pt x="73409" y="61906"/>
                </a:lnTo>
                <a:lnTo>
                  <a:pt x="81451" y="71650"/>
                </a:lnTo>
                <a:lnTo>
                  <a:pt x="89493" y="81475"/>
                </a:lnTo>
                <a:lnTo>
                  <a:pt x="97535" y="91439"/>
                </a:lnTo>
                <a:lnTo>
                  <a:pt x="126491" y="91439"/>
                </a:lnTo>
                <a:lnTo>
                  <a:pt x="126491" y="18287"/>
                </a:lnTo>
                <a:lnTo>
                  <a:pt x="128015" y="15239"/>
                </a:lnTo>
                <a:lnTo>
                  <a:pt x="131063" y="13715"/>
                </a:lnTo>
                <a:lnTo>
                  <a:pt x="134111" y="12191"/>
                </a:lnTo>
                <a:lnTo>
                  <a:pt x="144779" y="12191"/>
                </a:lnTo>
                <a:lnTo>
                  <a:pt x="144779" y="0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5156946" y="1663400"/>
            <a:ext cx="162709" cy="80682"/>
          </a:xfrm>
          <a:custGeom>
            <a:avLst/>
            <a:gdLst/>
            <a:ahLst/>
            <a:cxnLst/>
            <a:rect l="l" t="t" r="r" b="b"/>
            <a:pathLst>
              <a:path w="184403" h="91440">
                <a:moveTo>
                  <a:pt x="8636" y="91440"/>
                </a:moveTo>
                <a:lnTo>
                  <a:pt x="59436" y="91439"/>
                </a:lnTo>
                <a:lnTo>
                  <a:pt x="59436" y="79248"/>
                </a:lnTo>
                <a:lnTo>
                  <a:pt x="47243" y="79248"/>
                </a:lnTo>
                <a:lnTo>
                  <a:pt x="45719" y="77724"/>
                </a:lnTo>
                <a:lnTo>
                  <a:pt x="42672" y="76200"/>
                </a:lnTo>
                <a:lnTo>
                  <a:pt x="42672" y="18287"/>
                </a:lnTo>
                <a:lnTo>
                  <a:pt x="44382" y="22169"/>
                </a:lnTo>
                <a:lnTo>
                  <a:pt x="49595" y="33714"/>
                </a:lnTo>
                <a:lnTo>
                  <a:pt x="54940" y="45259"/>
                </a:lnTo>
                <a:lnTo>
                  <a:pt x="60345" y="56804"/>
                </a:lnTo>
                <a:lnTo>
                  <a:pt x="65738" y="68349"/>
                </a:lnTo>
                <a:lnTo>
                  <a:pt x="71047" y="79894"/>
                </a:lnTo>
                <a:lnTo>
                  <a:pt x="76200" y="91439"/>
                </a:lnTo>
                <a:lnTo>
                  <a:pt x="96012" y="91439"/>
                </a:lnTo>
                <a:lnTo>
                  <a:pt x="99613" y="83827"/>
                </a:lnTo>
                <a:lnTo>
                  <a:pt x="105109" y="72343"/>
                </a:lnTo>
                <a:lnTo>
                  <a:pt x="110605" y="60963"/>
                </a:lnTo>
                <a:lnTo>
                  <a:pt x="116100" y="49625"/>
                </a:lnTo>
                <a:lnTo>
                  <a:pt x="121596" y="38266"/>
                </a:lnTo>
                <a:lnTo>
                  <a:pt x="127092" y="26825"/>
                </a:lnTo>
                <a:lnTo>
                  <a:pt x="132587" y="15239"/>
                </a:lnTo>
                <a:lnTo>
                  <a:pt x="132587" y="76200"/>
                </a:lnTo>
                <a:lnTo>
                  <a:pt x="129539" y="77724"/>
                </a:lnTo>
                <a:lnTo>
                  <a:pt x="126491" y="79248"/>
                </a:lnTo>
                <a:lnTo>
                  <a:pt x="114300" y="79248"/>
                </a:lnTo>
                <a:lnTo>
                  <a:pt x="114300" y="91439"/>
                </a:lnTo>
                <a:lnTo>
                  <a:pt x="184403" y="91439"/>
                </a:lnTo>
                <a:lnTo>
                  <a:pt x="184403" y="79248"/>
                </a:lnTo>
                <a:lnTo>
                  <a:pt x="173736" y="79248"/>
                </a:lnTo>
                <a:lnTo>
                  <a:pt x="172212" y="77724"/>
                </a:lnTo>
                <a:lnTo>
                  <a:pt x="169163" y="77724"/>
                </a:lnTo>
                <a:lnTo>
                  <a:pt x="167639" y="74675"/>
                </a:lnTo>
                <a:lnTo>
                  <a:pt x="167639" y="15239"/>
                </a:lnTo>
                <a:lnTo>
                  <a:pt x="170687" y="13715"/>
                </a:lnTo>
                <a:lnTo>
                  <a:pt x="173736" y="12191"/>
                </a:lnTo>
                <a:lnTo>
                  <a:pt x="184403" y="12191"/>
                </a:lnTo>
                <a:lnTo>
                  <a:pt x="184403" y="0"/>
                </a:lnTo>
                <a:lnTo>
                  <a:pt x="117348" y="0"/>
                </a:lnTo>
                <a:lnTo>
                  <a:pt x="113060" y="9959"/>
                </a:lnTo>
                <a:lnTo>
                  <a:pt x="107929" y="21266"/>
                </a:lnTo>
                <a:lnTo>
                  <a:pt x="102563" y="32721"/>
                </a:lnTo>
                <a:lnTo>
                  <a:pt x="97041" y="44402"/>
                </a:lnTo>
                <a:lnTo>
                  <a:pt x="91439" y="56387"/>
                </a:lnTo>
                <a:lnTo>
                  <a:pt x="87152" y="45749"/>
                </a:lnTo>
                <a:lnTo>
                  <a:pt x="82021" y="34037"/>
                </a:lnTo>
                <a:lnTo>
                  <a:pt x="76655" y="22561"/>
                </a:lnTo>
                <a:lnTo>
                  <a:pt x="71133" y="11241"/>
                </a:lnTo>
                <a:lnTo>
                  <a:pt x="65531" y="0"/>
                </a:lnTo>
                <a:lnTo>
                  <a:pt x="0" y="0"/>
                </a:lnTo>
                <a:lnTo>
                  <a:pt x="0" y="12191"/>
                </a:lnTo>
                <a:lnTo>
                  <a:pt x="10667" y="12191"/>
                </a:lnTo>
                <a:lnTo>
                  <a:pt x="13715" y="13715"/>
                </a:lnTo>
                <a:lnTo>
                  <a:pt x="15239" y="13715"/>
                </a:lnTo>
                <a:lnTo>
                  <a:pt x="18287" y="16763"/>
                </a:lnTo>
                <a:lnTo>
                  <a:pt x="18287" y="74675"/>
                </a:lnTo>
                <a:lnTo>
                  <a:pt x="16763" y="77724"/>
                </a:lnTo>
                <a:lnTo>
                  <a:pt x="13715" y="77724"/>
                </a:lnTo>
                <a:lnTo>
                  <a:pt x="10667" y="79248"/>
                </a:lnTo>
                <a:lnTo>
                  <a:pt x="0" y="79248"/>
                </a:lnTo>
                <a:lnTo>
                  <a:pt x="0" y="91439"/>
                </a:lnTo>
                <a:lnTo>
                  <a:pt x="8636" y="91440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6309359" y="1659366"/>
            <a:ext cx="33618" cy="21515"/>
          </a:xfrm>
          <a:custGeom>
            <a:avLst/>
            <a:gdLst/>
            <a:ahLst/>
            <a:cxnLst/>
            <a:rect l="l" t="t" r="r" b="b"/>
            <a:pathLst>
              <a:path w="38100" h="24384">
                <a:moveTo>
                  <a:pt x="38100" y="12192"/>
                </a:moveTo>
                <a:lnTo>
                  <a:pt x="38100" y="9144"/>
                </a:lnTo>
                <a:lnTo>
                  <a:pt x="36575" y="6096"/>
                </a:lnTo>
                <a:lnTo>
                  <a:pt x="32003" y="3048"/>
                </a:lnTo>
                <a:lnTo>
                  <a:pt x="28955" y="1524"/>
                </a:lnTo>
                <a:lnTo>
                  <a:pt x="24383" y="0"/>
                </a:lnTo>
                <a:lnTo>
                  <a:pt x="13716" y="0"/>
                </a:lnTo>
                <a:lnTo>
                  <a:pt x="9144" y="1524"/>
                </a:lnTo>
                <a:lnTo>
                  <a:pt x="6096" y="3048"/>
                </a:lnTo>
                <a:lnTo>
                  <a:pt x="1524" y="6096"/>
                </a:lnTo>
                <a:lnTo>
                  <a:pt x="0" y="9144"/>
                </a:lnTo>
                <a:lnTo>
                  <a:pt x="0" y="15239"/>
                </a:lnTo>
                <a:lnTo>
                  <a:pt x="1524" y="18287"/>
                </a:lnTo>
                <a:lnTo>
                  <a:pt x="6096" y="19812"/>
                </a:lnTo>
                <a:lnTo>
                  <a:pt x="9144" y="22860"/>
                </a:lnTo>
                <a:lnTo>
                  <a:pt x="13716" y="24384"/>
                </a:lnTo>
                <a:lnTo>
                  <a:pt x="24383" y="24384"/>
                </a:lnTo>
                <a:lnTo>
                  <a:pt x="28955" y="22860"/>
                </a:lnTo>
                <a:lnTo>
                  <a:pt x="32003" y="19812"/>
                </a:lnTo>
                <a:lnTo>
                  <a:pt x="36575" y="18287"/>
                </a:lnTo>
                <a:lnTo>
                  <a:pt x="38100" y="15239"/>
                </a:lnTo>
                <a:lnTo>
                  <a:pt x="38100" y="12192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5909982" y="1659366"/>
            <a:ext cx="56477" cy="84716"/>
          </a:xfrm>
          <a:custGeom>
            <a:avLst/>
            <a:gdLst/>
            <a:ahLst/>
            <a:cxnLst/>
            <a:rect l="l" t="t" r="r" b="b"/>
            <a:pathLst>
              <a:path w="64007" h="96012">
                <a:moveTo>
                  <a:pt x="13207" y="96012"/>
                </a:moveTo>
                <a:lnTo>
                  <a:pt x="64007" y="96012"/>
                </a:lnTo>
                <a:lnTo>
                  <a:pt x="64007" y="83820"/>
                </a:lnTo>
                <a:lnTo>
                  <a:pt x="53340" y="83820"/>
                </a:lnTo>
                <a:lnTo>
                  <a:pt x="51816" y="82296"/>
                </a:lnTo>
                <a:lnTo>
                  <a:pt x="48768" y="82296"/>
                </a:lnTo>
                <a:lnTo>
                  <a:pt x="48768" y="0"/>
                </a:lnTo>
                <a:lnTo>
                  <a:pt x="37583" y="114"/>
                </a:lnTo>
                <a:lnTo>
                  <a:pt x="24512" y="2651"/>
                </a:lnTo>
                <a:lnTo>
                  <a:pt x="12093" y="4536"/>
                </a:lnTo>
                <a:lnTo>
                  <a:pt x="0" y="6096"/>
                </a:lnTo>
                <a:lnTo>
                  <a:pt x="0" y="18287"/>
                </a:lnTo>
                <a:lnTo>
                  <a:pt x="15240" y="18287"/>
                </a:lnTo>
                <a:lnTo>
                  <a:pt x="15240" y="79248"/>
                </a:lnTo>
                <a:lnTo>
                  <a:pt x="13716" y="82296"/>
                </a:lnTo>
                <a:lnTo>
                  <a:pt x="10668" y="83820"/>
                </a:lnTo>
                <a:lnTo>
                  <a:pt x="0" y="83820"/>
                </a:lnTo>
                <a:lnTo>
                  <a:pt x="0" y="96012"/>
                </a:lnTo>
                <a:lnTo>
                  <a:pt x="13207" y="96012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6080760" y="1686261"/>
            <a:ext cx="114299" cy="84716"/>
          </a:xfrm>
          <a:custGeom>
            <a:avLst/>
            <a:gdLst/>
            <a:ahLst/>
            <a:cxnLst/>
            <a:rect l="l" t="t" r="r" b="b"/>
            <a:pathLst>
              <a:path w="129539" h="96011">
                <a:moveTo>
                  <a:pt x="51815" y="16763"/>
                </a:moveTo>
                <a:lnTo>
                  <a:pt x="53339" y="13715"/>
                </a:lnTo>
                <a:lnTo>
                  <a:pt x="56387" y="12191"/>
                </a:lnTo>
                <a:lnTo>
                  <a:pt x="65531" y="12191"/>
                </a:lnTo>
                <a:lnTo>
                  <a:pt x="65531" y="0"/>
                </a:lnTo>
                <a:lnTo>
                  <a:pt x="0" y="0"/>
                </a:lnTo>
                <a:lnTo>
                  <a:pt x="0" y="12191"/>
                </a:lnTo>
                <a:lnTo>
                  <a:pt x="4572" y="12191"/>
                </a:lnTo>
                <a:lnTo>
                  <a:pt x="7620" y="13715"/>
                </a:lnTo>
                <a:lnTo>
                  <a:pt x="9144" y="13715"/>
                </a:lnTo>
                <a:lnTo>
                  <a:pt x="12192" y="15239"/>
                </a:lnTo>
                <a:lnTo>
                  <a:pt x="15239" y="18287"/>
                </a:lnTo>
                <a:lnTo>
                  <a:pt x="20717" y="25722"/>
                </a:lnTo>
                <a:lnTo>
                  <a:pt x="28492" y="35982"/>
                </a:lnTo>
                <a:lnTo>
                  <a:pt x="36266" y="45978"/>
                </a:lnTo>
                <a:lnTo>
                  <a:pt x="44041" y="55799"/>
                </a:lnTo>
                <a:lnTo>
                  <a:pt x="51815" y="65531"/>
                </a:lnTo>
                <a:lnTo>
                  <a:pt x="50292" y="67055"/>
                </a:lnTo>
                <a:lnTo>
                  <a:pt x="47244" y="70103"/>
                </a:lnTo>
                <a:lnTo>
                  <a:pt x="44196" y="74675"/>
                </a:lnTo>
                <a:lnTo>
                  <a:pt x="42672" y="76200"/>
                </a:lnTo>
                <a:lnTo>
                  <a:pt x="39624" y="77723"/>
                </a:lnTo>
                <a:lnTo>
                  <a:pt x="38100" y="79247"/>
                </a:lnTo>
                <a:lnTo>
                  <a:pt x="35051" y="79247"/>
                </a:lnTo>
                <a:lnTo>
                  <a:pt x="32003" y="77723"/>
                </a:lnTo>
                <a:lnTo>
                  <a:pt x="28955" y="76200"/>
                </a:lnTo>
                <a:lnTo>
                  <a:pt x="25907" y="74675"/>
                </a:lnTo>
                <a:lnTo>
                  <a:pt x="22859" y="73151"/>
                </a:lnTo>
                <a:lnTo>
                  <a:pt x="13715" y="73151"/>
                </a:lnTo>
                <a:lnTo>
                  <a:pt x="10668" y="74675"/>
                </a:lnTo>
                <a:lnTo>
                  <a:pt x="7620" y="76200"/>
                </a:lnTo>
                <a:lnTo>
                  <a:pt x="4572" y="77723"/>
                </a:lnTo>
                <a:lnTo>
                  <a:pt x="3048" y="80771"/>
                </a:lnTo>
                <a:lnTo>
                  <a:pt x="3048" y="85343"/>
                </a:lnTo>
                <a:lnTo>
                  <a:pt x="6096" y="88391"/>
                </a:lnTo>
                <a:lnTo>
                  <a:pt x="10668" y="91439"/>
                </a:lnTo>
                <a:lnTo>
                  <a:pt x="15239" y="94487"/>
                </a:lnTo>
                <a:lnTo>
                  <a:pt x="21335" y="96011"/>
                </a:lnTo>
                <a:lnTo>
                  <a:pt x="38100" y="96011"/>
                </a:lnTo>
                <a:lnTo>
                  <a:pt x="44196" y="94487"/>
                </a:lnTo>
                <a:lnTo>
                  <a:pt x="50292" y="91439"/>
                </a:lnTo>
                <a:lnTo>
                  <a:pt x="56387" y="89915"/>
                </a:lnTo>
                <a:lnTo>
                  <a:pt x="62483" y="85343"/>
                </a:lnTo>
                <a:lnTo>
                  <a:pt x="67055" y="79247"/>
                </a:lnTo>
                <a:lnTo>
                  <a:pt x="67604" y="78481"/>
                </a:lnTo>
                <a:lnTo>
                  <a:pt x="75258" y="68075"/>
                </a:lnTo>
                <a:lnTo>
                  <a:pt x="83072" y="57872"/>
                </a:lnTo>
                <a:lnTo>
                  <a:pt x="90965" y="47833"/>
                </a:lnTo>
                <a:lnTo>
                  <a:pt x="98855" y="37917"/>
                </a:lnTo>
                <a:lnTo>
                  <a:pt x="106660" y="28082"/>
                </a:lnTo>
                <a:lnTo>
                  <a:pt x="114300" y="18287"/>
                </a:lnTo>
                <a:lnTo>
                  <a:pt x="115824" y="15239"/>
                </a:lnTo>
                <a:lnTo>
                  <a:pt x="118872" y="13715"/>
                </a:lnTo>
                <a:lnTo>
                  <a:pt x="121920" y="13715"/>
                </a:lnTo>
                <a:lnTo>
                  <a:pt x="124968" y="12191"/>
                </a:lnTo>
                <a:lnTo>
                  <a:pt x="129539" y="12191"/>
                </a:lnTo>
                <a:lnTo>
                  <a:pt x="129539" y="0"/>
                </a:lnTo>
                <a:lnTo>
                  <a:pt x="73151" y="0"/>
                </a:lnTo>
                <a:lnTo>
                  <a:pt x="73151" y="12191"/>
                </a:lnTo>
                <a:lnTo>
                  <a:pt x="82296" y="12191"/>
                </a:lnTo>
                <a:lnTo>
                  <a:pt x="85344" y="13715"/>
                </a:lnTo>
                <a:lnTo>
                  <a:pt x="88392" y="15239"/>
                </a:lnTo>
                <a:lnTo>
                  <a:pt x="85344" y="18287"/>
                </a:lnTo>
                <a:lnTo>
                  <a:pt x="83686" y="21428"/>
                </a:lnTo>
                <a:lnTo>
                  <a:pt x="76791" y="32444"/>
                </a:lnTo>
                <a:lnTo>
                  <a:pt x="70103" y="42671"/>
                </a:lnTo>
                <a:lnTo>
                  <a:pt x="67597" y="39430"/>
                </a:lnTo>
                <a:lnTo>
                  <a:pt x="60587" y="29339"/>
                </a:lnTo>
                <a:lnTo>
                  <a:pt x="53339" y="18287"/>
                </a:lnTo>
                <a:lnTo>
                  <a:pt x="51815" y="16763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6365837" y="1684916"/>
            <a:ext cx="99507" cy="60511"/>
          </a:xfrm>
          <a:custGeom>
            <a:avLst/>
            <a:gdLst/>
            <a:ahLst/>
            <a:cxnLst/>
            <a:rect l="l" t="t" r="r" b="b"/>
            <a:pathLst>
              <a:path w="112775" h="68579">
                <a:moveTo>
                  <a:pt x="56387" y="51815"/>
                </a:moveTo>
                <a:lnTo>
                  <a:pt x="53339" y="53339"/>
                </a:lnTo>
                <a:lnTo>
                  <a:pt x="48767" y="53339"/>
                </a:lnTo>
                <a:lnTo>
                  <a:pt x="50291" y="65531"/>
                </a:lnTo>
                <a:lnTo>
                  <a:pt x="54863" y="65531"/>
                </a:lnTo>
                <a:lnTo>
                  <a:pt x="60959" y="62483"/>
                </a:lnTo>
                <a:lnTo>
                  <a:pt x="68579" y="59436"/>
                </a:lnTo>
                <a:lnTo>
                  <a:pt x="71627" y="62483"/>
                </a:lnTo>
                <a:lnTo>
                  <a:pt x="74675" y="64007"/>
                </a:lnTo>
                <a:lnTo>
                  <a:pt x="79247" y="65531"/>
                </a:lnTo>
                <a:lnTo>
                  <a:pt x="83819" y="67055"/>
                </a:lnTo>
                <a:lnTo>
                  <a:pt x="89915" y="68579"/>
                </a:lnTo>
                <a:lnTo>
                  <a:pt x="102107" y="68579"/>
                </a:lnTo>
                <a:lnTo>
                  <a:pt x="106679" y="67055"/>
                </a:lnTo>
                <a:lnTo>
                  <a:pt x="112775" y="65531"/>
                </a:lnTo>
                <a:lnTo>
                  <a:pt x="112775" y="53339"/>
                </a:lnTo>
                <a:lnTo>
                  <a:pt x="109727" y="54863"/>
                </a:lnTo>
                <a:lnTo>
                  <a:pt x="103631" y="54863"/>
                </a:lnTo>
                <a:lnTo>
                  <a:pt x="100583" y="53339"/>
                </a:lnTo>
                <a:lnTo>
                  <a:pt x="97535" y="51815"/>
                </a:lnTo>
                <a:lnTo>
                  <a:pt x="96011" y="48767"/>
                </a:lnTo>
                <a:lnTo>
                  <a:pt x="96011" y="16763"/>
                </a:lnTo>
                <a:lnTo>
                  <a:pt x="94487" y="12191"/>
                </a:lnTo>
                <a:lnTo>
                  <a:pt x="92963" y="10667"/>
                </a:lnTo>
                <a:lnTo>
                  <a:pt x="89915" y="7619"/>
                </a:lnTo>
                <a:lnTo>
                  <a:pt x="85343" y="4571"/>
                </a:lnTo>
                <a:lnTo>
                  <a:pt x="77723" y="3047"/>
                </a:lnTo>
                <a:lnTo>
                  <a:pt x="71627" y="1524"/>
                </a:lnTo>
                <a:lnTo>
                  <a:pt x="62483" y="0"/>
                </a:lnTo>
                <a:lnTo>
                  <a:pt x="52617" y="3"/>
                </a:lnTo>
                <a:lnTo>
                  <a:pt x="39468" y="998"/>
                </a:lnTo>
                <a:lnTo>
                  <a:pt x="27432" y="3047"/>
                </a:lnTo>
                <a:lnTo>
                  <a:pt x="19812" y="4571"/>
                </a:lnTo>
                <a:lnTo>
                  <a:pt x="13716" y="7619"/>
                </a:lnTo>
                <a:lnTo>
                  <a:pt x="9144" y="10667"/>
                </a:lnTo>
                <a:lnTo>
                  <a:pt x="6096" y="15239"/>
                </a:lnTo>
                <a:lnTo>
                  <a:pt x="6096" y="21336"/>
                </a:lnTo>
                <a:lnTo>
                  <a:pt x="9144" y="24383"/>
                </a:lnTo>
                <a:lnTo>
                  <a:pt x="12192" y="25907"/>
                </a:lnTo>
                <a:lnTo>
                  <a:pt x="16764" y="27431"/>
                </a:lnTo>
                <a:lnTo>
                  <a:pt x="27432" y="27431"/>
                </a:lnTo>
                <a:lnTo>
                  <a:pt x="30480" y="25907"/>
                </a:lnTo>
                <a:lnTo>
                  <a:pt x="32004" y="24383"/>
                </a:lnTo>
                <a:lnTo>
                  <a:pt x="35051" y="22859"/>
                </a:lnTo>
                <a:lnTo>
                  <a:pt x="36575" y="19812"/>
                </a:lnTo>
                <a:lnTo>
                  <a:pt x="39624" y="16763"/>
                </a:lnTo>
                <a:lnTo>
                  <a:pt x="42671" y="13715"/>
                </a:lnTo>
                <a:lnTo>
                  <a:pt x="45719" y="13715"/>
                </a:lnTo>
                <a:lnTo>
                  <a:pt x="48767" y="12191"/>
                </a:lnTo>
                <a:lnTo>
                  <a:pt x="54863" y="12191"/>
                </a:lnTo>
                <a:lnTo>
                  <a:pt x="56387" y="13715"/>
                </a:lnTo>
                <a:lnTo>
                  <a:pt x="59435" y="13715"/>
                </a:lnTo>
                <a:lnTo>
                  <a:pt x="62483" y="16763"/>
                </a:lnTo>
                <a:lnTo>
                  <a:pt x="64007" y="19812"/>
                </a:lnTo>
                <a:lnTo>
                  <a:pt x="64007" y="27431"/>
                </a:lnTo>
                <a:lnTo>
                  <a:pt x="56531" y="27619"/>
                </a:lnTo>
                <a:lnTo>
                  <a:pt x="43554" y="28767"/>
                </a:lnTo>
                <a:lnTo>
                  <a:pt x="32004" y="30479"/>
                </a:lnTo>
                <a:lnTo>
                  <a:pt x="22860" y="32003"/>
                </a:lnTo>
                <a:lnTo>
                  <a:pt x="16764" y="33527"/>
                </a:lnTo>
                <a:lnTo>
                  <a:pt x="12192" y="35051"/>
                </a:lnTo>
                <a:lnTo>
                  <a:pt x="7620" y="36575"/>
                </a:lnTo>
                <a:lnTo>
                  <a:pt x="4572" y="39624"/>
                </a:lnTo>
                <a:lnTo>
                  <a:pt x="3048" y="41147"/>
                </a:lnTo>
                <a:lnTo>
                  <a:pt x="1524" y="44195"/>
                </a:lnTo>
                <a:lnTo>
                  <a:pt x="0" y="47243"/>
                </a:lnTo>
                <a:lnTo>
                  <a:pt x="0" y="54863"/>
                </a:lnTo>
                <a:lnTo>
                  <a:pt x="3048" y="59436"/>
                </a:lnTo>
                <a:lnTo>
                  <a:pt x="9144" y="62483"/>
                </a:lnTo>
                <a:lnTo>
                  <a:pt x="15240" y="65531"/>
                </a:lnTo>
                <a:lnTo>
                  <a:pt x="22860" y="68579"/>
                </a:lnTo>
                <a:lnTo>
                  <a:pt x="33527" y="68579"/>
                </a:lnTo>
                <a:lnTo>
                  <a:pt x="35051" y="51815"/>
                </a:lnTo>
                <a:lnTo>
                  <a:pt x="35051" y="45719"/>
                </a:lnTo>
                <a:lnTo>
                  <a:pt x="38100" y="42671"/>
                </a:lnTo>
                <a:lnTo>
                  <a:pt x="41147" y="41147"/>
                </a:lnTo>
                <a:lnTo>
                  <a:pt x="44195" y="41147"/>
                </a:lnTo>
                <a:lnTo>
                  <a:pt x="48767" y="39624"/>
                </a:lnTo>
                <a:lnTo>
                  <a:pt x="54863" y="39624"/>
                </a:lnTo>
                <a:lnTo>
                  <a:pt x="64007" y="38100"/>
                </a:lnTo>
                <a:lnTo>
                  <a:pt x="64007" y="50291"/>
                </a:lnTo>
                <a:lnTo>
                  <a:pt x="60959" y="51815"/>
                </a:lnTo>
                <a:lnTo>
                  <a:pt x="56387" y="51815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6395421" y="1730636"/>
            <a:ext cx="14791" cy="14791"/>
          </a:xfrm>
          <a:custGeom>
            <a:avLst/>
            <a:gdLst/>
            <a:ahLst/>
            <a:cxnLst/>
            <a:rect l="l" t="t" r="r" b="b"/>
            <a:pathLst>
              <a:path w="16763" h="16763">
                <a:moveTo>
                  <a:pt x="12191" y="1524"/>
                </a:moveTo>
                <a:lnTo>
                  <a:pt x="6096" y="1524"/>
                </a:lnTo>
                <a:lnTo>
                  <a:pt x="4572" y="0"/>
                </a:lnTo>
                <a:lnTo>
                  <a:pt x="1524" y="0"/>
                </a:lnTo>
                <a:lnTo>
                  <a:pt x="0" y="16763"/>
                </a:lnTo>
                <a:lnTo>
                  <a:pt x="4572" y="16763"/>
                </a:lnTo>
                <a:lnTo>
                  <a:pt x="10667" y="15239"/>
                </a:lnTo>
                <a:lnTo>
                  <a:pt x="16763" y="13715"/>
                </a:lnTo>
                <a:lnTo>
                  <a:pt x="15239" y="1524"/>
                </a:lnTo>
                <a:lnTo>
                  <a:pt x="12191" y="1524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6298601" y="1684916"/>
            <a:ext cx="56478" cy="59166"/>
          </a:xfrm>
          <a:custGeom>
            <a:avLst/>
            <a:gdLst/>
            <a:ahLst/>
            <a:cxnLst/>
            <a:rect l="l" t="t" r="r" b="b"/>
            <a:pathLst>
              <a:path w="64008" h="67055">
                <a:moveTo>
                  <a:pt x="9144" y="54863"/>
                </a:moveTo>
                <a:lnTo>
                  <a:pt x="0" y="54863"/>
                </a:lnTo>
                <a:lnTo>
                  <a:pt x="0" y="67055"/>
                </a:lnTo>
                <a:lnTo>
                  <a:pt x="64008" y="67055"/>
                </a:lnTo>
                <a:lnTo>
                  <a:pt x="64008" y="54863"/>
                </a:lnTo>
                <a:lnTo>
                  <a:pt x="51816" y="54863"/>
                </a:lnTo>
                <a:lnTo>
                  <a:pt x="48768" y="51815"/>
                </a:lnTo>
                <a:lnTo>
                  <a:pt x="48768" y="0"/>
                </a:lnTo>
                <a:lnTo>
                  <a:pt x="38100" y="0"/>
                </a:lnTo>
                <a:lnTo>
                  <a:pt x="35051" y="1524"/>
                </a:lnTo>
                <a:lnTo>
                  <a:pt x="30480" y="3047"/>
                </a:lnTo>
                <a:lnTo>
                  <a:pt x="24384" y="3047"/>
                </a:lnTo>
                <a:lnTo>
                  <a:pt x="19812" y="4571"/>
                </a:lnTo>
                <a:lnTo>
                  <a:pt x="15240" y="4571"/>
                </a:lnTo>
                <a:lnTo>
                  <a:pt x="10668" y="6095"/>
                </a:lnTo>
                <a:lnTo>
                  <a:pt x="0" y="6095"/>
                </a:lnTo>
                <a:lnTo>
                  <a:pt x="0" y="18287"/>
                </a:lnTo>
                <a:lnTo>
                  <a:pt x="15240" y="18287"/>
                </a:lnTo>
                <a:lnTo>
                  <a:pt x="15240" y="51815"/>
                </a:lnTo>
                <a:lnTo>
                  <a:pt x="12192" y="53339"/>
                </a:lnTo>
                <a:lnTo>
                  <a:pt x="9144" y="54863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6199093" y="1684916"/>
            <a:ext cx="88751" cy="60511"/>
          </a:xfrm>
          <a:custGeom>
            <a:avLst/>
            <a:gdLst/>
            <a:ahLst/>
            <a:cxnLst/>
            <a:rect l="l" t="t" r="r" b="b"/>
            <a:pathLst>
              <a:path w="100584" h="68579">
                <a:moveTo>
                  <a:pt x="57267" y="1065"/>
                </a:moveTo>
                <a:lnTo>
                  <a:pt x="44196" y="0"/>
                </a:lnTo>
                <a:lnTo>
                  <a:pt x="37670" y="287"/>
                </a:lnTo>
                <a:lnTo>
                  <a:pt x="24478" y="2567"/>
                </a:lnTo>
                <a:lnTo>
                  <a:pt x="13716" y="6095"/>
                </a:lnTo>
                <a:lnTo>
                  <a:pt x="7620" y="10667"/>
                </a:lnTo>
                <a:lnTo>
                  <a:pt x="3048" y="15239"/>
                </a:lnTo>
                <a:lnTo>
                  <a:pt x="3048" y="24383"/>
                </a:lnTo>
                <a:lnTo>
                  <a:pt x="6096" y="28955"/>
                </a:lnTo>
                <a:lnTo>
                  <a:pt x="10668" y="32003"/>
                </a:lnTo>
                <a:lnTo>
                  <a:pt x="20071" y="36408"/>
                </a:lnTo>
                <a:lnTo>
                  <a:pt x="35051" y="39624"/>
                </a:lnTo>
                <a:lnTo>
                  <a:pt x="42672" y="42671"/>
                </a:lnTo>
                <a:lnTo>
                  <a:pt x="50292" y="44195"/>
                </a:lnTo>
                <a:lnTo>
                  <a:pt x="57912" y="45719"/>
                </a:lnTo>
                <a:lnTo>
                  <a:pt x="64008" y="45719"/>
                </a:lnTo>
                <a:lnTo>
                  <a:pt x="67056" y="47243"/>
                </a:lnTo>
                <a:lnTo>
                  <a:pt x="70103" y="50291"/>
                </a:lnTo>
                <a:lnTo>
                  <a:pt x="70103" y="53339"/>
                </a:lnTo>
                <a:lnTo>
                  <a:pt x="67056" y="54863"/>
                </a:lnTo>
                <a:lnTo>
                  <a:pt x="65532" y="54863"/>
                </a:lnTo>
                <a:lnTo>
                  <a:pt x="62484" y="56387"/>
                </a:lnTo>
                <a:lnTo>
                  <a:pt x="51816" y="56387"/>
                </a:lnTo>
                <a:lnTo>
                  <a:pt x="45720" y="54863"/>
                </a:lnTo>
                <a:lnTo>
                  <a:pt x="38100" y="51815"/>
                </a:lnTo>
                <a:lnTo>
                  <a:pt x="30480" y="48767"/>
                </a:lnTo>
                <a:lnTo>
                  <a:pt x="24384" y="45719"/>
                </a:lnTo>
                <a:lnTo>
                  <a:pt x="19812" y="39624"/>
                </a:lnTo>
                <a:lnTo>
                  <a:pt x="13716" y="42671"/>
                </a:lnTo>
                <a:lnTo>
                  <a:pt x="6096" y="44195"/>
                </a:lnTo>
                <a:lnTo>
                  <a:pt x="0" y="45719"/>
                </a:lnTo>
                <a:lnTo>
                  <a:pt x="4572" y="53339"/>
                </a:lnTo>
                <a:lnTo>
                  <a:pt x="9144" y="59436"/>
                </a:lnTo>
                <a:lnTo>
                  <a:pt x="13716" y="67055"/>
                </a:lnTo>
                <a:lnTo>
                  <a:pt x="27432" y="67055"/>
                </a:lnTo>
                <a:lnTo>
                  <a:pt x="28956" y="64007"/>
                </a:lnTo>
                <a:lnTo>
                  <a:pt x="32495" y="64766"/>
                </a:lnTo>
                <a:lnTo>
                  <a:pt x="44250" y="67626"/>
                </a:lnTo>
                <a:lnTo>
                  <a:pt x="57912" y="68579"/>
                </a:lnTo>
                <a:lnTo>
                  <a:pt x="66362" y="68168"/>
                </a:lnTo>
                <a:lnTo>
                  <a:pt x="78951" y="65867"/>
                </a:lnTo>
                <a:lnTo>
                  <a:pt x="89916" y="62483"/>
                </a:lnTo>
                <a:lnTo>
                  <a:pt x="97536" y="57912"/>
                </a:lnTo>
                <a:lnTo>
                  <a:pt x="100584" y="53339"/>
                </a:lnTo>
                <a:lnTo>
                  <a:pt x="100584" y="44195"/>
                </a:lnTo>
                <a:lnTo>
                  <a:pt x="99060" y="41147"/>
                </a:lnTo>
                <a:lnTo>
                  <a:pt x="97536" y="38100"/>
                </a:lnTo>
                <a:lnTo>
                  <a:pt x="94488" y="36575"/>
                </a:lnTo>
                <a:lnTo>
                  <a:pt x="91440" y="33527"/>
                </a:lnTo>
                <a:lnTo>
                  <a:pt x="86868" y="32003"/>
                </a:lnTo>
                <a:lnTo>
                  <a:pt x="82296" y="30479"/>
                </a:lnTo>
                <a:lnTo>
                  <a:pt x="77724" y="28955"/>
                </a:lnTo>
                <a:lnTo>
                  <a:pt x="71627" y="27431"/>
                </a:lnTo>
                <a:lnTo>
                  <a:pt x="68991" y="26991"/>
                </a:lnTo>
                <a:lnTo>
                  <a:pt x="56593" y="24675"/>
                </a:lnTo>
                <a:lnTo>
                  <a:pt x="44196" y="21336"/>
                </a:lnTo>
                <a:lnTo>
                  <a:pt x="39624" y="21336"/>
                </a:lnTo>
                <a:lnTo>
                  <a:pt x="36575" y="19812"/>
                </a:lnTo>
                <a:lnTo>
                  <a:pt x="33527" y="18287"/>
                </a:lnTo>
                <a:lnTo>
                  <a:pt x="35051" y="15239"/>
                </a:lnTo>
                <a:lnTo>
                  <a:pt x="38100" y="13715"/>
                </a:lnTo>
                <a:lnTo>
                  <a:pt x="41148" y="12191"/>
                </a:lnTo>
                <a:lnTo>
                  <a:pt x="50292" y="12191"/>
                </a:lnTo>
                <a:lnTo>
                  <a:pt x="56388" y="13715"/>
                </a:lnTo>
                <a:lnTo>
                  <a:pt x="60960" y="15239"/>
                </a:lnTo>
                <a:lnTo>
                  <a:pt x="67056" y="18287"/>
                </a:lnTo>
                <a:lnTo>
                  <a:pt x="71627" y="21336"/>
                </a:lnTo>
                <a:lnTo>
                  <a:pt x="76200" y="24383"/>
                </a:lnTo>
                <a:lnTo>
                  <a:pt x="82296" y="22859"/>
                </a:lnTo>
                <a:lnTo>
                  <a:pt x="88392" y="21336"/>
                </a:lnTo>
                <a:lnTo>
                  <a:pt x="96012" y="19812"/>
                </a:lnTo>
                <a:lnTo>
                  <a:pt x="92964" y="13715"/>
                </a:lnTo>
                <a:lnTo>
                  <a:pt x="89916" y="7619"/>
                </a:lnTo>
                <a:lnTo>
                  <a:pt x="86868" y="1524"/>
                </a:lnTo>
                <a:lnTo>
                  <a:pt x="73151" y="1524"/>
                </a:lnTo>
                <a:lnTo>
                  <a:pt x="69309" y="4261"/>
                </a:lnTo>
                <a:lnTo>
                  <a:pt x="57267" y="1065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5974527" y="1684916"/>
            <a:ext cx="100853" cy="60511"/>
          </a:xfrm>
          <a:custGeom>
            <a:avLst/>
            <a:gdLst/>
            <a:ahLst/>
            <a:cxnLst/>
            <a:rect l="l" t="t" r="r" b="b"/>
            <a:pathLst>
              <a:path w="114300" h="68579">
                <a:moveTo>
                  <a:pt x="64007" y="50291"/>
                </a:moveTo>
                <a:lnTo>
                  <a:pt x="60959" y="51815"/>
                </a:lnTo>
                <a:lnTo>
                  <a:pt x="57911" y="51815"/>
                </a:lnTo>
                <a:lnTo>
                  <a:pt x="54864" y="53339"/>
                </a:lnTo>
                <a:lnTo>
                  <a:pt x="45720" y="53339"/>
                </a:lnTo>
                <a:lnTo>
                  <a:pt x="44196" y="67055"/>
                </a:lnTo>
                <a:lnTo>
                  <a:pt x="50292" y="65531"/>
                </a:lnTo>
                <a:lnTo>
                  <a:pt x="56388" y="65531"/>
                </a:lnTo>
                <a:lnTo>
                  <a:pt x="62483" y="62483"/>
                </a:lnTo>
                <a:lnTo>
                  <a:pt x="68579" y="59436"/>
                </a:lnTo>
                <a:lnTo>
                  <a:pt x="71627" y="62483"/>
                </a:lnTo>
                <a:lnTo>
                  <a:pt x="76200" y="64007"/>
                </a:lnTo>
                <a:lnTo>
                  <a:pt x="80772" y="65531"/>
                </a:lnTo>
                <a:lnTo>
                  <a:pt x="85344" y="67055"/>
                </a:lnTo>
                <a:lnTo>
                  <a:pt x="89916" y="68579"/>
                </a:lnTo>
                <a:lnTo>
                  <a:pt x="102107" y="68579"/>
                </a:lnTo>
                <a:lnTo>
                  <a:pt x="108203" y="67055"/>
                </a:lnTo>
                <a:lnTo>
                  <a:pt x="114300" y="65531"/>
                </a:lnTo>
                <a:lnTo>
                  <a:pt x="114300" y="53339"/>
                </a:lnTo>
                <a:lnTo>
                  <a:pt x="109727" y="54863"/>
                </a:lnTo>
                <a:lnTo>
                  <a:pt x="103631" y="54863"/>
                </a:lnTo>
                <a:lnTo>
                  <a:pt x="100583" y="53339"/>
                </a:lnTo>
                <a:lnTo>
                  <a:pt x="97535" y="51815"/>
                </a:lnTo>
                <a:lnTo>
                  <a:pt x="96011" y="48767"/>
                </a:lnTo>
                <a:lnTo>
                  <a:pt x="96011" y="12191"/>
                </a:lnTo>
                <a:lnTo>
                  <a:pt x="92964" y="10667"/>
                </a:lnTo>
                <a:lnTo>
                  <a:pt x="89916" y="7619"/>
                </a:lnTo>
                <a:lnTo>
                  <a:pt x="85344" y="4571"/>
                </a:lnTo>
                <a:lnTo>
                  <a:pt x="77724" y="3047"/>
                </a:lnTo>
                <a:lnTo>
                  <a:pt x="71627" y="1524"/>
                </a:lnTo>
                <a:lnTo>
                  <a:pt x="64007" y="0"/>
                </a:lnTo>
                <a:lnTo>
                  <a:pt x="52617" y="3"/>
                </a:lnTo>
                <a:lnTo>
                  <a:pt x="39468" y="998"/>
                </a:lnTo>
                <a:lnTo>
                  <a:pt x="27431" y="3047"/>
                </a:lnTo>
                <a:lnTo>
                  <a:pt x="19811" y="4571"/>
                </a:lnTo>
                <a:lnTo>
                  <a:pt x="13716" y="7619"/>
                </a:lnTo>
                <a:lnTo>
                  <a:pt x="10668" y="10667"/>
                </a:lnTo>
                <a:lnTo>
                  <a:pt x="7620" y="12191"/>
                </a:lnTo>
                <a:lnTo>
                  <a:pt x="6096" y="15239"/>
                </a:lnTo>
                <a:lnTo>
                  <a:pt x="6096" y="21336"/>
                </a:lnTo>
                <a:lnTo>
                  <a:pt x="7620" y="22859"/>
                </a:lnTo>
                <a:lnTo>
                  <a:pt x="10668" y="24383"/>
                </a:lnTo>
                <a:lnTo>
                  <a:pt x="13716" y="25907"/>
                </a:lnTo>
                <a:lnTo>
                  <a:pt x="16764" y="27431"/>
                </a:lnTo>
                <a:lnTo>
                  <a:pt x="27431" y="27431"/>
                </a:lnTo>
                <a:lnTo>
                  <a:pt x="30479" y="25907"/>
                </a:lnTo>
                <a:lnTo>
                  <a:pt x="33527" y="24383"/>
                </a:lnTo>
                <a:lnTo>
                  <a:pt x="35051" y="22859"/>
                </a:lnTo>
                <a:lnTo>
                  <a:pt x="36575" y="19812"/>
                </a:lnTo>
                <a:lnTo>
                  <a:pt x="39624" y="16763"/>
                </a:lnTo>
                <a:lnTo>
                  <a:pt x="42672" y="15239"/>
                </a:lnTo>
                <a:lnTo>
                  <a:pt x="45720" y="13715"/>
                </a:lnTo>
                <a:lnTo>
                  <a:pt x="48768" y="12191"/>
                </a:lnTo>
                <a:lnTo>
                  <a:pt x="54864" y="12191"/>
                </a:lnTo>
                <a:lnTo>
                  <a:pt x="57911" y="13715"/>
                </a:lnTo>
                <a:lnTo>
                  <a:pt x="60959" y="15239"/>
                </a:lnTo>
                <a:lnTo>
                  <a:pt x="64007" y="16763"/>
                </a:lnTo>
                <a:lnTo>
                  <a:pt x="64007" y="27431"/>
                </a:lnTo>
                <a:lnTo>
                  <a:pt x="56531" y="27619"/>
                </a:lnTo>
                <a:lnTo>
                  <a:pt x="43554" y="28767"/>
                </a:lnTo>
                <a:lnTo>
                  <a:pt x="32003" y="30479"/>
                </a:lnTo>
                <a:lnTo>
                  <a:pt x="24383" y="32003"/>
                </a:lnTo>
                <a:lnTo>
                  <a:pt x="16764" y="33527"/>
                </a:lnTo>
                <a:lnTo>
                  <a:pt x="12192" y="35051"/>
                </a:lnTo>
                <a:lnTo>
                  <a:pt x="9144" y="36575"/>
                </a:lnTo>
                <a:lnTo>
                  <a:pt x="6096" y="39624"/>
                </a:lnTo>
                <a:lnTo>
                  <a:pt x="3048" y="41147"/>
                </a:lnTo>
                <a:lnTo>
                  <a:pt x="1524" y="44195"/>
                </a:lnTo>
                <a:lnTo>
                  <a:pt x="0" y="47243"/>
                </a:lnTo>
                <a:lnTo>
                  <a:pt x="0" y="54863"/>
                </a:lnTo>
                <a:lnTo>
                  <a:pt x="3048" y="59436"/>
                </a:lnTo>
                <a:lnTo>
                  <a:pt x="9144" y="62483"/>
                </a:lnTo>
                <a:lnTo>
                  <a:pt x="15240" y="65531"/>
                </a:lnTo>
                <a:lnTo>
                  <a:pt x="22859" y="68579"/>
                </a:lnTo>
                <a:lnTo>
                  <a:pt x="38100" y="68579"/>
                </a:lnTo>
                <a:lnTo>
                  <a:pt x="38100" y="51815"/>
                </a:lnTo>
                <a:lnTo>
                  <a:pt x="35051" y="50291"/>
                </a:lnTo>
                <a:lnTo>
                  <a:pt x="35051" y="45719"/>
                </a:lnTo>
                <a:lnTo>
                  <a:pt x="38100" y="42671"/>
                </a:lnTo>
                <a:lnTo>
                  <a:pt x="41148" y="41147"/>
                </a:lnTo>
                <a:lnTo>
                  <a:pt x="45720" y="41147"/>
                </a:lnTo>
                <a:lnTo>
                  <a:pt x="48768" y="39624"/>
                </a:lnTo>
                <a:lnTo>
                  <a:pt x="54864" y="39624"/>
                </a:lnTo>
                <a:lnTo>
                  <a:pt x="64007" y="38100"/>
                </a:lnTo>
                <a:lnTo>
                  <a:pt x="64007" y="50291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6008145" y="1730636"/>
            <a:ext cx="6724" cy="14791"/>
          </a:xfrm>
          <a:custGeom>
            <a:avLst/>
            <a:gdLst/>
            <a:ahLst/>
            <a:cxnLst/>
            <a:rect l="l" t="t" r="r" b="b"/>
            <a:pathLst>
              <a:path w="7620" h="16763">
                <a:moveTo>
                  <a:pt x="6096" y="15239"/>
                </a:moveTo>
                <a:lnTo>
                  <a:pt x="7620" y="1524"/>
                </a:lnTo>
                <a:lnTo>
                  <a:pt x="1524" y="1524"/>
                </a:lnTo>
                <a:lnTo>
                  <a:pt x="0" y="0"/>
                </a:lnTo>
                <a:lnTo>
                  <a:pt x="0" y="16763"/>
                </a:lnTo>
                <a:lnTo>
                  <a:pt x="6096" y="15239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5799716" y="1684916"/>
            <a:ext cx="100852" cy="60511"/>
          </a:xfrm>
          <a:custGeom>
            <a:avLst/>
            <a:gdLst/>
            <a:ahLst/>
            <a:cxnLst/>
            <a:rect l="l" t="t" r="r" b="b"/>
            <a:pathLst>
              <a:path w="114299" h="68579">
                <a:moveTo>
                  <a:pt x="64008" y="50291"/>
                </a:moveTo>
                <a:lnTo>
                  <a:pt x="60960" y="51815"/>
                </a:lnTo>
                <a:lnTo>
                  <a:pt x="57912" y="51815"/>
                </a:lnTo>
                <a:lnTo>
                  <a:pt x="54864" y="53339"/>
                </a:lnTo>
                <a:lnTo>
                  <a:pt x="45720" y="53339"/>
                </a:lnTo>
                <a:lnTo>
                  <a:pt x="44196" y="67055"/>
                </a:lnTo>
                <a:lnTo>
                  <a:pt x="50292" y="65531"/>
                </a:lnTo>
                <a:lnTo>
                  <a:pt x="56388" y="65531"/>
                </a:lnTo>
                <a:lnTo>
                  <a:pt x="62484" y="62483"/>
                </a:lnTo>
                <a:lnTo>
                  <a:pt x="68580" y="59436"/>
                </a:lnTo>
                <a:lnTo>
                  <a:pt x="71628" y="62483"/>
                </a:lnTo>
                <a:lnTo>
                  <a:pt x="76200" y="64007"/>
                </a:lnTo>
                <a:lnTo>
                  <a:pt x="80772" y="65531"/>
                </a:lnTo>
                <a:lnTo>
                  <a:pt x="85344" y="67055"/>
                </a:lnTo>
                <a:lnTo>
                  <a:pt x="89916" y="68579"/>
                </a:lnTo>
                <a:lnTo>
                  <a:pt x="102108" y="68579"/>
                </a:lnTo>
                <a:lnTo>
                  <a:pt x="108203" y="67055"/>
                </a:lnTo>
                <a:lnTo>
                  <a:pt x="114299" y="65531"/>
                </a:lnTo>
                <a:lnTo>
                  <a:pt x="114299" y="53339"/>
                </a:lnTo>
                <a:lnTo>
                  <a:pt x="109727" y="54863"/>
                </a:lnTo>
                <a:lnTo>
                  <a:pt x="103632" y="54863"/>
                </a:lnTo>
                <a:lnTo>
                  <a:pt x="100584" y="53339"/>
                </a:lnTo>
                <a:lnTo>
                  <a:pt x="97536" y="51815"/>
                </a:lnTo>
                <a:lnTo>
                  <a:pt x="96012" y="48767"/>
                </a:lnTo>
                <a:lnTo>
                  <a:pt x="96012" y="12191"/>
                </a:lnTo>
                <a:lnTo>
                  <a:pt x="92964" y="10667"/>
                </a:lnTo>
                <a:lnTo>
                  <a:pt x="89916" y="7619"/>
                </a:lnTo>
                <a:lnTo>
                  <a:pt x="85344" y="4571"/>
                </a:lnTo>
                <a:lnTo>
                  <a:pt x="77724" y="3047"/>
                </a:lnTo>
                <a:lnTo>
                  <a:pt x="71628" y="1524"/>
                </a:lnTo>
                <a:lnTo>
                  <a:pt x="64008" y="0"/>
                </a:lnTo>
                <a:lnTo>
                  <a:pt x="52617" y="3"/>
                </a:lnTo>
                <a:lnTo>
                  <a:pt x="39468" y="998"/>
                </a:lnTo>
                <a:lnTo>
                  <a:pt x="27432" y="3047"/>
                </a:lnTo>
                <a:lnTo>
                  <a:pt x="19812" y="4571"/>
                </a:lnTo>
                <a:lnTo>
                  <a:pt x="13716" y="7619"/>
                </a:lnTo>
                <a:lnTo>
                  <a:pt x="10668" y="10667"/>
                </a:lnTo>
                <a:lnTo>
                  <a:pt x="7620" y="12191"/>
                </a:lnTo>
                <a:lnTo>
                  <a:pt x="6096" y="15239"/>
                </a:lnTo>
                <a:lnTo>
                  <a:pt x="6096" y="21336"/>
                </a:lnTo>
                <a:lnTo>
                  <a:pt x="7620" y="22859"/>
                </a:lnTo>
                <a:lnTo>
                  <a:pt x="10668" y="24383"/>
                </a:lnTo>
                <a:lnTo>
                  <a:pt x="13716" y="25907"/>
                </a:lnTo>
                <a:lnTo>
                  <a:pt x="16764" y="27431"/>
                </a:lnTo>
                <a:lnTo>
                  <a:pt x="27432" y="27431"/>
                </a:lnTo>
                <a:lnTo>
                  <a:pt x="30480" y="25907"/>
                </a:lnTo>
                <a:lnTo>
                  <a:pt x="33528" y="24383"/>
                </a:lnTo>
                <a:lnTo>
                  <a:pt x="35052" y="22859"/>
                </a:lnTo>
                <a:lnTo>
                  <a:pt x="36576" y="19812"/>
                </a:lnTo>
                <a:lnTo>
                  <a:pt x="39624" y="16763"/>
                </a:lnTo>
                <a:lnTo>
                  <a:pt x="42672" y="15239"/>
                </a:lnTo>
                <a:lnTo>
                  <a:pt x="45720" y="13715"/>
                </a:lnTo>
                <a:lnTo>
                  <a:pt x="48768" y="12191"/>
                </a:lnTo>
                <a:lnTo>
                  <a:pt x="54864" y="12191"/>
                </a:lnTo>
                <a:lnTo>
                  <a:pt x="57912" y="13715"/>
                </a:lnTo>
                <a:lnTo>
                  <a:pt x="60960" y="15239"/>
                </a:lnTo>
                <a:lnTo>
                  <a:pt x="64008" y="16763"/>
                </a:lnTo>
                <a:lnTo>
                  <a:pt x="64008" y="27431"/>
                </a:lnTo>
                <a:lnTo>
                  <a:pt x="56531" y="27619"/>
                </a:lnTo>
                <a:lnTo>
                  <a:pt x="43554" y="28767"/>
                </a:lnTo>
                <a:lnTo>
                  <a:pt x="32004" y="30479"/>
                </a:lnTo>
                <a:lnTo>
                  <a:pt x="24384" y="32003"/>
                </a:lnTo>
                <a:lnTo>
                  <a:pt x="16764" y="33527"/>
                </a:lnTo>
                <a:lnTo>
                  <a:pt x="12192" y="35051"/>
                </a:lnTo>
                <a:lnTo>
                  <a:pt x="9144" y="36575"/>
                </a:lnTo>
                <a:lnTo>
                  <a:pt x="6096" y="39624"/>
                </a:lnTo>
                <a:lnTo>
                  <a:pt x="3048" y="41147"/>
                </a:lnTo>
                <a:lnTo>
                  <a:pt x="1524" y="44195"/>
                </a:lnTo>
                <a:lnTo>
                  <a:pt x="0" y="47243"/>
                </a:lnTo>
                <a:lnTo>
                  <a:pt x="0" y="54863"/>
                </a:lnTo>
                <a:lnTo>
                  <a:pt x="3048" y="59436"/>
                </a:lnTo>
                <a:lnTo>
                  <a:pt x="9144" y="62483"/>
                </a:lnTo>
                <a:lnTo>
                  <a:pt x="15240" y="65531"/>
                </a:lnTo>
                <a:lnTo>
                  <a:pt x="22860" y="68579"/>
                </a:lnTo>
                <a:lnTo>
                  <a:pt x="38100" y="68579"/>
                </a:lnTo>
                <a:lnTo>
                  <a:pt x="38100" y="51815"/>
                </a:lnTo>
                <a:lnTo>
                  <a:pt x="35052" y="50291"/>
                </a:lnTo>
                <a:lnTo>
                  <a:pt x="35052" y="45719"/>
                </a:lnTo>
                <a:lnTo>
                  <a:pt x="38100" y="42671"/>
                </a:lnTo>
                <a:lnTo>
                  <a:pt x="41148" y="41147"/>
                </a:lnTo>
                <a:lnTo>
                  <a:pt x="45720" y="41147"/>
                </a:lnTo>
                <a:lnTo>
                  <a:pt x="48768" y="39624"/>
                </a:lnTo>
                <a:lnTo>
                  <a:pt x="54864" y="39624"/>
                </a:lnTo>
                <a:lnTo>
                  <a:pt x="64008" y="38100"/>
                </a:lnTo>
                <a:lnTo>
                  <a:pt x="64008" y="50291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6396765" y="1718534"/>
            <a:ext cx="25549" cy="13446"/>
          </a:xfrm>
          <a:custGeom>
            <a:avLst/>
            <a:gdLst/>
            <a:ahLst/>
            <a:cxnLst/>
            <a:rect l="l" t="t" r="r" b="b"/>
            <a:pathLst>
              <a:path w="28955" h="15239">
                <a:moveTo>
                  <a:pt x="28955" y="0"/>
                </a:moveTo>
                <a:lnTo>
                  <a:pt x="19811" y="1524"/>
                </a:lnTo>
                <a:lnTo>
                  <a:pt x="13715" y="1524"/>
                </a:lnTo>
                <a:lnTo>
                  <a:pt x="9143" y="3047"/>
                </a:lnTo>
                <a:lnTo>
                  <a:pt x="6095" y="3047"/>
                </a:lnTo>
                <a:lnTo>
                  <a:pt x="3048" y="4571"/>
                </a:lnTo>
                <a:lnTo>
                  <a:pt x="1524" y="6095"/>
                </a:lnTo>
                <a:lnTo>
                  <a:pt x="0" y="7619"/>
                </a:lnTo>
                <a:lnTo>
                  <a:pt x="0" y="9143"/>
                </a:lnTo>
                <a:lnTo>
                  <a:pt x="0" y="12191"/>
                </a:lnTo>
                <a:lnTo>
                  <a:pt x="0" y="13715"/>
                </a:lnTo>
                <a:lnTo>
                  <a:pt x="3048" y="13715"/>
                </a:lnTo>
                <a:lnTo>
                  <a:pt x="4572" y="15239"/>
                </a:lnTo>
                <a:lnTo>
                  <a:pt x="7619" y="15239"/>
                </a:lnTo>
                <a:lnTo>
                  <a:pt x="10667" y="15239"/>
                </a:lnTo>
                <a:lnTo>
                  <a:pt x="13715" y="15239"/>
                </a:lnTo>
                <a:lnTo>
                  <a:pt x="15239" y="15239"/>
                </a:lnTo>
                <a:lnTo>
                  <a:pt x="18287" y="15239"/>
                </a:lnTo>
                <a:lnTo>
                  <a:pt x="21335" y="13715"/>
                </a:lnTo>
                <a:lnTo>
                  <a:pt x="25907" y="13715"/>
                </a:lnTo>
                <a:lnTo>
                  <a:pt x="28955" y="12191"/>
                </a:lnTo>
                <a:lnTo>
                  <a:pt x="28955" y="7619"/>
                </a:lnTo>
                <a:lnTo>
                  <a:pt x="28955" y="4571"/>
                </a:lnTo>
                <a:lnTo>
                  <a:pt x="28955" y="0"/>
                </a:lnTo>
                <a:close/>
              </a:path>
            </a:pathLst>
          </a:custGeom>
          <a:ln w="4572">
            <a:solidFill>
              <a:srgbClr val="BF4F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6005456" y="1718534"/>
            <a:ext cx="25549" cy="13446"/>
          </a:xfrm>
          <a:custGeom>
            <a:avLst/>
            <a:gdLst/>
            <a:ahLst/>
            <a:cxnLst/>
            <a:rect l="l" t="t" r="r" b="b"/>
            <a:pathLst>
              <a:path w="28955" h="15239">
                <a:moveTo>
                  <a:pt x="28955" y="0"/>
                </a:moveTo>
                <a:lnTo>
                  <a:pt x="19812" y="1524"/>
                </a:lnTo>
                <a:lnTo>
                  <a:pt x="13716" y="1524"/>
                </a:lnTo>
                <a:lnTo>
                  <a:pt x="10668" y="3047"/>
                </a:lnTo>
                <a:lnTo>
                  <a:pt x="6096" y="3047"/>
                </a:lnTo>
                <a:lnTo>
                  <a:pt x="3048" y="4571"/>
                </a:lnTo>
                <a:lnTo>
                  <a:pt x="1524" y="6095"/>
                </a:lnTo>
                <a:lnTo>
                  <a:pt x="0" y="7619"/>
                </a:lnTo>
                <a:lnTo>
                  <a:pt x="0" y="9143"/>
                </a:lnTo>
                <a:lnTo>
                  <a:pt x="0" y="12191"/>
                </a:lnTo>
                <a:lnTo>
                  <a:pt x="1524" y="13715"/>
                </a:lnTo>
                <a:lnTo>
                  <a:pt x="3048" y="13715"/>
                </a:lnTo>
                <a:lnTo>
                  <a:pt x="4572" y="15239"/>
                </a:lnTo>
                <a:lnTo>
                  <a:pt x="7620" y="15239"/>
                </a:lnTo>
                <a:lnTo>
                  <a:pt x="10668" y="15239"/>
                </a:lnTo>
                <a:lnTo>
                  <a:pt x="13716" y="15239"/>
                </a:lnTo>
                <a:lnTo>
                  <a:pt x="16764" y="15239"/>
                </a:lnTo>
                <a:lnTo>
                  <a:pt x="19812" y="15239"/>
                </a:lnTo>
                <a:lnTo>
                  <a:pt x="22859" y="13715"/>
                </a:lnTo>
                <a:lnTo>
                  <a:pt x="25907" y="13715"/>
                </a:lnTo>
                <a:lnTo>
                  <a:pt x="28955" y="12191"/>
                </a:lnTo>
                <a:lnTo>
                  <a:pt x="28955" y="7619"/>
                </a:lnTo>
                <a:lnTo>
                  <a:pt x="28955" y="4571"/>
                </a:lnTo>
                <a:lnTo>
                  <a:pt x="28955" y="0"/>
                </a:lnTo>
                <a:close/>
              </a:path>
            </a:pathLst>
          </a:custGeom>
          <a:ln w="4572">
            <a:solidFill>
              <a:srgbClr val="BF4F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5830644" y="1718534"/>
            <a:ext cx="25549" cy="13446"/>
          </a:xfrm>
          <a:custGeom>
            <a:avLst/>
            <a:gdLst/>
            <a:ahLst/>
            <a:cxnLst/>
            <a:rect l="l" t="t" r="r" b="b"/>
            <a:pathLst>
              <a:path w="28955" h="15239">
                <a:moveTo>
                  <a:pt x="28955" y="0"/>
                </a:moveTo>
                <a:lnTo>
                  <a:pt x="19812" y="1524"/>
                </a:lnTo>
                <a:lnTo>
                  <a:pt x="13715" y="1524"/>
                </a:lnTo>
                <a:lnTo>
                  <a:pt x="10667" y="3047"/>
                </a:lnTo>
                <a:lnTo>
                  <a:pt x="6095" y="3047"/>
                </a:lnTo>
                <a:lnTo>
                  <a:pt x="3047" y="4571"/>
                </a:lnTo>
                <a:lnTo>
                  <a:pt x="1524" y="6095"/>
                </a:lnTo>
                <a:lnTo>
                  <a:pt x="0" y="7619"/>
                </a:lnTo>
                <a:lnTo>
                  <a:pt x="0" y="9143"/>
                </a:lnTo>
                <a:lnTo>
                  <a:pt x="0" y="12191"/>
                </a:lnTo>
                <a:lnTo>
                  <a:pt x="1524" y="13715"/>
                </a:lnTo>
                <a:lnTo>
                  <a:pt x="3047" y="13715"/>
                </a:lnTo>
                <a:lnTo>
                  <a:pt x="4571" y="15239"/>
                </a:lnTo>
                <a:lnTo>
                  <a:pt x="7619" y="15239"/>
                </a:lnTo>
                <a:lnTo>
                  <a:pt x="10667" y="15239"/>
                </a:lnTo>
                <a:lnTo>
                  <a:pt x="13715" y="15239"/>
                </a:lnTo>
                <a:lnTo>
                  <a:pt x="16763" y="15239"/>
                </a:lnTo>
                <a:lnTo>
                  <a:pt x="19812" y="15239"/>
                </a:lnTo>
                <a:lnTo>
                  <a:pt x="22859" y="13715"/>
                </a:lnTo>
                <a:lnTo>
                  <a:pt x="25907" y="13715"/>
                </a:lnTo>
                <a:lnTo>
                  <a:pt x="28955" y="12191"/>
                </a:lnTo>
                <a:lnTo>
                  <a:pt x="28955" y="7619"/>
                </a:lnTo>
                <a:lnTo>
                  <a:pt x="28955" y="4571"/>
                </a:lnTo>
                <a:lnTo>
                  <a:pt x="28955" y="0"/>
                </a:lnTo>
                <a:close/>
              </a:path>
            </a:pathLst>
          </a:custGeom>
          <a:ln w="4572">
            <a:solidFill>
              <a:srgbClr val="BF4F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6080760" y="1686261"/>
            <a:ext cx="114299" cy="84716"/>
          </a:xfrm>
          <a:custGeom>
            <a:avLst/>
            <a:gdLst/>
            <a:ahLst/>
            <a:cxnLst/>
            <a:rect l="l" t="t" r="r" b="b"/>
            <a:pathLst>
              <a:path w="129539" h="96011">
                <a:moveTo>
                  <a:pt x="0" y="0"/>
                </a:moveTo>
                <a:lnTo>
                  <a:pt x="12415" y="0"/>
                </a:lnTo>
                <a:lnTo>
                  <a:pt x="24898" y="0"/>
                </a:lnTo>
                <a:lnTo>
                  <a:pt x="37513" y="0"/>
                </a:lnTo>
                <a:lnTo>
                  <a:pt x="50328" y="0"/>
                </a:lnTo>
                <a:lnTo>
                  <a:pt x="63409" y="0"/>
                </a:lnTo>
                <a:lnTo>
                  <a:pt x="65531" y="0"/>
                </a:lnTo>
                <a:lnTo>
                  <a:pt x="65531" y="4571"/>
                </a:lnTo>
                <a:lnTo>
                  <a:pt x="65531" y="9143"/>
                </a:lnTo>
                <a:lnTo>
                  <a:pt x="65531" y="12191"/>
                </a:lnTo>
                <a:lnTo>
                  <a:pt x="64007" y="12191"/>
                </a:lnTo>
                <a:lnTo>
                  <a:pt x="62483" y="12191"/>
                </a:lnTo>
                <a:lnTo>
                  <a:pt x="60959" y="12191"/>
                </a:lnTo>
                <a:lnTo>
                  <a:pt x="56387" y="12191"/>
                </a:lnTo>
                <a:lnTo>
                  <a:pt x="54863" y="13715"/>
                </a:lnTo>
                <a:lnTo>
                  <a:pt x="53339" y="13715"/>
                </a:lnTo>
                <a:lnTo>
                  <a:pt x="51815" y="13715"/>
                </a:lnTo>
                <a:lnTo>
                  <a:pt x="51815" y="15239"/>
                </a:lnTo>
                <a:lnTo>
                  <a:pt x="51815" y="16763"/>
                </a:lnTo>
                <a:lnTo>
                  <a:pt x="53339" y="18287"/>
                </a:lnTo>
                <a:lnTo>
                  <a:pt x="60587" y="29339"/>
                </a:lnTo>
                <a:lnTo>
                  <a:pt x="67597" y="39430"/>
                </a:lnTo>
                <a:lnTo>
                  <a:pt x="70103" y="42671"/>
                </a:lnTo>
                <a:lnTo>
                  <a:pt x="76791" y="32444"/>
                </a:lnTo>
                <a:lnTo>
                  <a:pt x="83686" y="21428"/>
                </a:lnTo>
                <a:lnTo>
                  <a:pt x="85344" y="18287"/>
                </a:lnTo>
                <a:lnTo>
                  <a:pt x="86868" y="16763"/>
                </a:lnTo>
                <a:lnTo>
                  <a:pt x="88392" y="15239"/>
                </a:lnTo>
                <a:lnTo>
                  <a:pt x="88392" y="13715"/>
                </a:lnTo>
                <a:lnTo>
                  <a:pt x="86868" y="13715"/>
                </a:lnTo>
                <a:lnTo>
                  <a:pt x="85344" y="13715"/>
                </a:lnTo>
                <a:lnTo>
                  <a:pt x="82296" y="12191"/>
                </a:lnTo>
                <a:lnTo>
                  <a:pt x="79248" y="12191"/>
                </a:lnTo>
                <a:lnTo>
                  <a:pt x="77724" y="12191"/>
                </a:lnTo>
                <a:lnTo>
                  <a:pt x="74675" y="12191"/>
                </a:lnTo>
                <a:lnTo>
                  <a:pt x="73151" y="12191"/>
                </a:lnTo>
                <a:lnTo>
                  <a:pt x="73151" y="9143"/>
                </a:lnTo>
                <a:lnTo>
                  <a:pt x="73151" y="4571"/>
                </a:lnTo>
                <a:lnTo>
                  <a:pt x="73151" y="0"/>
                </a:lnTo>
                <a:lnTo>
                  <a:pt x="85705" y="0"/>
                </a:lnTo>
                <a:lnTo>
                  <a:pt x="98514" y="0"/>
                </a:lnTo>
                <a:lnTo>
                  <a:pt x="111369" y="0"/>
                </a:lnTo>
                <a:lnTo>
                  <a:pt x="124061" y="0"/>
                </a:lnTo>
                <a:lnTo>
                  <a:pt x="129539" y="0"/>
                </a:lnTo>
                <a:lnTo>
                  <a:pt x="129539" y="4571"/>
                </a:lnTo>
                <a:lnTo>
                  <a:pt x="129539" y="9143"/>
                </a:lnTo>
                <a:lnTo>
                  <a:pt x="129539" y="12191"/>
                </a:lnTo>
                <a:lnTo>
                  <a:pt x="124968" y="12191"/>
                </a:lnTo>
                <a:lnTo>
                  <a:pt x="121920" y="13715"/>
                </a:lnTo>
                <a:lnTo>
                  <a:pt x="120396" y="13715"/>
                </a:lnTo>
                <a:lnTo>
                  <a:pt x="118872" y="13715"/>
                </a:lnTo>
                <a:lnTo>
                  <a:pt x="117348" y="13715"/>
                </a:lnTo>
                <a:lnTo>
                  <a:pt x="117348" y="15239"/>
                </a:lnTo>
                <a:lnTo>
                  <a:pt x="115824" y="15239"/>
                </a:lnTo>
                <a:lnTo>
                  <a:pt x="114300" y="18287"/>
                </a:lnTo>
                <a:lnTo>
                  <a:pt x="106660" y="28082"/>
                </a:lnTo>
                <a:lnTo>
                  <a:pt x="98855" y="37917"/>
                </a:lnTo>
                <a:lnTo>
                  <a:pt x="90965" y="47833"/>
                </a:lnTo>
                <a:lnTo>
                  <a:pt x="83072" y="57872"/>
                </a:lnTo>
                <a:lnTo>
                  <a:pt x="75258" y="68075"/>
                </a:lnTo>
                <a:lnTo>
                  <a:pt x="67604" y="78481"/>
                </a:lnTo>
                <a:lnTo>
                  <a:pt x="67055" y="79247"/>
                </a:lnTo>
                <a:lnTo>
                  <a:pt x="62483" y="85343"/>
                </a:lnTo>
                <a:lnTo>
                  <a:pt x="56387" y="89915"/>
                </a:lnTo>
                <a:lnTo>
                  <a:pt x="50292" y="91439"/>
                </a:lnTo>
                <a:lnTo>
                  <a:pt x="44196" y="94487"/>
                </a:lnTo>
                <a:lnTo>
                  <a:pt x="38100" y="96011"/>
                </a:lnTo>
                <a:lnTo>
                  <a:pt x="28955" y="96011"/>
                </a:lnTo>
                <a:lnTo>
                  <a:pt x="21335" y="96011"/>
                </a:lnTo>
                <a:lnTo>
                  <a:pt x="15239" y="94487"/>
                </a:lnTo>
                <a:lnTo>
                  <a:pt x="10668" y="91439"/>
                </a:lnTo>
                <a:lnTo>
                  <a:pt x="6096" y="88391"/>
                </a:lnTo>
                <a:lnTo>
                  <a:pt x="3048" y="85343"/>
                </a:lnTo>
                <a:lnTo>
                  <a:pt x="3048" y="82295"/>
                </a:lnTo>
                <a:lnTo>
                  <a:pt x="3048" y="80771"/>
                </a:lnTo>
                <a:lnTo>
                  <a:pt x="4572" y="77723"/>
                </a:lnTo>
                <a:lnTo>
                  <a:pt x="7620" y="76200"/>
                </a:lnTo>
                <a:lnTo>
                  <a:pt x="10668" y="74675"/>
                </a:lnTo>
                <a:lnTo>
                  <a:pt x="13715" y="73151"/>
                </a:lnTo>
                <a:lnTo>
                  <a:pt x="18287" y="73151"/>
                </a:lnTo>
                <a:lnTo>
                  <a:pt x="21335" y="73151"/>
                </a:lnTo>
                <a:lnTo>
                  <a:pt x="22859" y="73151"/>
                </a:lnTo>
                <a:lnTo>
                  <a:pt x="25907" y="74675"/>
                </a:lnTo>
                <a:lnTo>
                  <a:pt x="27431" y="74675"/>
                </a:lnTo>
                <a:lnTo>
                  <a:pt x="28955" y="76200"/>
                </a:lnTo>
                <a:lnTo>
                  <a:pt x="32003" y="77723"/>
                </a:lnTo>
                <a:lnTo>
                  <a:pt x="33527" y="79247"/>
                </a:lnTo>
                <a:lnTo>
                  <a:pt x="35051" y="79247"/>
                </a:lnTo>
                <a:lnTo>
                  <a:pt x="36575" y="79247"/>
                </a:lnTo>
                <a:lnTo>
                  <a:pt x="38100" y="79247"/>
                </a:lnTo>
                <a:lnTo>
                  <a:pt x="39624" y="79247"/>
                </a:lnTo>
                <a:lnTo>
                  <a:pt x="39624" y="77723"/>
                </a:lnTo>
                <a:lnTo>
                  <a:pt x="42672" y="76200"/>
                </a:lnTo>
                <a:lnTo>
                  <a:pt x="44196" y="74675"/>
                </a:lnTo>
                <a:lnTo>
                  <a:pt x="47244" y="70103"/>
                </a:lnTo>
                <a:lnTo>
                  <a:pt x="48768" y="68579"/>
                </a:lnTo>
                <a:lnTo>
                  <a:pt x="50292" y="67055"/>
                </a:lnTo>
                <a:lnTo>
                  <a:pt x="51815" y="65531"/>
                </a:lnTo>
                <a:lnTo>
                  <a:pt x="44041" y="55799"/>
                </a:lnTo>
                <a:lnTo>
                  <a:pt x="36266" y="45978"/>
                </a:lnTo>
                <a:lnTo>
                  <a:pt x="28492" y="35982"/>
                </a:lnTo>
                <a:lnTo>
                  <a:pt x="20717" y="25722"/>
                </a:lnTo>
                <a:lnTo>
                  <a:pt x="15239" y="18287"/>
                </a:lnTo>
                <a:lnTo>
                  <a:pt x="13715" y="16763"/>
                </a:lnTo>
                <a:lnTo>
                  <a:pt x="12192" y="15239"/>
                </a:lnTo>
                <a:lnTo>
                  <a:pt x="12192" y="13715"/>
                </a:lnTo>
                <a:lnTo>
                  <a:pt x="10668" y="13715"/>
                </a:lnTo>
                <a:lnTo>
                  <a:pt x="9144" y="13715"/>
                </a:lnTo>
                <a:lnTo>
                  <a:pt x="7620" y="13715"/>
                </a:lnTo>
                <a:lnTo>
                  <a:pt x="4572" y="12191"/>
                </a:lnTo>
                <a:lnTo>
                  <a:pt x="0" y="12191"/>
                </a:lnTo>
                <a:lnTo>
                  <a:pt x="0" y="9143"/>
                </a:lnTo>
                <a:lnTo>
                  <a:pt x="0" y="4571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BF4F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6365837" y="1684916"/>
            <a:ext cx="99507" cy="60511"/>
          </a:xfrm>
          <a:custGeom>
            <a:avLst/>
            <a:gdLst/>
            <a:ahLst/>
            <a:cxnLst/>
            <a:rect l="l" t="t" r="r" b="b"/>
            <a:pathLst>
              <a:path w="112775" h="68579">
                <a:moveTo>
                  <a:pt x="53339" y="0"/>
                </a:moveTo>
                <a:lnTo>
                  <a:pt x="62483" y="0"/>
                </a:lnTo>
                <a:lnTo>
                  <a:pt x="71627" y="1524"/>
                </a:lnTo>
                <a:lnTo>
                  <a:pt x="77723" y="3047"/>
                </a:lnTo>
                <a:lnTo>
                  <a:pt x="85343" y="4571"/>
                </a:lnTo>
                <a:lnTo>
                  <a:pt x="89915" y="7619"/>
                </a:lnTo>
                <a:lnTo>
                  <a:pt x="92963" y="10667"/>
                </a:lnTo>
                <a:lnTo>
                  <a:pt x="94487" y="12191"/>
                </a:lnTo>
                <a:lnTo>
                  <a:pt x="96011" y="16763"/>
                </a:lnTo>
                <a:lnTo>
                  <a:pt x="96011" y="22859"/>
                </a:lnTo>
                <a:lnTo>
                  <a:pt x="96011" y="30479"/>
                </a:lnTo>
                <a:lnTo>
                  <a:pt x="96011" y="38100"/>
                </a:lnTo>
                <a:lnTo>
                  <a:pt x="96011" y="45719"/>
                </a:lnTo>
                <a:lnTo>
                  <a:pt x="96011" y="48767"/>
                </a:lnTo>
                <a:lnTo>
                  <a:pt x="96011" y="50291"/>
                </a:lnTo>
                <a:lnTo>
                  <a:pt x="97535" y="51815"/>
                </a:lnTo>
                <a:lnTo>
                  <a:pt x="99059" y="53339"/>
                </a:lnTo>
                <a:lnTo>
                  <a:pt x="100583" y="53339"/>
                </a:lnTo>
                <a:lnTo>
                  <a:pt x="102107" y="54863"/>
                </a:lnTo>
                <a:lnTo>
                  <a:pt x="103631" y="54863"/>
                </a:lnTo>
                <a:lnTo>
                  <a:pt x="105155" y="54863"/>
                </a:lnTo>
                <a:lnTo>
                  <a:pt x="108203" y="54863"/>
                </a:lnTo>
                <a:lnTo>
                  <a:pt x="109727" y="54863"/>
                </a:lnTo>
                <a:lnTo>
                  <a:pt x="112775" y="53339"/>
                </a:lnTo>
                <a:lnTo>
                  <a:pt x="112775" y="57912"/>
                </a:lnTo>
                <a:lnTo>
                  <a:pt x="112775" y="62483"/>
                </a:lnTo>
                <a:lnTo>
                  <a:pt x="112775" y="65531"/>
                </a:lnTo>
                <a:lnTo>
                  <a:pt x="106679" y="67055"/>
                </a:lnTo>
                <a:lnTo>
                  <a:pt x="102107" y="68579"/>
                </a:lnTo>
                <a:lnTo>
                  <a:pt x="96011" y="68579"/>
                </a:lnTo>
                <a:lnTo>
                  <a:pt x="89915" y="68579"/>
                </a:lnTo>
                <a:lnTo>
                  <a:pt x="83819" y="67055"/>
                </a:lnTo>
                <a:lnTo>
                  <a:pt x="79247" y="65531"/>
                </a:lnTo>
                <a:lnTo>
                  <a:pt x="74675" y="64007"/>
                </a:lnTo>
                <a:lnTo>
                  <a:pt x="71627" y="62483"/>
                </a:lnTo>
                <a:lnTo>
                  <a:pt x="68579" y="59436"/>
                </a:lnTo>
                <a:lnTo>
                  <a:pt x="60959" y="62483"/>
                </a:lnTo>
                <a:lnTo>
                  <a:pt x="54863" y="65531"/>
                </a:lnTo>
                <a:lnTo>
                  <a:pt x="50291" y="65531"/>
                </a:lnTo>
                <a:lnTo>
                  <a:pt x="44195" y="67055"/>
                </a:lnTo>
                <a:lnTo>
                  <a:pt x="38100" y="68579"/>
                </a:lnTo>
                <a:lnTo>
                  <a:pt x="33527" y="68579"/>
                </a:lnTo>
                <a:lnTo>
                  <a:pt x="22860" y="68579"/>
                </a:lnTo>
                <a:lnTo>
                  <a:pt x="15240" y="65531"/>
                </a:lnTo>
                <a:lnTo>
                  <a:pt x="9144" y="62483"/>
                </a:lnTo>
                <a:lnTo>
                  <a:pt x="3048" y="59436"/>
                </a:lnTo>
                <a:lnTo>
                  <a:pt x="0" y="54863"/>
                </a:lnTo>
                <a:lnTo>
                  <a:pt x="0" y="50291"/>
                </a:lnTo>
                <a:lnTo>
                  <a:pt x="0" y="47243"/>
                </a:lnTo>
                <a:lnTo>
                  <a:pt x="1524" y="44195"/>
                </a:lnTo>
                <a:lnTo>
                  <a:pt x="3048" y="41147"/>
                </a:lnTo>
                <a:lnTo>
                  <a:pt x="4572" y="39624"/>
                </a:lnTo>
                <a:lnTo>
                  <a:pt x="7620" y="36575"/>
                </a:lnTo>
                <a:lnTo>
                  <a:pt x="12192" y="35051"/>
                </a:lnTo>
                <a:lnTo>
                  <a:pt x="16764" y="33527"/>
                </a:lnTo>
                <a:lnTo>
                  <a:pt x="22860" y="32003"/>
                </a:lnTo>
                <a:lnTo>
                  <a:pt x="32004" y="30479"/>
                </a:lnTo>
                <a:lnTo>
                  <a:pt x="43554" y="28767"/>
                </a:lnTo>
                <a:lnTo>
                  <a:pt x="56531" y="27619"/>
                </a:lnTo>
                <a:lnTo>
                  <a:pt x="64007" y="27431"/>
                </a:lnTo>
                <a:lnTo>
                  <a:pt x="64007" y="25907"/>
                </a:lnTo>
                <a:lnTo>
                  <a:pt x="64007" y="24383"/>
                </a:lnTo>
                <a:lnTo>
                  <a:pt x="64007" y="22859"/>
                </a:lnTo>
                <a:lnTo>
                  <a:pt x="64007" y="19812"/>
                </a:lnTo>
                <a:lnTo>
                  <a:pt x="64007" y="18287"/>
                </a:lnTo>
                <a:lnTo>
                  <a:pt x="62483" y="16763"/>
                </a:lnTo>
                <a:lnTo>
                  <a:pt x="62483" y="15239"/>
                </a:lnTo>
                <a:lnTo>
                  <a:pt x="60959" y="15239"/>
                </a:lnTo>
                <a:lnTo>
                  <a:pt x="59435" y="13715"/>
                </a:lnTo>
                <a:lnTo>
                  <a:pt x="56387" y="13715"/>
                </a:lnTo>
                <a:lnTo>
                  <a:pt x="54863" y="12191"/>
                </a:lnTo>
                <a:lnTo>
                  <a:pt x="51815" y="12191"/>
                </a:lnTo>
                <a:lnTo>
                  <a:pt x="48767" y="12191"/>
                </a:lnTo>
                <a:lnTo>
                  <a:pt x="47243" y="13715"/>
                </a:lnTo>
                <a:lnTo>
                  <a:pt x="45719" y="13715"/>
                </a:lnTo>
                <a:lnTo>
                  <a:pt x="42671" y="13715"/>
                </a:lnTo>
                <a:lnTo>
                  <a:pt x="41147" y="15239"/>
                </a:lnTo>
                <a:lnTo>
                  <a:pt x="39624" y="16763"/>
                </a:lnTo>
                <a:lnTo>
                  <a:pt x="38100" y="18287"/>
                </a:lnTo>
                <a:lnTo>
                  <a:pt x="36575" y="19812"/>
                </a:lnTo>
                <a:lnTo>
                  <a:pt x="35051" y="22859"/>
                </a:lnTo>
                <a:lnTo>
                  <a:pt x="32004" y="24383"/>
                </a:lnTo>
                <a:lnTo>
                  <a:pt x="30480" y="25907"/>
                </a:lnTo>
                <a:lnTo>
                  <a:pt x="27432" y="27431"/>
                </a:lnTo>
                <a:lnTo>
                  <a:pt x="24384" y="27431"/>
                </a:lnTo>
                <a:lnTo>
                  <a:pt x="21336" y="27431"/>
                </a:lnTo>
                <a:lnTo>
                  <a:pt x="16764" y="27431"/>
                </a:lnTo>
                <a:lnTo>
                  <a:pt x="12192" y="25907"/>
                </a:lnTo>
                <a:lnTo>
                  <a:pt x="9144" y="24383"/>
                </a:lnTo>
                <a:lnTo>
                  <a:pt x="7620" y="22859"/>
                </a:lnTo>
                <a:lnTo>
                  <a:pt x="6096" y="21336"/>
                </a:lnTo>
                <a:lnTo>
                  <a:pt x="6096" y="18287"/>
                </a:lnTo>
                <a:lnTo>
                  <a:pt x="6096" y="15239"/>
                </a:lnTo>
                <a:lnTo>
                  <a:pt x="7620" y="12191"/>
                </a:lnTo>
                <a:lnTo>
                  <a:pt x="9144" y="10667"/>
                </a:lnTo>
                <a:lnTo>
                  <a:pt x="13716" y="7619"/>
                </a:lnTo>
                <a:lnTo>
                  <a:pt x="19812" y="4571"/>
                </a:lnTo>
                <a:lnTo>
                  <a:pt x="27432" y="3047"/>
                </a:lnTo>
                <a:lnTo>
                  <a:pt x="39468" y="998"/>
                </a:lnTo>
                <a:lnTo>
                  <a:pt x="52617" y="3"/>
                </a:lnTo>
                <a:lnTo>
                  <a:pt x="53339" y="0"/>
                </a:lnTo>
                <a:close/>
              </a:path>
            </a:pathLst>
          </a:custGeom>
          <a:ln w="4572">
            <a:solidFill>
              <a:srgbClr val="BF4F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6298601" y="1684916"/>
            <a:ext cx="56478" cy="59167"/>
          </a:xfrm>
          <a:custGeom>
            <a:avLst/>
            <a:gdLst/>
            <a:ahLst/>
            <a:cxnLst/>
            <a:rect l="l" t="t" r="r" b="b"/>
            <a:pathLst>
              <a:path w="64008" h="67056">
                <a:moveTo>
                  <a:pt x="38100" y="0"/>
                </a:moveTo>
                <a:lnTo>
                  <a:pt x="41148" y="0"/>
                </a:lnTo>
                <a:lnTo>
                  <a:pt x="44196" y="0"/>
                </a:lnTo>
                <a:lnTo>
                  <a:pt x="48768" y="0"/>
                </a:lnTo>
                <a:lnTo>
                  <a:pt x="48768" y="12840"/>
                </a:lnTo>
                <a:lnTo>
                  <a:pt x="48768" y="25384"/>
                </a:lnTo>
                <a:lnTo>
                  <a:pt x="48768" y="37953"/>
                </a:lnTo>
                <a:lnTo>
                  <a:pt x="48768" y="48767"/>
                </a:lnTo>
                <a:lnTo>
                  <a:pt x="48768" y="50291"/>
                </a:lnTo>
                <a:lnTo>
                  <a:pt x="48768" y="51815"/>
                </a:lnTo>
                <a:lnTo>
                  <a:pt x="48768" y="53339"/>
                </a:lnTo>
                <a:lnTo>
                  <a:pt x="50292" y="53339"/>
                </a:lnTo>
                <a:lnTo>
                  <a:pt x="51816" y="54863"/>
                </a:lnTo>
                <a:lnTo>
                  <a:pt x="54864" y="54863"/>
                </a:lnTo>
                <a:lnTo>
                  <a:pt x="57912" y="54863"/>
                </a:lnTo>
                <a:lnTo>
                  <a:pt x="59436" y="54863"/>
                </a:lnTo>
                <a:lnTo>
                  <a:pt x="62484" y="54863"/>
                </a:lnTo>
                <a:lnTo>
                  <a:pt x="64008" y="54863"/>
                </a:lnTo>
                <a:lnTo>
                  <a:pt x="64008" y="57912"/>
                </a:lnTo>
                <a:lnTo>
                  <a:pt x="64008" y="62483"/>
                </a:lnTo>
                <a:lnTo>
                  <a:pt x="64008" y="67055"/>
                </a:lnTo>
                <a:lnTo>
                  <a:pt x="51308" y="67056"/>
                </a:lnTo>
                <a:lnTo>
                  <a:pt x="38608" y="67055"/>
                </a:lnTo>
                <a:lnTo>
                  <a:pt x="25908" y="67055"/>
                </a:lnTo>
                <a:lnTo>
                  <a:pt x="13208" y="67055"/>
                </a:lnTo>
                <a:lnTo>
                  <a:pt x="508" y="67055"/>
                </a:lnTo>
                <a:lnTo>
                  <a:pt x="0" y="67055"/>
                </a:lnTo>
                <a:lnTo>
                  <a:pt x="0" y="62483"/>
                </a:lnTo>
                <a:lnTo>
                  <a:pt x="0" y="57912"/>
                </a:lnTo>
                <a:lnTo>
                  <a:pt x="0" y="54863"/>
                </a:lnTo>
                <a:lnTo>
                  <a:pt x="1524" y="54863"/>
                </a:lnTo>
                <a:lnTo>
                  <a:pt x="3048" y="54863"/>
                </a:lnTo>
                <a:lnTo>
                  <a:pt x="4572" y="54863"/>
                </a:lnTo>
                <a:lnTo>
                  <a:pt x="9144" y="54863"/>
                </a:lnTo>
                <a:lnTo>
                  <a:pt x="10668" y="54863"/>
                </a:lnTo>
                <a:lnTo>
                  <a:pt x="12192" y="53339"/>
                </a:lnTo>
                <a:lnTo>
                  <a:pt x="13716" y="53339"/>
                </a:lnTo>
                <a:lnTo>
                  <a:pt x="15240" y="51815"/>
                </a:lnTo>
                <a:lnTo>
                  <a:pt x="15240" y="50291"/>
                </a:lnTo>
                <a:lnTo>
                  <a:pt x="15240" y="48767"/>
                </a:lnTo>
                <a:lnTo>
                  <a:pt x="15240" y="36654"/>
                </a:lnTo>
                <a:lnTo>
                  <a:pt x="15240" y="23614"/>
                </a:lnTo>
                <a:lnTo>
                  <a:pt x="15240" y="18287"/>
                </a:lnTo>
                <a:lnTo>
                  <a:pt x="9144" y="18287"/>
                </a:lnTo>
                <a:lnTo>
                  <a:pt x="4572" y="18287"/>
                </a:lnTo>
                <a:lnTo>
                  <a:pt x="0" y="18287"/>
                </a:lnTo>
                <a:lnTo>
                  <a:pt x="0" y="13715"/>
                </a:lnTo>
                <a:lnTo>
                  <a:pt x="0" y="10667"/>
                </a:lnTo>
                <a:lnTo>
                  <a:pt x="0" y="6095"/>
                </a:lnTo>
                <a:lnTo>
                  <a:pt x="4572" y="6095"/>
                </a:lnTo>
                <a:lnTo>
                  <a:pt x="10668" y="6095"/>
                </a:lnTo>
                <a:lnTo>
                  <a:pt x="15240" y="4571"/>
                </a:lnTo>
                <a:lnTo>
                  <a:pt x="19812" y="4571"/>
                </a:lnTo>
                <a:lnTo>
                  <a:pt x="24384" y="3047"/>
                </a:lnTo>
                <a:lnTo>
                  <a:pt x="28956" y="3047"/>
                </a:lnTo>
                <a:lnTo>
                  <a:pt x="30480" y="3047"/>
                </a:lnTo>
                <a:lnTo>
                  <a:pt x="35051" y="1524"/>
                </a:lnTo>
                <a:lnTo>
                  <a:pt x="38100" y="0"/>
                </a:lnTo>
                <a:close/>
              </a:path>
            </a:pathLst>
          </a:custGeom>
          <a:ln w="4572">
            <a:solidFill>
              <a:srgbClr val="BF4F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6199093" y="1684916"/>
            <a:ext cx="88751" cy="60511"/>
          </a:xfrm>
          <a:custGeom>
            <a:avLst/>
            <a:gdLst/>
            <a:ahLst/>
            <a:cxnLst/>
            <a:rect l="l" t="t" r="r" b="b"/>
            <a:pathLst>
              <a:path w="100584" h="68579">
                <a:moveTo>
                  <a:pt x="44196" y="0"/>
                </a:moveTo>
                <a:lnTo>
                  <a:pt x="57267" y="1065"/>
                </a:lnTo>
                <a:lnTo>
                  <a:pt x="69309" y="4261"/>
                </a:lnTo>
                <a:lnTo>
                  <a:pt x="70103" y="4571"/>
                </a:lnTo>
                <a:lnTo>
                  <a:pt x="71627" y="3047"/>
                </a:lnTo>
                <a:lnTo>
                  <a:pt x="73151" y="1524"/>
                </a:lnTo>
                <a:lnTo>
                  <a:pt x="77724" y="1524"/>
                </a:lnTo>
                <a:lnTo>
                  <a:pt x="82296" y="1524"/>
                </a:lnTo>
                <a:lnTo>
                  <a:pt x="86868" y="1524"/>
                </a:lnTo>
                <a:lnTo>
                  <a:pt x="89916" y="7619"/>
                </a:lnTo>
                <a:lnTo>
                  <a:pt x="92964" y="13715"/>
                </a:lnTo>
                <a:lnTo>
                  <a:pt x="96012" y="19812"/>
                </a:lnTo>
                <a:lnTo>
                  <a:pt x="88392" y="21336"/>
                </a:lnTo>
                <a:lnTo>
                  <a:pt x="82296" y="22859"/>
                </a:lnTo>
                <a:lnTo>
                  <a:pt x="76200" y="24383"/>
                </a:lnTo>
                <a:lnTo>
                  <a:pt x="71627" y="21336"/>
                </a:lnTo>
                <a:lnTo>
                  <a:pt x="67056" y="18287"/>
                </a:lnTo>
                <a:lnTo>
                  <a:pt x="60960" y="15239"/>
                </a:lnTo>
                <a:lnTo>
                  <a:pt x="56388" y="13715"/>
                </a:lnTo>
                <a:lnTo>
                  <a:pt x="50292" y="12191"/>
                </a:lnTo>
                <a:lnTo>
                  <a:pt x="44196" y="12191"/>
                </a:lnTo>
                <a:lnTo>
                  <a:pt x="41148" y="12191"/>
                </a:lnTo>
                <a:lnTo>
                  <a:pt x="38100" y="13715"/>
                </a:lnTo>
                <a:lnTo>
                  <a:pt x="36575" y="13715"/>
                </a:lnTo>
                <a:lnTo>
                  <a:pt x="35051" y="15239"/>
                </a:lnTo>
                <a:lnTo>
                  <a:pt x="33527" y="15239"/>
                </a:lnTo>
                <a:lnTo>
                  <a:pt x="33527" y="16763"/>
                </a:lnTo>
                <a:lnTo>
                  <a:pt x="33527" y="18287"/>
                </a:lnTo>
                <a:lnTo>
                  <a:pt x="35051" y="19812"/>
                </a:lnTo>
                <a:lnTo>
                  <a:pt x="36575" y="19812"/>
                </a:lnTo>
                <a:lnTo>
                  <a:pt x="39624" y="21336"/>
                </a:lnTo>
                <a:lnTo>
                  <a:pt x="44196" y="21336"/>
                </a:lnTo>
                <a:lnTo>
                  <a:pt x="56593" y="24675"/>
                </a:lnTo>
                <a:lnTo>
                  <a:pt x="68991" y="26991"/>
                </a:lnTo>
                <a:lnTo>
                  <a:pt x="71627" y="27431"/>
                </a:lnTo>
                <a:lnTo>
                  <a:pt x="77724" y="28955"/>
                </a:lnTo>
                <a:lnTo>
                  <a:pt x="82296" y="30479"/>
                </a:lnTo>
                <a:lnTo>
                  <a:pt x="86868" y="32003"/>
                </a:lnTo>
                <a:lnTo>
                  <a:pt x="91440" y="33527"/>
                </a:lnTo>
                <a:lnTo>
                  <a:pt x="94488" y="36575"/>
                </a:lnTo>
                <a:lnTo>
                  <a:pt x="97536" y="38100"/>
                </a:lnTo>
                <a:lnTo>
                  <a:pt x="99060" y="41147"/>
                </a:lnTo>
                <a:lnTo>
                  <a:pt x="100584" y="44195"/>
                </a:lnTo>
                <a:lnTo>
                  <a:pt x="100584" y="47243"/>
                </a:lnTo>
                <a:lnTo>
                  <a:pt x="100584" y="53339"/>
                </a:lnTo>
                <a:lnTo>
                  <a:pt x="97536" y="57912"/>
                </a:lnTo>
                <a:lnTo>
                  <a:pt x="89916" y="62483"/>
                </a:lnTo>
                <a:lnTo>
                  <a:pt x="78951" y="65867"/>
                </a:lnTo>
                <a:lnTo>
                  <a:pt x="66362" y="68168"/>
                </a:lnTo>
                <a:lnTo>
                  <a:pt x="57912" y="68579"/>
                </a:lnTo>
                <a:lnTo>
                  <a:pt x="44250" y="67626"/>
                </a:lnTo>
                <a:lnTo>
                  <a:pt x="32495" y="64766"/>
                </a:lnTo>
                <a:lnTo>
                  <a:pt x="30480" y="64007"/>
                </a:lnTo>
                <a:lnTo>
                  <a:pt x="28956" y="64007"/>
                </a:lnTo>
                <a:lnTo>
                  <a:pt x="27432" y="65531"/>
                </a:lnTo>
                <a:lnTo>
                  <a:pt x="27432" y="67055"/>
                </a:lnTo>
                <a:lnTo>
                  <a:pt x="22860" y="67055"/>
                </a:lnTo>
                <a:lnTo>
                  <a:pt x="18288" y="67055"/>
                </a:lnTo>
                <a:lnTo>
                  <a:pt x="13716" y="67055"/>
                </a:lnTo>
                <a:lnTo>
                  <a:pt x="9144" y="59436"/>
                </a:lnTo>
                <a:lnTo>
                  <a:pt x="4572" y="53339"/>
                </a:lnTo>
                <a:lnTo>
                  <a:pt x="0" y="45719"/>
                </a:lnTo>
                <a:lnTo>
                  <a:pt x="6096" y="44195"/>
                </a:lnTo>
                <a:lnTo>
                  <a:pt x="13716" y="42671"/>
                </a:lnTo>
                <a:lnTo>
                  <a:pt x="19812" y="39624"/>
                </a:lnTo>
                <a:lnTo>
                  <a:pt x="24384" y="45719"/>
                </a:lnTo>
                <a:lnTo>
                  <a:pt x="30480" y="48767"/>
                </a:lnTo>
                <a:lnTo>
                  <a:pt x="38100" y="51815"/>
                </a:lnTo>
                <a:lnTo>
                  <a:pt x="45720" y="54863"/>
                </a:lnTo>
                <a:lnTo>
                  <a:pt x="51816" y="56387"/>
                </a:lnTo>
                <a:lnTo>
                  <a:pt x="57912" y="56387"/>
                </a:lnTo>
                <a:lnTo>
                  <a:pt x="62484" y="56387"/>
                </a:lnTo>
                <a:lnTo>
                  <a:pt x="65532" y="54863"/>
                </a:lnTo>
                <a:lnTo>
                  <a:pt x="67056" y="54863"/>
                </a:lnTo>
                <a:lnTo>
                  <a:pt x="70103" y="53339"/>
                </a:lnTo>
                <a:lnTo>
                  <a:pt x="70103" y="51815"/>
                </a:lnTo>
                <a:lnTo>
                  <a:pt x="70103" y="50291"/>
                </a:lnTo>
                <a:lnTo>
                  <a:pt x="70103" y="48767"/>
                </a:lnTo>
                <a:lnTo>
                  <a:pt x="68580" y="48767"/>
                </a:lnTo>
                <a:lnTo>
                  <a:pt x="67056" y="47243"/>
                </a:lnTo>
                <a:lnTo>
                  <a:pt x="64008" y="45719"/>
                </a:lnTo>
                <a:lnTo>
                  <a:pt x="57912" y="45719"/>
                </a:lnTo>
                <a:lnTo>
                  <a:pt x="50292" y="44195"/>
                </a:lnTo>
                <a:lnTo>
                  <a:pt x="42672" y="42671"/>
                </a:lnTo>
                <a:lnTo>
                  <a:pt x="35051" y="39624"/>
                </a:lnTo>
                <a:lnTo>
                  <a:pt x="20071" y="36408"/>
                </a:lnTo>
                <a:lnTo>
                  <a:pt x="10668" y="32003"/>
                </a:lnTo>
                <a:lnTo>
                  <a:pt x="6096" y="28955"/>
                </a:lnTo>
                <a:lnTo>
                  <a:pt x="3048" y="24383"/>
                </a:lnTo>
                <a:lnTo>
                  <a:pt x="3048" y="19812"/>
                </a:lnTo>
                <a:lnTo>
                  <a:pt x="3048" y="15239"/>
                </a:lnTo>
                <a:lnTo>
                  <a:pt x="7620" y="10667"/>
                </a:lnTo>
                <a:lnTo>
                  <a:pt x="13716" y="6095"/>
                </a:lnTo>
                <a:lnTo>
                  <a:pt x="24478" y="2567"/>
                </a:lnTo>
                <a:lnTo>
                  <a:pt x="37670" y="287"/>
                </a:lnTo>
                <a:lnTo>
                  <a:pt x="44196" y="0"/>
                </a:lnTo>
                <a:close/>
              </a:path>
            </a:pathLst>
          </a:custGeom>
          <a:ln w="4572">
            <a:solidFill>
              <a:srgbClr val="BF4F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5974527" y="1684916"/>
            <a:ext cx="100853" cy="60511"/>
          </a:xfrm>
          <a:custGeom>
            <a:avLst/>
            <a:gdLst/>
            <a:ahLst/>
            <a:cxnLst/>
            <a:rect l="l" t="t" r="r" b="b"/>
            <a:pathLst>
              <a:path w="114300" h="68579">
                <a:moveTo>
                  <a:pt x="53340" y="0"/>
                </a:moveTo>
                <a:lnTo>
                  <a:pt x="64007" y="0"/>
                </a:lnTo>
                <a:lnTo>
                  <a:pt x="71627" y="1524"/>
                </a:lnTo>
                <a:lnTo>
                  <a:pt x="77724" y="3047"/>
                </a:lnTo>
                <a:lnTo>
                  <a:pt x="85344" y="4571"/>
                </a:lnTo>
                <a:lnTo>
                  <a:pt x="89916" y="7619"/>
                </a:lnTo>
                <a:lnTo>
                  <a:pt x="92964" y="10667"/>
                </a:lnTo>
                <a:lnTo>
                  <a:pt x="96011" y="12191"/>
                </a:lnTo>
                <a:lnTo>
                  <a:pt x="96011" y="48767"/>
                </a:lnTo>
                <a:lnTo>
                  <a:pt x="97535" y="50291"/>
                </a:lnTo>
                <a:lnTo>
                  <a:pt x="97535" y="51815"/>
                </a:lnTo>
                <a:lnTo>
                  <a:pt x="99059" y="53339"/>
                </a:lnTo>
                <a:lnTo>
                  <a:pt x="100583" y="53339"/>
                </a:lnTo>
                <a:lnTo>
                  <a:pt x="102107" y="54863"/>
                </a:lnTo>
                <a:lnTo>
                  <a:pt x="103631" y="54863"/>
                </a:lnTo>
                <a:lnTo>
                  <a:pt x="105155" y="54863"/>
                </a:lnTo>
                <a:lnTo>
                  <a:pt x="108203" y="54863"/>
                </a:lnTo>
                <a:lnTo>
                  <a:pt x="109727" y="54863"/>
                </a:lnTo>
                <a:lnTo>
                  <a:pt x="114300" y="53339"/>
                </a:lnTo>
                <a:lnTo>
                  <a:pt x="114300" y="57912"/>
                </a:lnTo>
                <a:lnTo>
                  <a:pt x="114300" y="62483"/>
                </a:lnTo>
                <a:lnTo>
                  <a:pt x="114300" y="65531"/>
                </a:lnTo>
                <a:lnTo>
                  <a:pt x="108203" y="67055"/>
                </a:lnTo>
                <a:lnTo>
                  <a:pt x="102107" y="68579"/>
                </a:lnTo>
                <a:lnTo>
                  <a:pt x="96011" y="68579"/>
                </a:lnTo>
                <a:lnTo>
                  <a:pt x="89916" y="68579"/>
                </a:lnTo>
                <a:lnTo>
                  <a:pt x="85344" y="67055"/>
                </a:lnTo>
                <a:lnTo>
                  <a:pt x="80772" y="65531"/>
                </a:lnTo>
                <a:lnTo>
                  <a:pt x="76200" y="64007"/>
                </a:lnTo>
                <a:lnTo>
                  <a:pt x="71627" y="62483"/>
                </a:lnTo>
                <a:lnTo>
                  <a:pt x="68579" y="59436"/>
                </a:lnTo>
                <a:lnTo>
                  <a:pt x="62483" y="62483"/>
                </a:lnTo>
                <a:lnTo>
                  <a:pt x="56388" y="65531"/>
                </a:lnTo>
                <a:lnTo>
                  <a:pt x="50292" y="65531"/>
                </a:lnTo>
                <a:lnTo>
                  <a:pt x="44196" y="67055"/>
                </a:lnTo>
                <a:lnTo>
                  <a:pt x="38100" y="68579"/>
                </a:lnTo>
                <a:lnTo>
                  <a:pt x="33527" y="68579"/>
                </a:lnTo>
                <a:lnTo>
                  <a:pt x="22859" y="68579"/>
                </a:lnTo>
                <a:lnTo>
                  <a:pt x="15240" y="65531"/>
                </a:lnTo>
                <a:lnTo>
                  <a:pt x="9144" y="62483"/>
                </a:lnTo>
                <a:lnTo>
                  <a:pt x="3048" y="59436"/>
                </a:lnTo>
                <a:lnTo>
                  <a:pt x="0" y="54863"/>
                </a:lnTo>
                <a:lnTo>
                  <a:pt x="0" y="50291"/>
                </a:lnTo>
                <a:lnTo>
                  <a:pt x="0" y="47243"/>
                </a:lnTo>
                <a:lnTo>
                  <a:pt x="1524" y="44195"/>
                </a:lnTo>
                <a:lnTo>
                  <a:pt x="3048" y="41147"/>
                </a:lnTo>
                <a:lnTo>
                  <a:pt x="6096" y="39624"/>
                </a:lnTo>
                <a:lnTo>
                  <a:pt x="9144" y="36575"/>
                </a:lnTo>
                <a:lnTo>
                  <a:pt x="12192" y="35051"/>
                </a:lnTo>
                <a:lnTo>
                  <a:pt x="16764" y="33527"/>
                </a:lnTo>
                <a:lnTo>
                  <a:pt x="24383" y="32003"/>
                </a:lnTo>
                <a:lnTo>
                  <a:pt x="32003" y="30479"/>
                </a:lnTo>
                <a:lnTo>
                  <a:pt x="43554" y="28767"/>
                </a:lnTo>
                <a:lnTo>
                  <a:pt x="56531" y="27619"/>
                </a:lnTo>
                <a:lnTo>
                  <a:pt x="64007" y="27431"/>
                </a:lnTo>
                <a:lnTo>
                  <a:pt x="64007" y="25907"/>
                </a:lnTo>
                <a:lnTo>
                  <a:pt x="64007" y="16763"/>
                </a:lnTo>
                <a:lnTo>
                  <a:pt x="62483" y="15239"/>
                </a:lnTo>
                <a:lnTo>
                  <a:pt x="60959" y="15239"/>
                </a:lnTo>
                <a:lnTo>
                  <a:pt x="59435" y="13715"/>
                </a:lnTo>
                <a:lnTo>
                  <a:pt x="57911" y="13715"/>
                </a:lnTo>
                <a:lnTo>
                  <a:pt x="54864" y="12191"/>
                </a:lnTo>
                <a:lnTo>
                  <a:pt x="51816" y="12191"/>
                </a:lnTo>
                <a:lnTo>
                  <a:pt x="48768" y="12191"/>
                </a:lnTo>
                <a:lnTo>
                  <a:pt x="47244" y="13715"/>
                </a:lnTo>
                <a:lnTo>
                  <a:pt x="45720" y="13715"/>
                </a:lnTo>
                <a:lnTo>
                  <a:pt x="44196" y="13715"/>
                </a:lnTo>
                <a:lnTo>
                  <a:pt x="42672" y="15239"/>
                </a:lnTo>
                <a:lnTo>
                  <a:pt x="41148" y="15239"/>
                </a:lnTo>
                <a:lnTo>
                  <a:pt x="39624" y="16763"/>
                </a:lnTo>
                <a:lnTo>
                  <a:pt x="38100" y="18287"/>
                </a:lnTo>
                <a:lnTo>
                  <a:pt x="36575" y="19812"/>
                </a:lnTo>
                <a:lnTo>
                  <a:pt x="35051" y="22859"/>
                </a:lnTo>
                <a:lnTo>
                  <a:pt x="33527" y="24383"/>
                </a:lnTo>
                <a:lnTo>
                  <a:pt x="30479" y="25907"/>
                </a:lnTo>
                <a:lnTo>
                  <a:pt x="27431" y="27431"/>
                </a:lnTo>
                <a:lnTo>
                  <a:pt x="24383" y="27431"/>
                </a:lnTo>
                <a:lnTo>
                  <a:pt x="21335" y="27431"/>
                </a:lnTo>
                <a:lnTo>
                  <a:pt x="16764" y="27431"/>
                </a:lnTo>
                <a:lnTo>
                  <a:pt x="13716" y="25907"/>
                </a:lnTo>
                <a:lnTo>
                  <a:pt x="10668" y="24383"/>
                </a:lnTo>
                <a:lnTo>
                  <a:pt x="7620" y="22859"/>
                </a:lnTo>
                <a:lnTo>
                  <a:pt x="6096" y="21336"/>
                </a:lnTo>
                <a:lnTo>
                  <a:pt x="6096" y="18287"/>
                </a:lnTo>
                <a:lnTo>
                  <a:pt x="6096" y="15239"/>
                </a:lnTo>
                <a:lnTo>
                  <a:pt x="7620" y="12191"/>
                </a:lnTo>
                <a:lnTo>
                  <a:pt x="10668" y="10667"/>
                </a:lnTo>
                <a:lnTo>
                  <a:pt x="13716" y="7619"/>
                </a:lnTo>
                <a:lnTo>
                  <a:pt x="19811" y="4571"/>
                </a:lnTo>
                <a:lnTo>
                  <a:pt x="27431" y="3047"/>
                </a:lnTo>
                <a:lnTo>
                  <a:pt x="39468" y="998"/>
                </a:lnTo>
                <a:lnTo>
                  <a:pt x="52617" y="3"/>
                </a:lnTo>
                <a:lnTo>
                  <a:pt x="53340" y="0"/>
                </a:lnTo>
                <a:close/>
              </a:path>
            </a:pathLst>
          </a:custGeom>
          <a:ln w="4572">
            <a:solidFill>
              <a:srgbClr val="BF4F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5799716" y="1684916"/>
            <a:ext cx="100852" cy="60511"/>
          </a:xfrm>
          <a:custGeom>
            <a:avLst/>
            <a:gdLst/>
            <a:ahLst/>
            <a:cxnLst/>
            <a:rect l="l" t="t" r="r" b="b"/>
            <a:pathLst>
              <a:path w="114299" h="68579">
                <a:moveTo>
                  <a:pt x="53340" y="0"/>
                </a:moveTo>
                <a:lnTo>
                  <a:pt x="64008" y="0"/>
                </a:lnTo>
                <a:lnTo>
                  <a:pt x="71628" y="1524"/>
                </a:lnTo>
                <a:lnTo>
                  <a:pt x="77724" y="3047"/>
                </a:lnTo>
                <a:lnTo>
                  <a:pt x="85344" y="4571"/>
                </a:lnTo>
                <a:lnTo>
                  <a:pt x="89916" y="7619"/>
                </a:lnTo>
                <a:lnTo>
                  <a:pt x="92964" y="10667"/>
                </a:lnTo>
                <a:lnTo>
                  <a:pt x="96012" y="12191"/>
                </a:lnTo>
                <a:lnTo>
                  <a:pt x="96012" y="48767"/>
                </a:lnTo>
                <a:lnTo>
                  <a:pt x="97536" y="50291"/>
                </a:lnTo>
                <a:lnTo>
                  <a:pt x="97536" y="51815"/>
                </a:lnTo>
                <a:lnTo>
                  <a:pt x="99060" y="53339"/>
                </a:lnTo>
                <a:lnTo>
                  <a:pt x="100584" y="53339"/>
                </a:lnTo>
                <a:lnTo>
                  <a:pt x="102108" y="54863"/>
                </a:lnTo>
                <a:lnTo>
                  <a:pt x="103632" y="54863"/>
                </a:lnTo>
                <a:lnTo>
                  <a:pt x="105155" y="54863"/>
                </a:lnTo>
                <a:lnTo>
                  <a:pt x="108203" y="54863"/>
                </a:lnTo>
                <a:lnTo>
                  <a:pt x="109727" y="54863"/>
                </a:lnTo>
                <a:lnTo>
                  <a:pt x="114299" y="53339"/>
                </a:lnTo>
                <a:lnTo>
                  <a:pt x="114299" y="57912"/>
                </a:lnTo>
                <a:lnTo>
                  <a:pt x="114299" y="62483"/>
                </a:lnTo>
                <a:lnTo>
                  <a:pt x="114299" y="65531"/>
                </a:lnTo>
                <a:lnTo>
                  <a:pt x="108203" y="67055"/>
                </a:lnTo>
                <a:lnTo>
                  <a:pt x="102108" y="68579"/>
                </a:lnTo>
                <a:lnTo>
                  <a:pt x="96012" y="68579"/>
                </a:lnTo>
                <a:lnTo>
                  <a:pt x="89916" y="68579"/>
                </a:lnTo>
                <a:lnTo>
                  <a:pt x="85344" y="67055"/>
                </a:lnTo>
                <a:lnTo>
                  <a:pt x="80772" y="65531"/>
                </a:lnTo>
                <a:lnTo>
                  <a:pt x="76200" y="64007"/>
                </a:lnTo>
                <a:lnTo>
                  <a:pt x="71628" y="62483"/>
                </a:lnTo>
                <a:lnTo>
                  <a:pt x="68580" y="59436"/>
                </a:lnTo>
                <a:lnTo>
                  <a:pt x="62484" y="62483"/>
                </a:lnTo>
                <a:lnTo>
                  <a:pt x="56388" y="65531"/>
                </a:lnTo>
                <a:lnTo>
                  <a:pt x="50292" y="65531"/>
                </a:lnTo>
                <a:lnTo>
                  <a:pt x="44196" y="67055"/>
                </a:lnTo>
                <a:lnTo>
                  <a:pt x="38100" y="68579"/>
                </a:lnTo>
                <a:lnTo>
                  <a:pt x="33528" y="68579"/>
                </a:lnTo>
                <a:lnTo>
                  <a:pt x="22860" y="68579"/>
                </a:lnTo>
                <a:lnTo>
                  <a:pt x="15240" y="65531"/>
                </a:lnTo>
                <a:lnTo>
                  <a:pt x="9144" y="62483"/>
                </a:lnTo>
                <a:lnTo>
                  <a:pt x="3048" y="59436"/>
                </a:lnTo>
                <a:lnTo>
                  <a:pt x="0" y="54863"/>
                </a:lnTo>
                <a:lnTo>
                  <a:pt x="0" y="50291"/>
                </a:lnTo>
                <a:lnTo>
                  <a:pt x="0" y="47243"/>
                </a:lnTo>
                <a:lnTo>
                  <a:pt x="1524" y="44195"/>
                </a:lnTo>
                <a:lnTo>
                  <a:pt x="3048" y="41147"/>
                </a:lnTo>
                <a:lnTo>
                  <a:pt x="6096" y="39624"/>
                </a:lnTo>
                <a:lnTo>
                  <a:pt x="9144" y="36575"/>
                </a:lnTo>
                <a:lnTo>
                  <a:pt x="12192" y="35051"/>
                </a:lnTo>
                <a:lnTo>
                  <a:pt x="16764" y="33527"/>
                </a:lnTo>
                <a:lnTo>
                  <a:pt x="24384" y="32003"/>
                </a:lnTo>
                <a:lnTo>
                  <a:pt x="32004" y="30479"/>
                </a:lnTo>
                <a:lnTo>
                  <a:pt x="43554" y="28767"/>
                </a:lnTo>
                <a:lnTo>
                  <a:pt x="56531" y="27619"/>
                </a:lnTo>
                <a:lnTo>
                  <a:pt x="64008" y="27431"/>
                </a:lnTo>
                <a:lnTo>
                  <a:pt x="64008" y="25907"/>
                </a:lnTo>
                <a:lnTo>
                  <a:pt x="64008" y="16763"/>
                </a:lnTo>
                <a:lnTo>
                  <a:pt x="62484" y="15239"/>
                </a:lnTo>
                <a:lnTo>
                  <a:pt x="60960" y="15239"/>
                </a:lnTo>
                <a:lnTo>
                  <a:pt x="59436" y="13715"/>
                </a:lnTo>
                <a:lnTo>
                  <a:pt x="57912" y="13715"/>
                </a:lnTo>
                <a:lnTo>
                  <a:pt x="54864" y="12191"/>
                </a:lnTo>
                <a:lnTo>
                  <a:pt x="51816" y="12191"/>
                </a:lnTo>
                <a:lnTo>
                  <a:pt x="48768" y="12191"/>
                </a:lnTo>
                <a:lnTo>
                  <a:pt x="47244" y="13715"/>
                </a:lnTo>
                <a:lnTo>
                  <a:pt x="45720" y="13715"/>
                </a:lnTo>
                <a:lnTo>
                  <a:pt x="44196" y="13715"/>
                </a:lnTo>
                <a:lnTo>
                  <a:pt x="42672" y="15239"/>
                </a:lnTo>
                <a:lnTo>
                  <a:pt x="41148" y="15239"/>
                </a:lnTo>
                <a:lnTo>
                  <a:pt x="39624" y="16763"/>
                </a:lnTo>
                <a:lnTo>
                  <a:pt x="38100" y="18287"/>
                </a:lnTo>
                <a:lnTo>
                  <a:pt x="36576" y="19812"/>
                </a:lnTo>
                <a:lnTo>
                  <a:pt x="35052" y="22859"/>
                </a:lnTo>
                <a:lnTo>
                  <a:pt x="33528" y="24383"/>
                </a:lnTo>
                <a:lnTo>
                  <a:pt x="30480" y="25907"/>
                </a:lnTo>
                <a:lnTo>
                  <a:pt x="27432" y="27431"/>
                </a:lnTo>
                <a:lnTo>
                  <a:pt x="24384" y="27431"/>
                </a:lnTo>
                <a:lnTo>
                  <a:pt x="21336" y="27431"/>
                </a:lnTo>
                <a:lnTo>
                  <a:pt x="16764" y="27431"/>
                </a:lnTo>
                <a:lnTo>
                  <a:pt x="13716" y="25907"/>
                </a:lnTo>
                <a:lnTo>
                  <a:pt x="10668" y="24383"/>
                </a:lnTo>
                <a:lnTo>
                  <a:pt x="7620" y="22859"/>
                </a:lnTo>
                <a:lnTo>
                  <a:pt x="6096" y="21336"/>
                </a:lnTo>
                <a:lnTo>
                  <a:pt x="6096" y="18287"/>
                </a:lnTo>
                <a:lnTo>
                  <a:pt x="6096" y="15239"/>
                </a:lnTo>
                <a:lnTo>
                  <a:pt x="7620" y="12191"/>
                </a:lnTo>
                <a:lnTo>
                  <a:pt x="10668" y="10667"/>
                </a:lnTo>
                <a:lnTo>
                  <a:pt x="13716" y="7619"/>
                </a:lnTo>
                <a:lnTo>
                  <a:pt x="19812" y="4571"/>
                </a:lnTo>
                <a:lnTo>
                  <a:pt x="27432" y="3047"/>
                </a:lnTo>
                <a:lnTo>
                  <a:pt x="39468" y="998"/>
                </a:lnTo>
                <a:lnTo>
                  <a:pt x="52617" y="3"/>
                </a:lnTo>
                <a:lnTo>
                  <a:pt x="53340" y="0"/>
                </a:lnTo>
                <a:close/>
              </a:path>
            </a:pathLst>
          </a:custGeom>
          <a:ln w="4572">
            <a:solidFill>
              <a:srgbClr val="BF4F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5616836" y="1663400"/>
            <a:ext cx="162709" cy="80682"/>
          </a:xfrm>
          <a:custGeom>
            <a:avLst/>
            <a:gdLst/>
            <a:ahLst/>
            <a:cxnLst/>
            <a:rect l="l" t="t" r="r" b="b"/>
            <a:pathLst>
              <a:path w="184404" h="91440">
                <a:moveTo>
                  <a:pt x="0" y="0"/>
                </a:moveTo>
                <a:lnTo>
                  <a:pt x="12845" y="0"/>
                </a:lnTo>
                <a:lnTo>
                  <a:pt x="25486" y="0"/>
                </a:lnTo>
                <a:lnTo>
                  <a:pt x="38049" y="0"/>
                </a:lnTo>
                <a:lnTo>
                  <a:pt x="50655" y="0"/>
                </a:lnTo>
                <a:lnTo>
                  <a:pt x="63431" y="0"/>
                </a:lnTo>
                <a:lnTo>
                  <a:pt x="67056" y="0"/>
                </a:lnTo>
                <a:lnTo>
                  <a:pt x="71950" y="11355"/>
                </a:lnTo>
                <a:lnTo>
                  <a:pt x="77073" y="22791"/>
                </a:lnTo>
                <a:lnTo>
                  <a:pt x="82264" y="34388"/>
                </a:lnTo>
                <a:lnTo>
                  <a:pt x="87361" y="46228"/>
                </a:lnTo>
                <a:lnTo>
                  <a:pt x="91440" y="56388"/>
                </a:lnTo>
                <a:lnTo>
                  <a:pt x="97041" y="44402"/>
                </a:lnTo>
                <a:lnTo>
                  <a:pt x="102563" y="32721"/>
                </a:lnTo>
                <a:lnTo>
                  <a:pt x="107929" y="21266"/>
                </a:lnTo>
                <a:lnTo>
                  <a:pt x="113060" y="9959"/>
                </a:lnTo>
                <a:lnTo>
                  <a:pt x="117348" y="0"/>
                </a:lnTo>
                <a:lnTo>
                  <a:pt x="130326" y="0"/>
                </a:lnTo>
                <a:lnTo>
                  <a:pt x="143242" y="0"/>
                </a:lnTo>
                <a:lnTo>
                  <a:pt x="156034" y="0"/>
                </a:lnTo>
                <a:lnTo>
                  <a:pt x="168639" y="0"/>
                </a:lnTo>
                <a:lnTo>
                  <a:pt x="180997" y="0"/>
                </a:lnTo>
                <a:lnTo>
                  <a:pt x="184404" y="0"/>
                </a:lnTo>
                <a:lnTo>
                  <a:pt x="184404" y="4572"/>
                </a:lnTo>
                <a:lnTo>
                  <a:pt x="184404" y="9144"/>
                </a:lnTo>
                <a:lnTo>
                  <a:pt x="184404" y="12192"/>
                </a:lnTo>
                <a:lnTo>
                  <a:pt x="182880" y="12192"/>
                </a:lnTo>
                <a:lnTo>
                  <a:pt x="179832" y="12192"/>
                </a:lnTo>
                <a:lnTo>
                  <a:pt x="178308" y="12192"/>
                </a:lnTo>
                <a:lnTo>
                  <a:pt x="173736" y="12192"/>
                </a:lnTo>
                <a:lnTo>
                  <a:pt x="170687" y="13716"/>
                </a:lnTo>
                <a:lnTo>
                  <a:pt x="169163" y="13716"/>
                </a:lnTo>
                <a:lnTo>
                  <a:pt x="167640" y="15240"/>
                </a:lnTo>
                <a:lnTo>
                  <a:pt x="167640" y="16764"/>
                </a:lnTo>
                <a:lnTo>
                  <a:pt x="167640" y="19812"/>
                </a:lnTo>
                <a:lnTo>
                  <a:pt x="167640" y="33006"/>
                </a:lnTo>
                <a:lnTo>
                  <a:pt x="167640" y="45787"/>
                </a:lnTo>
                <a:lnTo>
                  <a:pt x="167640" y="58287"/>
                </a:lnTo>
                <a:lnTo>
                  <a:pt x="167639" y="70641"/>
                </a:lnTo>
                <a:lnTo>
                  <a:pt x="167640" y="71628"/>
                </a:lnTo>
                <a:lnTo>
                  <a:pt x="167640" y="74676"/>
                </a:lnTo>
                <a:lnTo>
                  <a:pt x="167640" y="76200"/>
                </a:lnTo>
                <a:lnTo>
                  <a:pt x="169163" y="76200"/>
                </a:lnTo>
                <a:lnTo>
                  <a:pt x="169163" y="77724"/>
                </a:lnTo>
                <a:lnTo>
                  <a:pt x="170687" y="77724"/>
                </a:lnTo>
                <a:lnTo>
                  <a:pt x="172212" y="77724"/>
                </a:lnTo>
                <a:lnTo>
                  <a:pt x="173736" y="79248"/>
                </a:lnTo>
                <a:lnTo>
                  <a:pt x="176784" y="79248"/>
                </a:lnTo>
                <a:lnTo>
                  <a:pt x="179832" y="79248"/>
                </a:lnTo>
                <a:lnTo>
                  <a:pt x="181356" y="79248"/>
                </a:lnTo>
                <a:lnTo>
                  <a:pt x="184404" y="79248"/>
                </a:lnTo>
                <a:lnTo>
                  <a:pt x="184404" y="82296"/>
                </a:lnTo>
                <a:lnTo>
                  <a:pt x="184404" y="86868"/>
                </a:lnTo>
                <a:lnTo>
                  <a:pt x="184404" y="91440"/>
                </a:lnTo>
                <a:lnTo>
                  <a:pt x="171971" y="91439"/>
                </a:lnTo>
                <a:lnTo>
                  <a:pt x="159483" y="91439"/>
                </a:lnTo>
                <a:lnTo>
                  <a:pt x="146887" y="91440"/>
                </a:lnTo>
                <a:lnTo>
                  <a:pt x="134128" y="91440"/>
                </a:lnTo>
                <a:lnTo>
                  <a:pt x="121151" y="91440"/>
                </a:lnTo>
                <a:lnTo>
                  <a:pt x="114300" y="91440"/>
                </a:lnTo>
                <a:lnTo>
                  <a:pt x="114300" y="86868"/>
                </a:lnTo>
                <a:lnTo>
                  <a:pt x="114300" y="82296"/>
                </a:lnTo>
                <a:lnTo>
                  <a:pt x="114300" y="79248"/>
                </a:lnTo>
                <a:lnTo>
                  <a:pt x="117348" y="79248"/>
                </a:lnTo>
                <a:lnTo>
                  <a:pt x="118872" y="79248"/>
                </a:lnTo>
                <a:lnTo>
                  <a:pt x="120396" y="79248"/>
                </a:lnTo>
                <a:lnTo>
                  <a:pt x="124968" y="79248"/>
                </a:lnTo>
                <a:lnTo>
                  <a:pt x="126492" y="79248"/>
                </a:lnTo>
                <a:lnTo>
                  <a:pt x="128016" y="77724"/>
                </a:lnTo>
                <a:lnTo>
                  <a:pt x="129540" y="77724"/>
                </a:lnTo>
                <a:lnTo>
                  <a:pt x="131063" y="77724"/>
                </a:lnTo>
                <a:lnTo>
                  <a:pt x="131063" y="76200"/>
                </a:lnTo>
                <a:lnTo>
                  <a:pt x="132587" y="76200"/>
                </a:lnTo>
                <a:lnTo>
                  <a:pt x="132587" y="74676"/>
                </a:lnTo>
                <a:lnTo>
                  <a:pt x="132587" y="71628"/>
                </a:lnTo>
                <a:lnTo>
                  <a:pt x="132587" y="59253"/>
                </a:lnTo>
                <a:lnTo>
                  <a:pt x="132587" y="46775"/>
                </a:lnTo>
                <a:lnTo>
                  <a:pt x="132587" y="34087"/>
                </a:lnTo>
                <a:lnTo>
                  <a:pt x="132587" y="21086"/>
                </a:lnTo>
                <a:lnTo>
                  <a:pt x="132587" y="15240"/>
                </a:lnTo>
                <a:lnTo>
                  <a:pt x="127055" y="26914"/>
                </a:lnTo>
                <a:lnTo>
                  <a:pt x="121554" y="38442"/>
                </a:lnTo>
                <a:lnTo>
                  <a:pt x="116116" y="49888"/>
                </a:lnTo>
                <a:lnTo>
                  <a:pt x="110773" y="61314"/>
                </a:lnTo>
                <a:lnTo>
                  <a:pt x="105558" y="72785"/>
                </a:lnTo>
                <a:lnTo>
                  <a:pt x="100501" y="84363"/>
                </a:lnTo>
                <a:lnTo>
                  <a:pt x="97536" y="91440"/>
                </a:lnTo>
                <a:lnTo>
                  <a:pt x="89916" y="91440"/>
                </a:lnTo>
                <a:lnTo>
                  <a:pt x="83820" y="91440"/>
                </a:lnTo>
                <a:lnTo>
                  <a:pt x="76200" y="91440"/>
                </a:lnTo>
                <a:lnTo>
                  <a:pt x="71047" y="79894"/>
                </a:lnTo>
                <a:lnTo>
                  <a:pt x="65738" y="68349"/>
                </a:lnTo>
                <a:lnTo>
                  <a:pt x="60345" y="56804"/>
                </a:lnTo>
                <a:lnTo>
                  <a:pt x="54940" y="45259"/>
                </a:lnTo>
                <a:lnTo>
                  <a:pt x="49595" y="33714"/>
                </a:lnTo>
                <a:lnTo>
                  <a:pt x="44382" y="22169"/>
                </a:lnTo>
                <a:lnTo>
                  <a:pt x="42672" y="18288"/>
                </a:lnTo>
                <a:lnTo>
                  <a:pt x="42672" y="30988"/>
                </a:lnTo>
                <a:lnTo>
                  <a:pt x="42672" y="43688"/>
                </a:lnTo>
                <a:lnTo>
                  <a:pt x="42672" y="56387"/>
                </a:lnTo>
                <a:lnTo>
                  <a:pt x="42672" y="69088"/>
                </a:lnTo>
                <a:lnTo>
                  <a:pt x="42672" y="73152"/>
                </a:lnTo>
                <a:lnTo>
                  <a:pt x="42672" y="74676"/>
                </a:lnTo>
                <a:lnTo>
                  <a:pt x="42672" y="76200"/>
                </a:lnTo>
                <a:lnTo>
                  <a:pt x="44196" y="76200"/>
                </a:lnTo>
                <a:lnTo>
                  <a:pt x="44196" y="77724"/>
                </a:lnTo>
                <a:lnTo>
                  <a:pt x="45720" y="77724"/>
                </a:lnTo>
                <a:lnTo>
                  <a:pt x="47244" y="77724"/>
                </a:lnTo>
                <a:lnTo>
                  <a:pt x="47244" y="79248"/>
                </a:lnTo>
                <a:lnTo>
                  <a:pt x="50292" y="79248"/>
                </a:lnTo>
                <a:lnTo>
                  <a:pt x="53340" y="79248"/>
                </a:lnTo>
                <a:lnTo>
                  <a:pt x="54863" y="79248"/>
                </a:lnTo>
                <a:lnTo>
                  <a:pt x="57912" y="79248"/>
                </a:lnTo>
                <a:lnTo>
                  <a:pt x="59436" y="79248"/>
                </a:lnTo>
                <a:lnTo>
                  <a:pt x="59436" y="82296"/>
                </a:lnTo>
                <a:lnTo>
                  <a:pt x="59436" y="86868"/>
                </a:lnTo>
                <a:lnTo>
                  <a:pt x="59436" y="91440"/>
                </a:lnTo>
                <a:lnTo>
                  <a:pt x="46736" y="91439"/>
                </a:lnTo>
                <a:lnTo>
                  <a:pt x="34036" y="91440"/>
                </a:lnTo>
                <a:lnTo>
                  <a:pt x="21336" y="91440"/>
                </a:lnTo>
                <a:lnTo>
                  <a:pt x="8635" y="91440"/>
                </a:lnTo>
                <a:lnTo>
                  <a:pt x="0" y="91440"/>
                </a:lnTo>
                <a:lnTo>
                  <a:pt x="0" y="86868"/>
                </a:lnTo>
                <a:lnTo>
                  <a:pt x="0" y="82296"/>
                </a:lnTo>
                <a:lnTo>
                  <a:pt x="0" y="79248"/>
                </a:lnTo>
                <a:lnTo>
                  <a:pt x="3048" y="79248"/>
                </a:lnTo>
                <a:lnTo>
                  <a:pt x="4572" y="79248"/>
                </a:lnTo>
                <a:lnTo>
                  <a:pt x="6096" y="79248"/>
                </a:lnTo>
                <a:lnTo>
                  <a:pt x="10668" y="79248"/>
                </a:lnTo>
                <a:lnTo>
                  <a:pt x="12192" y="77724"/>
                </a:lnTo>
                <a:lnTo>
                  <a:pt x="13716" y="77724"/>
                </a:lnTo>
                <a:lnTo>
                  <a:pt x="15240" y="77724"/>
                </a:lnTo>
                <a:lnTo>
                  <a:pt x="16763" y="77724"/>
                </a:lnTo>
                <a:lnTo>
                  <a:pt x="16763" y="76200"/>
                </a:lnTo>
                <a:lnTo>
                  <a:pt x="18287" y="74676"/>
                </a:lnTo>
                <a:lnTo>
                  <a:pt x="18287" y="73152"/>
                </a:lnTo>
                <a:lnTo>
                  <a:pt x="18287" y="71628"/>
                </a:lnTo>
                <a:lnTo>
                  <a:pt x="18288" y="59071"/>
                </a:lnTo>
                <a:lnTo>
                  <a:pt x="18287" y="46235"/>
                </a:lnTo>
                <a:lnTo>
                  <a:pt x="18287" y="33388"/>
                </a:lnTo>
                <a:lnTo>
                  <a:pt x="18287" y="20799"/>
                </a:lnTo>
                <a:lnTo>
                  <a:pt x="18287" y="19812"/>
                </a:lnTo>
                <a:lnTo>
                  <a:pt x="18287" y="18288"/>
                </a:lnTo>
                <a:lnTo>
                  <a:pt x="18287" y="16764"/>
                </a:lnTo>
                <a:lnTo>
                  <a:pt x="16763" y="15240"/>
                </a:lnTo>
                <a:lnTo>
                  <a:pt x="15240" y="13716"/>
                </a:lnTo>
                <a:lnTo>
                  <a:pt x="13716" y="13716"/>
                </a:lnTo>
                <a:lnTo>
                  <a:pt x="10668" y="12192"/>
                </a:lnTo>
                <a:lnTo>
                  <a:pt x="9144" y="12192"/>
                </a:lnTo>
                <a:lnTo>
                  <a:pt x="6096" y="12192"/>
                </a:lnTo>
                <a:lnTo>
                  <a:pt x="3048" y="12192"/>
                </a:lnTo>
                <a:lnTo>
                  <a:pt x="0" y="12192"/>
                </a:lnTo>
                <a:lnTo>
                  <a:pt x="0" y="9144"/>
                </a:lnTo>
                <a:lnTo>
                  <a:pt x="0" y="4572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BF4F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5478331" y="1663400"/>
            <a:ext cx="63200" cy="80682"/>
          </a:xfrm>
          <a:custGeom>
            <a:avLst/>
            <a:gdLst/>
            <a:ahLst/>
            <a:cxnLst/>
            <a:rect l="l" t="t" r="r" b="b"/>
            <a:pathLst>
              <a:path w="71627" h="91440">
                <a:moveTo>
                  <a:pt x="0" y="0"/>
                </a:moveTo>
                <a:lnTo>
                  <a:pt x="12843" y="0"/>
                </a:lnTo>
                <a:lnTo>
                  <a:pt x="25501" y="0"/>
                </a:lnTo>
                <a:lnTo>
                  <a:pt x="38075" y="0"/>
                </a:lnTo>
                <a:lnTo>
                  <a:pt x="50668" y="0"/>
                </a:lnTo>
                <a:lnTo>
                  <a:pt x="63381" y="0"/>
                </a:lnTo>
                <a:lnTo>
                  <a:pt x="71627" y="0"/>
                </a:lnTo>
                <a:lnTo>
                  <a:pt x="71627" y="4572"/>
                </a:lnTo>
                <a:lnTo>
                  <a:pt x="71627" y="9144"/>
                </a:lnTo>
                <a:lnTo>
                  <a:pt x="71627" y="12192"/>
                </a:lnTo>
                <a:lnTo>
                  <a:pt x="68579" y="12192"/>
                </a:lnTo>
                <a:lnTo>
                  <a:pt x="67055" y="12192"/>
                </a:lnTo>
                <a:lnTo>
                  <a:pt x="64007" y="12192"/>
                </a:lnTo>
                <a:lnTo>
                  <a:pt x="60959" y="12192"/>
                </a:lnTo>
                <a:lnTo>
                  <a:pt x="57912" y="13716"/>
                </a:lnTo>
                <a:lnTo>
                  <a:pt x="56387" y="13716"/>
                </a:lnTo>
                <a:lnTo>
                  <a:pt x="54863" y="15240"/>
                </a:lnTo>
                <a:lnTo>
                  <a:pt x="53339" y="16764"/>
                </a:lnTo>
                <a:lnTo>
                  <a:pt x="53339" y="18288"/>
                </a:lnTo>
                <a:lnTo>
                  <a:pt x="53339" y="19812"/>
                </a:lnTo>
                <a:lnTo>
                  <a:pt x="53340" y="33006"/>
                </a:lnTo>
                <a:lnTo>
                  <a:pt x="53340" y="45787"/>
                </a:lnTo>
                <a:lnTo>
                  <a:pt x="53339" y="58287"/>
                </a:lnTo>
                <a:lnTo>
                  <a:pt x="53339" y="70641"/>
                </a:lnTo>
                <a:lnTo>
                  <a:pt x="53339" y="71628"/>
                </a:lnTo>
                <a:lnTo>
                  <a:pt x="53339" y="73152"/>
                </a:lnTo>
                <a:lnTo>
                  <a:pt x="53339" y="74676"/>
                </a:lnTo>
                <a:lnTo>
                  <a:pt x="54863" y="76200"/>
                </a:lnTo>
                <a:lnTo>
                  <a:pt x="54863" y="77724"/>
                </a:lnTo>
                <a:lnTo>
                  <a:pt x="56387" y="77724"/>
                </a:lnTo>
                <a:lnTo>
                  <a:pt x="57912" y="77724"/>
                </a:lnTo>
                <a:lnTo>
                  <a:pt x="60959" y="79248"/>
                </a:lnTo>
                <a:lnTo>
                  <a:pt x="64007" y="79248"/>
                </a:lnTo>
                <a:lnTo>
                  <a:pt x="65531" y="79248"/>
                </a:lnTo>
                <a:lnTo>
                  <a:pt x="68579" y="79248"/>
                </a:lnTo>
                <a:lnTo>
                  <a:pt x="71627" y="79248"/>
                </a:lnTo>
                <a:lnTo>
                  <a:pt x="71627" y="82296"/>
                </a:lnTo>
                <a:lnTo>
                  <a:pt x="71627" y="86868"/>
                </a:lnTo>
                <a:lnTo>
                  <a:pt x="71627" y="91440"/>
                </a:lnTo>
                <a:lnTo>
                  <a:pt x="58784" y="91439"/>
                </a:lnTo>
                <a:lnTo>
                  <a:pt x="46126" y="91440"/>
                </a:lnTo>
                <a:lnTo>
                  <a:pt x="33552" y="91440"/>
                </a:lnTo>
                <a:lnTo>
                  <a:pt x="20959" y="91439"/>
                </a:lnTo>
                <a:lnTo>
                  <a:pt x="8246" y="91439"/>
                </a:lnTo>
                <a:lnTo>
                  <a:pt x="0" y="91440"/>
                </a:lnTo>
                <a:lnTo>
                  <a:pt x="0" y="86868"/>
                </a:lnTo>
                <a:lnTo>
                  <a:pt x="0" y="82296"/>
                </a:lnTo>
                <a:lnTo>
                  <a:pt x="0" y="79248"/>
                </a:lnTo>
                <a:lnTo>
                  <a:pt x="1524" y="79248"/>
                </a:lnTo>
                <a:lnTo>
                  <a:pt x="4571" y="79248"/>
                </a:lnTo>
                <a:lnTo>
                  <a:pt x="6095" y="79248"/>
                </a:lnTo>
                <a:lnTo>
                  <a:pt x="9143" y="79248"/>
                </a:lnTo>
                <a:lnTo>
                  <a:pt x="12191" y="79248"/>
                </a:lnTo>
                <a:lnTo>
                  <a:pt x="13715" y="77724"/>
                </a:lnTo>
                <a:lnTo>
                  <a:pt x="15239" y="77724"/>
                </a:lnTo>
                <a:lnTo>
                  <a:pt x="16763" y="77724"/>
                </a:lnTo>
                <a:lnTo>
                  <a:pt x="16763" y="76200"/>
                </a:lnTo>
                <a:lnTo>
                  <a:pt x="16763" y="74676"/>
                </a:lnTo>
                <a:lnTo>
                  <a:pt x="16763" y="71628"/>
                </a:lnTo>
                <a:lnTo>
                  <a:pt x="16763" y="58928"/>
                </a:lnTo>
                <a:lnTo>
                  <a:pt x="16763" y="46228"/>
                </a:lnTo>
                <a:lnTo>
                  <a:pt x="16763" y="33528"/>
                </a:lnTo>
                <a:lnTo>
                  <a:pt x="16763" y="21336"/>
                </a:lnTo>
                <a:lnTo>
                  <a:pt x="16763" y="18288"/>
                </a:lnTo>
                <a:lnTo>
                  <a:pt x="16763" y="16764"/>
                </a:lnTo>
                <a:lnTo>
                  <a:pt x="16763" y="15240"/>
                </a:lnTo>
                <a:lnTo>
                  <a:pt x="15239" y="13716"/>
                </a:lnTo>
                <a:lnTo>
                  <a:pt x="13715" y="13716"/>
                </a:lnTo>
                <a:lnTo>
                  <a:pt x="12191" y="13716"/>
                </a:lnTo>
                <a:lnTo>
                  <a:pt x="10667" y="12192"/>
                </a:lnTo>
                <a:lnTo>
                  <a:pt x="6095" y="12192"/>
                </a:lnTo>
                <a:lnTo>
                  <a:pt x="4571" y="12192"/>
                </a:lnTo>
                <a:lnTo>
                  <a:pt x="1524" y="12192"/>
                </a:lnTo>
                <a:lnTo>
                  <a:pt x="0" y="12192"/>
                </a:lnTo>
                <a:lnTo>
                  <a:pt x="0" y="9144"/>
                </a:lnTo>
                <a:lnTo>
                  <a:pt x="0" y="4572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BF4F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5341171" y="1663400"/>
            <a:ext cx="127746" cy="80682"/>
          </a:xfrm>
          <a:custGeom>
            <a:avLst/>
            <a:gdLst/>
            <a:ahLst/>
            <a:cxnLst/>
            <a:rect l="l" t="t" r="r" b="b"/>
            <a:pathLst>
              <a:path w="144779" h="91440">
                <a:moveTo>
                  <a:pt x="0" y="0"/>
                </a:moveTo>
                <a:lnTo>
                  <a:pt x="12700" y="0"/>
                </a:lnTo>
                <a:lnTo>
                  <a:pt x="25399" y="0"/>
                </a:lnTo>
                <a:lnTo>
                  <a:pt x="38099" y="0"/>
                </a:lnTo>
                <a:lnTo>
                  <a:pt x="50800" y="0"/>
                </a:lnTo>
                <a:lnTo>
                  <a:pt x="59436" y="0"/>
                </a:lnTo>
                <a:lnTo>
                  <a:pt x="67096" y="10061"/>
                </a:lnTo>
                <a:lnTo>
                  <a:pt x="74814" y="19925"/>
                </a:lnTo>
                <a:lnTo>
                  <a:pt x="82651" y="29707"/>
                </a:lnTo>
                <a:lnTo>
                  <a:pt x="90663" y="39526"/>
                </a:lnTo>
                <a:lnTo>
                  <a:pt x="98911" y="49499"/>
                </a:lnTo>
                <a:lnTo>
                  <a:pt x="102107" y="53340"/>
                </a:lnTo>
                <a:lnTo>
                  <a:pt x="102107" y="40639"/>
                </a:lnTo>
                <a:lnTo>
                  <a:pt x="102107" y="27940"/>
                </a:lnTo>
                <a:lnTo>
                  <a:pt x="102107" y="21336"/>
                </a:lnTo>
                <a:lnTo>
                  <a:pt x="102107" y="18288"/>
                </a:lnTo>
                <a:lnTo>
                  <a:pt x="102107" y="16764"/>
                </a:lnTo>
                <a:lnTo>
                  <a:pt x="100583" y="15240"/>
                </a:lnTo>
                <a:lnTo>
                  <a:pt x="99059" y="13716"/>
                </a:lnTo>
                <a:lnTo>
                  <a:pt x="97535" y="13716"/>
                </a:lnTo>
                <a:lnTo>
                  <a:pt x="94487" y="12192"/>
                </a:lnTo>
                <a:lnTo>
                  <a:pt x="91439" y="12192"/>
                </a:lnTo>
                <a:lnTo>
                  <a:pt x="88391" y="12192"/>
                </a:lnTo>
                <a:lnTo>
                  <a:pt x="86867" y="12192"/>
                </a:lnTo>
                <a:lnTo>
                  <a:pt x="83819" y="12192"/>
                </a:lnTo>
                <a:lnTo>
                  <a:pt x="83819" y="9144"/>
                </a:lnTo>
                <a:lnTo>
                  <a:pt x="83819" y="4572"/>
                </a:lnTo>
                <a:lnTo>
                  <a:pt x="83819" y="0"/>
                </a:lnTo>
                <a:lnTo>
                  <a:pt x="96373" y="0"/>
                </a:lnTo>
                <a:lnTo>
                  <a:pt x="109158" y="0"/>
                </a:lnTo>
                <a:lnTo>
                  <a:pt x="122009" y="0"/>
                </a:lnTo>
                <a:lnTo>
                  <a:pt x="134761" y="0"/>
                </a:lnTo>
                <a:lnTo>
                  <a:pt x="144779" y="0"/>
                </a:lnTo>
                <a:lnTo>
                  <a:pt x="144779" y="4572"/>
                </a:lnTo>
                <a:lnTo>
                  <a:pt x="144779" y="9144"/>
                </a:lnTo>
                <a:lnTo>
                  <a:pt x="144779" y="12192"/>
                </a:lnTo>
                <a:lnTo>
                  <a:pt x="141731" y="12192"/>
                </a:lnTo>
                <a:lnTo>
                  <a:pt x="140207" y="12192"/>
                </a:lnTo>
                <a:lnTo>
                  <a:pt x="137159" y="12192"/>
                </a:lnTo>
                <a:lnTo>
                  <a:pt x="134111" y="12192"/>
                </a:lnTo>
                <a:lnTo>
                  <a:pt x="132587" y="13716"/>
                </a:lnTo>
                <a:lnTo>
                  <a:pt x="131063" y="13716"/>
                </a:lnTo>
                <a:lnTo>
                  <a:pt x="129539" y="13716"/>
                </a:lnTo>
                <a:lnTo>
                  <a:pt x="128015" y="15240"/>
                </a:lnTo>
                <a:lnTo>
                  <a:pt x="126491" y="16764"/>
                </a:lnTo>
                <a:lnTo>
                  <a:pt x="126491" y="18288"/>
                </a:lnTo>
                <a:lnTo>
                  <a:pt x="126491" y="21336"/>
                </a:lnTo>
                <a:lnTo>
                  <a:pt x="126491" y="33768"/>
                </a:lnTo>
                <a:lnTo>
                  <a:pt x="126491" y="46256"/>
                </a:lnTo>
                <a:lnTo>
                  <a:pt x="126491" y="58852"/>
                </a:lnTo>
                <a:lnTo>
                  <a:pt x="126491" y="71611"/>
                </a:lnTo>
                <a:lnTo>
                  <a:pt x="126491" y="84588"/>
                </a:lnTo>
                <a:lnTo>
                  <a:pt x="126491" y="91440"/>
                </a:lnTo>
                <a:lnTo>
                  <a:pt x="113838" y="91440"/>
                </a:lnTo>
                <a:lnTo>
                  <a:pt x="100968" y="91440"/>
                </a:lnTo>
                <a:lnTo>
                  <a:pt x="97535" y="91440"/>
                </a:lnTo>
                <a:lnTo>
                  <a:pt x="89493" y="81475"/>
                </a:lnTo>
                <a:lnTo>
                  <a:pt x="81451" y="71650"/>
                </a:lnTo>
                <a:lnTo>
                  <a:pt x="73409" y="61906"/>
                </a:lnTo>
                <a:lnTo>
                  <a:pt x="65367" y="52186"/>
                </a:lnTo>
                <a:lnTo>
                  <a:pt x="57325" y="42432"/>
                </a:lnTo>
                <a:lnTo>
                  <a:pt x="49283" y="32587"/>
                </a:lnTo>
                <a:lnTo>
                  <a:pt x="42672" y="24384"/>
                </a:lnTo>
                <a:lnTo>
                  <a:pt x="42671" y="36703"/>
                </a:lnTo>
                <a:lnTo>
                  <a:pt x="42672" y="49201"/>
                </a:lnTo>
                <a:lnTo>
                  <a:pt x="42672" y="62054"/>
                </a:lnTo>
                <a:lnTo>
                  <a:pt x="42672" y="71628"/>
                </a:lnTo>
                <a:lnTo>
                  <a:pt x="42672" y="73152"/>
                </a:lnTo>
                <a:lnTo>
                  <a:pt x="42672" y="76200"/>
                </a:lnTo>
                <a:lnTo>
                  <a:pt x="44195" y="76200"/>
                </a:lnTo>
                <a:lnTo>
                  <a:pt x="44195" y="77724"/>
                </a:lnTo>
                <a:lnTo>
                  <a:pt x="45719" y="77724"/>
                </a:lnTo>
                <a:lnTo>
                  <a:pt x="47243" y="77724"/>
                </a:lnTo>
                <a:lnTo>
                  <a:pt x="50291" y="79248"/>
                </a:lnTo>
                <a:lnTo>
                  <a:pt x="53339" y="79248"/>
                </a:lnTo>
                <a:lnTo>
                  <a:pt x="56387" y="79248"/>
                </a:lnTo>
                <a:lnTo>
                  <a:pt x="57912" y="79248"/>
                </a:lnTo>
                <a:lnTo>
                  <a:pt x="60960" y="79248"/>
                </a:lnTo>
                <a:lnTo>
                  <a:pt x="60960" y="82296"/>
                </a:lnTo>
                <a:lnTo>
                  <a:pt x="60960" y="86868"/>
                </a:lnTo>
                <a:lnTo>
                  <a:pt x="60960" y="91440"/>
                </a:lnTo>
                <a:lnTo>
                  <a:pt x="47809" y="91440"/>
                </a:lnTo>
                <a:lnTo>
                  <a:pt x="34973" y="91439"/>
                </a:lnTo>
                <a:lnTo>
                  <a:pt x="22368" y="91440"/>
                </a:lnTo>
                <a:lnTo>
                  <a:pt x="9913" y="91440"/>
                </a:lnTo>
                <a:lnTo>
                  <a:pt x="0" y="91440"/>
                </a:lnTo>
                <a:lnTo>
                  <a:pt x="0" y="86868"/>
                </a:lnTo>
                <a:lnTo>
                  <a:pt x="0" y="82296"/>
                </a:lnTo>
                <a:lnTo>
                  <a:pt x="0" y="79248"/>
                </a:lnTo>
                <a:lnTo>
                  <a:pt x="1524" y="79248"/>
                </a:lnTo>
                <a:lnTo>
                  <a:pt x="4572" y="79248"/>
                </a:lnTo>
                <a:lnTo>
                  <a:pt x="6095" y="79248"/>
                </a:lnTo>
                <a:lnTo>
                  <a:pt x="9143" y="79248"/>
                </a:lnTo>
                <a:lnTo>
                  <a:pt x="12191" y="79248"/>
                </a:lnTo>
                <a:lnTo>
                  <a:pt x="13715" y="77724"/>
                </a:lnTo>
                <a:lnTo>
                  <a:pt x="15239" y="77724"/>
                </a:lnTo>
                <a:lnTo>
                  <a:pt x="16763" y="76200"/>
                </a:lnTo>
                <a:lnTo>
                  <a:pt x="16763" y="74676"/>
                </a:lnTo>
                <a:lnTo>
                  <a:pt x="18287" y="74676"/>
                </a:lnTo>
                <a:lnTo>
                  <a:pt x="18287" y="71628"/>
                </a:lnTo>
                <a:lnTo>
                  <a:pt x="18288" y="59071"/>
                </a:lnTo>
                <a:lnTo>
                  <a:pt x="18288" y="46235"/>
                </a:lnTo>
                <a:lnTo>
                  <a:pt x="18287" y="33388"/>
                </a:lnTo>
                <a:lnTo>
                  <a:pt x="18287" y="20799"/>
                </a:lnTo>
                <a:lnTo>
                  <a:pt x="18287" y="19812"/>
                </a:lnTo>
                <a:lnTo>
                  <a:pt x="18287" y="18288"/>
                </a:lnTo>
                <a:lnTo>
                  <a:pt x="16763" y="16764"/>
                </a:lnTo>
                <a:lnTo>
                  <a:pt x="16763" y="15240"/>
                </a:lnTo>
                <a:lnTo>
                  <a:pt x="15239" y="15240"/>
                </a:lnTo>
                <a:lnTo>
                  <a:pt x="15239" y="13716"/>
                </a:lnTo>
                <a:lnTo>
                  <a:pt x="13715" y="13716"/>
                </a:lnTo>
                <a:lnTo>
                  <a:pt x="12191" y="13716"/>
                </a:lnTo>
                <a:lnTo>
                  <a:pt x="10667" y="12192"/>
                </a:lnTo>
                <a:lnTo>
                  <a:pt x="7619" y="12192"/>
                </a:lnTo>
                <a:lnTo>
                  <a:pt x="4572" y="12192"/>
                </a:lnTo>
                <a:lnTo>
                  <a:pt x="3048" y="12192"/>
                </a:lnTo>
                <a:lnTo>
                  <a:pt x="0" y="12192"/>
                </a:lnTo>
                <a:lnTo>
                  <a:pt x="0" y="9144"/>
                </a:lnTo>
                <a:lnTo>
                  <a:pt x="0" y="4572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BF4F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5156946" y="1663400"/>
            <a:ext cx="162709" cy="80682"/>
          </a:xfrm>
          <a:custGeom>
            <a:avLst/>
            <a:gdLst/>
            <a:ahLst/>
            <a:cxnLst/>
            <a:rect l="l" t="t" r="r" b="b"/>
            <a:pathLst>
              <a:path w="184403" h="91440">
                <a:moveTo>
                  <a:pt x="0" y="0"/>
                </a:moveTo>
                <a:lnTo>
                  <a:pt x="13130" y="0"/>
                </a:lnTo>
                <a:lnTo>
                  <a:pt x="25983" y="0"/>
                </a:lnTo>
                <a:lnTo>
                  <a:pt x="38626" y="0"/>
                </a:lnTo>
                <a:lnTo>
                  <a:pt x="51125" y="0"/>
                </a:lnTo>
                <a:lnTo>
                  <a:pt x="63547" y="0"/>
                </a:lnTo>
                <a:lnTo>
                  <a:pt x="65531" y="0"/>
                </a:lnTo>
                <a:lnTo>
                  <a:pt x="71133" y="11241"/>
                </a:lnTo>
                <a:lnTo>
                  <a:pt x="76655" y="22561"/>
                </a:lnTo>
                <a:lnTo>
                  <a:pt x="82021" y="34037"/>
                </a:lnTo>
                <a:lnTo>
                  <a:pt x="87152" y="45749"/>
                </a:lnTo>
                <a:lnTo>
                  <a:pt x="91439" y="56388"/>
                </a:lnTo>
                <a:lnTo>
                  <a:pt x="97041" y="44402"/>
                </a:lnTo>
                <a:lnTo>
                  <a:pt x="102563" y="32721"/>
                </a:lnTo>
                <a:lnTo>
                  <a:pt x="107929" y="21266"/>
                </a:lnTo>
                <a:lnTo>
                  <a:pt x="113060" y="9959"/>
                </a:lnTo>
                <a:lnTo>
                  <a:pt x="117348" y="0"/>
                </a:lnTo>
                <a:lnTo>
                  <a:pt x="130326" y="0"/>
                </a:lnTo>
                <a:lnTo>
                  <a:pt x="143242" y="0"/>
                </a:lnTo>
                <a:lnTo>
                  <a:pt x="156034" y="0"/>
                </a:lnTo>
                <a:lnTo>
                  <a:pt x="168639" y="0"/>
                </a:lnTo>
                <a:lnTo>
                  <a:pt x="180997" y="0"/>
                </a:lnTo>
                <a:lnTo>
                  <a:pt x="184403" y="0"/>
                </a:lnTo>
                <a:lnTo>
                  <a:pt x="184403" y="4572"/>
                </a:lnTo>
                <a:lnTo>
                  <a:pt x="184403" y="9144"/>
                </a:lnTo>
                <a:lnTo>
                  <a:pt x="184403" y="12192"/>
                </a:lnTo>
                <a:lnTo>
                  <a:pt x="182879" y="12192"/>
                </a:lnTo>
                <a:lnTo>
                  <a:pt x="179831" y="12192"/>
                </a:lnTo>
                <a:lnTo>
                  <a:pt x="178307" y="12192"/>
                </a:lnTo>
                <a:lnTo>
                  <a:pt x="173736" y="12192"/>
                </a:lnTo>
                <a:lnTo>
                  <a:pt x="170687" y="13716"/>
                </a:lnTo>
                <a:lnTo>
                  <a:pt x="169163" y="13716"/>
                </a:lnTo>
                <a:lnTo>
                  <a:pt x="167639" y="15240"/>
                </a:lnTo>
                <a:lnTo>
                  <a:pt x="167639" y="16764"/>
                </a:lnTo>
                <a:lnTo>
                  <a:pt x="167639" y="19812"/>
                </a:lnTo>
                <a:lnTo>
                  <a:pt x="167640" y="33006"/>
                </a:lnTo>
                <a:lnTo>
                  <a:pt x="167639" y="45787"/>
                </a:lnTo>
                <a:lnTo>
                  <a:pt x="167639" y="58287"/>
                </a:lnTo>
                <a:lnTo>
                  <a:pt x="167639" y="70641"/>
                </a:lnTo>
                <a:lnTo>
                  <a:pt x="167639" y="71628"/>
                </a:lnTo>
                <a:lnTo>
                  <a:pt x="167639" y="74676"/>
                </a:lnTo>
                <a:lnTo>
                  <a:pt x="167639" y="76200"/>
                </a:lnTo>
                <a:lnTo>
                  <a:pt x="169163" y="76200"/>
                </a:lnTo>
                <a:lnTo>
                  <a:pt x="169163" y="77724"/>
                </a:lnTo>
                <a:lnTo>
                  <a:pt x="170687" y="77724"/>
                </a:lnTo>
                <a:lnTo>
                  <a:pt x="172212" y="77724"/>
                </a:lnTo>
                <a:lnTo>
                  <a:pt x="173736" y="79248"/>
                </a:lnTo>
                <a:lnTo>
                  <a:pt x="176783" y="79248"/>
                </a:lnTo>
                <a:lnTo>
                  <a:pt x="179831" y="79248"/>
                </a:lnTo>
                <a:lnTo>
                  <a:pt x="181355" y="79248"/>
                </a:lnTo>
                <a:lnTo>
                  <a:pt x="184403" y="79248"/>
                </a:lnTo>
                <a:lnTo>
                  <a:pt x="184403" y="82296"/>
                </a:lnTo>
                <a:lnTo>
                  <a:pt x="184403" y="86868"/>
                </a:lnTo>
                <a:lnTo>
                  <a:pt x="184403" y="91440"/>
                </a:lnTo>
                <a:lnTo>
                  <a:pt x="171971" y="91440"/>
                </a:lnTo>
                <a:lnTo>
                  <a:pt x="159483" y="91439"/>
                </a:lnTo>
                <a:lnTo>
                  <a:pt x="146887" y="91439"/>
                </a:lnTo>
                <a:lnTo>
                  <a:pt x="134128" y="91440"/>
                </a:lnTo>
                <a:lnTo>
                  <a:pt x="121151" y="91440"/>
                </a:lnTo>
                <a:lnTo>
                  <a:pt x="114300" y="91440"/>
                </a:lnTo>
                <a:lnTo>
                  <a:pt x="114300" y="86868"/>
                </a:lnTo>
                <a:lnTo>
                  <a:pt x="114300" y="82296"/>
                </a:lnTo>
                <a:lnTo>
                  <a:pt x="114300" y="79248"/>
                </a:lnTo>
                <a:lnTo>
                  <a:pt x="115824" y="79248"/>
                </a:lnTo>
                <a:lnTo>
                  <a:pt x="118872" y="79248"/>
                </a:lnTo>
                <a:lnTo>
                  <a:pt x="120395" y="79248"/>
                </a:lnTo>
                <a:lnTo>
                  <a:pt x="123443" y="79248"/>
                </a:lnTo>
                <a:lnTo>
                  <a:pt x="126491" y="79248"/>
                </a:lnTo>
                <a:lnTo>
                  <a:pt x="128015" y="77724"/>
                </a:lnTo>
                <a:lnTo>
                  <a:pt x="129539" y="77724"/>
                </a:lnTo>
                <a:lnTo>
                  <a:pt x="131063" y="77724"/>
                </a:lnTo>
                <a:lnTo>
                  <a:pt x="131063" y="76200"/>
                </a:lnTo>
                <a:lnTo>
                  <a:pt x="132587" y="76200"/>
                </a:lnTo>
                <a:lnTo>
                  <a:pt x="132587" y="74676"/>
                </a:lnTo>
                <a:lnTo>
                  <a:pt x="132587" y="71628"/>
                </a:lnTo>
                <a:lnTo>
                  <a:pt x="132587" y="59253"/>
                </a:lnTo>
                <a:lnTo>
                  <a:pt x="132587" y="46775"/>
                </a:lnTo>
                <a:lnTo>
                  <a:pt x="132588" y="34087"/>
                </a:lnTo>
                <a:lnTo>
                  <a:pt x="132587" y="21086"/>
                </a:lnTo>
                <a:lnTo>
                  <a:pt x="132587" y="15240"/>
                </a:lnTo>
                <a:lnTo>
                  <a:pt x="127092" y="26825"/>
                </a:lnTo>
                <a:lnTo>
                  <a:pt x="121596" y="38266"/>
                </a:lnTo>
                <a:lnTo>
                  <a:pt x="116100" y="49625"/>
                </a:lnTo>
                <a:lnTo>
                  <a:pt x="110605" y="60963"/>
                </a:lnTo>
                <a:lnTo>
                  <a:pt x="105109" y="72343"/>
                </a:lnTo>
                <a:lnTo>
                  <a:pt x="99613" y="83827"/>
                </a:lnTo>
                <a:lnTo>
                  <a:pt x="96012" y="91440"/>
                </a:lnTo>
                <a:lnTo>
                  <a:pt x="89915" y="91440"/>
                </a:lnTo>
                <a:lnTo>
                  <a:pt x="83819" y="91440"/>
                </a:lnTo>
                <a:lnTo>
                  <a:pt x="76200" y="91440"/>
                </a:lnTo>
                <a:lnTo>
                  <a:pt x="71047" y="79894"/>
                </a:lnTo>
                <a:lnTo>
                  <a:pt x="65738" y="68349"/>
                </a:lnTo>
                <a:lnTo>
                  <a:pt x="60345" y="56804"/>
                </a:lnTo>
                <a:lnTo>
                  <a:pt x="54940" y="45259"/>
                </a:lnTo>
                <a:lnTo>
                  <a:pt x="49595" y="33714"/>
                </a:lnTo>
                <a:lnTo>
                  <a:pt x="44382" y="22169"/>
                </a:lnTo>
                <a:lnTo>
                  <a:pt x="42672" y="18288"/>
                </a:lnTo>
                <a:lnTo>
                  <a:pt x="42672" y="30988"/>
                </a:lnTo>
                <a:lnTo>
                  <a:pt x="42672" y="43688"/>
                </a:lnTo>
                <a:lnTo>
                  <a:pt x="42672" y="56387"/>
                </a:lnTo>
                <a:lnTo>
                  <a:pt x="42672" y="69088"/>
                </a:lnTo>
                <a:lnTo>
                  <a:pt x="42672" y="73152"/>
                </a:lnTo>
                <a:lnTo>
                  <a:pt x="42672" y="74676"/>
                </a:lnTo>
                <a:lnTo>
                  <a:pt x="42672" y="76200"/>
                </a:lnTo>
                <a:lnTo>
                  <a:pt x="44195" y="77724"/>
                </a:lnTo>
                <a:lnTo>
                  <a:pt x="45719" y="77724"/>
                </a:lnTo>
                <a:lnTo>
                  <a:pt x="47243" y="77724"/>
                </a:lnTo>
                <a:lnTo>
                  <a:pt x="47243" y="79248"/>
                </a:lnTo>
                <a:lnTo>
                  <a:pt x="50291" y="79248"/>
                </a:lnTo>
                <a:lnTo>
                  <a:pt x="53339" y="79248"/>
                </a:lnTo>
                <a:lnTo>
                  <a:pt x="54863" y="79248"/>
                </a:lnTo>
                <a:lnTo>
                  <a:pt x="57912" y="79248"/>
                </a:lnTo>
                <a:lnTo>
                  <a:pt x="59436" y="79248"/>
                </a:lnTo>
                <a:lnTo>
                  <a:pt x="59436" y="82296"/>
                </a:lnTo>
                <a:lnTo>
                  <a:pt x="59436" y="86868"/>
                </a:lnTo>
                <a:lnTo>
                  <a:pt x="59436" y="91440"/>
                </a:lnTo>
                <a:lnTo>
                  <a:pt x="46736" y="91439"/>
                </a:lnTo>
                <a:lnTo>
                  <a:pt x="34035" y="91440"/>
                </a:lnTo>
                <a:lnTo>
                  <a:pt x="21336" y="91440"/>
                </a:lnTo>
                <a:lnTo>
                  <a:pt x="8636" y="91440"/>
                </a:lnTo>
                <a:lnTo>
                  <a:pt x="0" y="91440"/>
                </a:lnTo>
                <a:lnTo>
                  <a:pt x="0" y="86868"/>
                </a:lnTo>
                <a:lnTo>
                  <a:pt x="0" y="82296"/>
                </a:lnTo>
                <a:lnTo>
                  <a:pt x="0" y="79248"/>
                </a:lnTo>
                <a:lnTo>
                  <a:pt x="3048" y="79248"/>
                </a:lnTo>
                <a:lnTo>
                  <a:pt x="4572" y="79248"/>
                </a:lnTo>
                <a:lnTo>
                  <a:pt x="6095" y="79248"/>
                </a:lnTo>
                <a:lnTo>
                  <a:pt x="10667" y="79248"/>
                </a:lnTo>
                <a:lnTo>
                  <a:pt x="12191" y="77724"/>
                </a:lnTo>
                <a:lnTo>
                  <a:pt x="13715" y="77724"/>
                </a:lnTo>
                <a:lnTo>
                  <a:pt x="15239" y="77724"/>
                </a:lnTo>
                <a:lnTo>
                  <a:pt x="16763" y="77724"/>
                </a:lnTo>
                <a:lnTo>
                  <a:pt x="16763" y="76200"/>
                </a:lnTo>
                <a:lnTo>
                  <a:pt x="18287" y="74676"/>
                </a:lnTo>
                <a:lnTo>
                  <a:pt x="18287" y="73152"/>
                </a:lnTo>
                <a:lnTo>
                  <a:pt x="18287" y="71628"/>
                </a:lnTo>
                <a:lnTo>
                  <a:pt x="18288" y="59071"/>
                </a:lnTo>
                <a:lnTo>
                  <a:pt x="18288" y="46235"/>
                </a:lnTo>
                <a:lnTo>
                  <a:pt x="18287" y="33388"/>
                </a:lnTo>
                <a:lnTo>
                  <a:pt x="18287" y="20799"/>
                </a:lnTo>
                <a:lnTo>
                  <a:pt x="18287" y="19812"/>
                </a:lnTo>
                <a:lnTo>
                  <a:pt x="18287" y="18288"/>
                </a:lnTo>
                <a:lnTo>
                  <a:pt x="18287" y="16764"/>
                </a:lnTo>
                <a:lnTo>
                  <a:pt x="16763" y="15240"/>
                </a:lnTo>
                <a:lnTo>
                  <a:pt x="15239" y="13716"/>
                </a:lnTo>
                <a:lnTo>
                  <a:pt x="13715" y="13716"/>
                </a:lnTo>
                <a:lnTo>
                  <a:pt x="10667" y="12192"/>
                </a:lnTo>
                <a:lnTo>
                  <a:pt x="7619" y="12192"/>
                </a:lnTo>
                <a:lnTo>
                  <a:pt x="6095" y="12192"/>
                </a:lnTo>
                <a:lnTo>
                  <a:pt x="3048" y="12192"/>
                </a:lnTo>
                <a:lnTo>
                  <a:pt x="0" y="12192"/>
                </a:lnTo>
                <a:lnTo>
                  <a:pt x="0" y="9144"/>
                </a:lnTo>
                <a:lnTo>
                  <a:pt x="0" y="4572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BF4F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6309359" y="1659366"/>
            <a:ext cx="33618" cy="21515"/>
          </a:xfrm>
          <a:custGeom>
            <a:avLst/>
            <a:gdLst/>
            <a:ahLst/>
            <a:cxnLst/>
            <a:rect l="l" t="t" r="r" b="b"/>
            <a:pathLst>
              <a:path w="38100" h="24384">
                <a:moveTo>
                  <a:pt x="18288" y="0"/>
                </a:moveTo>
                <a:lnTo>
                  <a:pt x="24383" y="0"/>
                </a:lnTo>
                <a:lnTo>
                  <a:pt x="28955" y="1524"/>
                </a:lnTo>
                <a:lnTo>
                  <a:pt x="32003" y="3048"/>
                </a:lnTo>
                <a:lnTo>
                  <a:pt x="36575" y="6096"/>
                </a:lnTo>
                <a:lnTo>
                  <a:pt x="38100" y="9144"/>
                </a:lnTo>
                <a:lnTo>
                  <a:pt x="38100" y="12192"/>
                </a:lnTo>
                <a:lnTo>
                  <a:pt x="38100" y="15239"/>
                </a:lnTo>
                <a:lnTo>
                  <a:pt x="36575" y="18287"/>
                </a:lnTo>
                <a:lnTo>
                  <a:pt x="32003" y="19812"/>
                </a:lnTo>
                <a:lnTo>
                  <a:pt x="28955" y="22860"/>
                </a:lnTo>
                <a:lnTo>
                  <a:pt x="24383" y="24384"/>
                </a:lnTo>
                <a:lnTo>
                  <a:pt x="18288" y="24384"/>
                </a:lnTo>
                <a:lnTo>
                  <a:pt x="13716" y="24384"/>
                </a:lnTo>
                <a:lnTo>
                  <a:pt x="9144" y="22860"/>
                </a:lnTo>
                <a:lnTo>
                  <a:pt x="6096" y="19812"/>
                </a:lnTo>
                <a:lnTo>
                  <a:pt x="1524" y="18287"/>
                </a:lnTo>
                <a:lnTo>
                  <a:pt x="0" y="15239"/>
                </a:lnTo>
                <a:lnTo>
                  <a:pt x="0" y="12192"/>
                </a:lnTo>
                <a:lnTo>
                  <a:pt x="0" y="9144"/>
                </a:lnTo>
                <a:lnTo>
                  <a:pt x="1524" y="6096"/>
                </a:lnTo>
                <a:lnTo>
                  <a:pt x="6096" y="3048"/>
                </a:lnTo>
                <a:lnTo>
                  <a:pt x="9144" y="1524"/>
                </a:lnTo>
                <a:lnTo>
                  <a:pt x="13716" y="0"/>
                </a:lnTo>
                <a:lnTo>
                  <a:pt x="18288" y="0"/>
                </a:lnTo>
                <a:close/>
              </a:path>
            </a:pathLst>
          </a:custGeom>
          <a:ln w="4572">
            <a:solidFill>
              <a:srgbClr val="BF4F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5909982" y="1659366"/>
            <a:ext cx="56477" cy="84716"/>
          </a:xfrm>
          <a:custGeom>
            <a:avLst/>
            <a:gdLst/>
            <a:ahLst/>
            <a:cxnLst/>
            <a:rect l="l" t="t" r="r" b="b"/>
            <a:pathLst>
              <a:path w="64007" h="96012">
                <a:moveTo>
                  <a:pt x="38100" y="0"/>
                </a:moveTo>
                <a:lnTo>
                  <a:pt x="41148" y="0"/>
                </a:lnTo>
                <a:lnTo>
                  <a:pt x="44196" y="0"/>
                </a:lnTo>
                <a:lnTo>
                  <a:pt x="48768" y="0"/>
                </a:lnTo>
                <a:lnTo>
                  <a:pt x="48768" y="12841"/>
                </a:lnTo>
                <a:lnTo>
                  <a:pt x="48768" y="25512"/>
                </a:lnTo>
                <a:lnTo>
                  <a:pt x="48768" y="38100"/>
                </a:lnTo>
                <a:lnTo>
                  <a:pt x="48768" y="50687"/>
                </a:lnTo>
                <a:lnTo>
                  <a:pt x="48768" y="80772"/>
                </a:lnTo>
                <a:lnTo>
                  <a:pt x="48768" y="82296"/>
                </a:lnTo>
                <a:lnTo>
                  <a:pt x="50292" y="82296"/>
                </a:lnTo>
                <a:lnTo>
                  <a:pt x="51816" y="82296"/>
                </a:lnTo>
                <a:lnTo>
                  <a:pt x="53340" y="83820"/>
                </a:lnTo>
                <a:lnTo>
                  <a:pt x="56387" y="83820"/>
                </a:lnTo>
                <a:lnTo>
                  <a:pt x="60959" y="83820"/>
                </a:lnTo>
                <a:lnTo>
                  <a:pt x="62483" y="83820"/>
                </a:lnTo>
                <a:lnTo>
                  <a:pt x="64007" y="83820"/>
                </a:lnTo>
                <a:lnTo>
                  <a:pt x="64007" y="86868"/>
                </a:lnTo>
                <a:lnTo>
                  <a:pt x="64007" y="91439"/>
                </a:lnTo>
                <a:lnTo>
                  <a:pt x="64007" y="96012"/>
                </a:lnTo>
                <a:lnTo>
                  <a:pt x="51307" y="96012"/>
                </a:lnTo>
                <a:lnTo>
                  <a:pt x="38608" y="96011"/>
                </a:lnTo>
                <a:lnTo>
                  <a:pt x="25907" y="96012"/>
                </a:lnTo>
                <a:lnTo>
                  <a:pt x="13207" y="96012"/>
                </a:lnTo>
                <a:lnTo>
                  <a:pt x="507" y="96012"/>
                </a:lnTo>
                <a:lnTo>
                  <a:pt x="0" y="96012"/>
                </a:lnTo>
                <a:lnTo>
                  <a:pt x="0" y="91439"/>
                </a:lnTo>
                <a:lnTo>
                  <a:pt x="0" y="86868"/>
                </a:lnTo>
                <a:lnTo>
                  <a:pt x="0" y="83820"/>
                </a:lnTo>
                <a:lnTo>
                  <a:pt x="1524" y="83820"/>
                </a:lnTo>
                <a:lnTo>
                  <a:pt x="3048" y="83820"/>
                </a:lnTo>
                <a:lnTo>
                  <a:pt x="7620" y="83820"/>
                </a:lnTo>
                <a:lnTo>
                  <a:pt x="10668" y="83820"/>
                </a:lnTo>
                <a:lnTo>
                  <a:pt x="12192" y="82296"/>
                </a:lnTo>
                <a:lnTo>
                  <a:pt x="13716" y="82296"/>
                </a:lnTo>
                <a:lnTo>
                  <a:pt x="13716" y="80772"/>
                </a:lnTo>
                <a:lnTo>
                  <a:pt x="15240" y="80772"/>
                </a:lnTo>
                <a:lnTo>
                  <a:pt x="15240" y="79248"/>
                </a:lnTo>
                <a:lnTo>
                  <a:pt x="15240" y="76200"/>
                </a:lnTo>
                <a:lnTo>
                  <a:pt x="15240" y="63353"/>
                </a:lnTo>
                <a:lnTo>
                  <a:pt x="15239" y="50753"/>
                </a:lnTo>
                <a:lnTo>
                  <a:pt x="15240" y="38208"/>
                </a:lnTo>
                <a:lnTo>
                  <a:pt x="15240" y="25523"/>
                </a:lnTo>
                <a:lnTo>
                  <a:pt x="15240" y="18287"/>
                </a:lnTo>
                <a:lnTo>
                  <a:pt x="9144" y="18287"/>
                </a:lnTo>
                <a:lnTo>
                  <a:pt x="4572" y="18287"/>
                </a:lnTo>
                <a:lnTo>
                  <a:pt x="0" y="18287"/>
                </a:lnTo>
                <a:lnTo>
                  <a:pt x="0" y="13715"/>
                </a:lnTo>
                <a:lnTo>
                  <a:pt x="0" y="9144"/>
                </a:lnTo>
                <a:lnTo>
                  <a:pt x="0" y="6096"/>
                </a:lnTo>
                <a:lnTo>
                  <a:pt x="12093" y="4536"/>
                </a:lnTo>
                <a:lnTo>
                  <a:pt x="24512" y="2651"/>
                </a:lnTo>
                <a:lnTo>
                  <a:pt x="37583" y="114"/>
                </a:lnTo>
                <a:lnTo>
                  <a:pt x="38100" y="0"/>
                </a:lnTo>
                <a:close/>
              </a:path>
            </a:pathLst>
          </a:custGeom>
          <a:ln w="4571">
            <a:solidFill>
              <a:srgbClr val="BF4F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4900108" y="685799"/>
            <a:ext cx="3334870" cy="250115"/>
          </a:xfrm>
          <a:custGeom>
            <a:avLst/>
            <a:gdLst/>
            <a:ahLst/>
            <a:cxnLst/>
            <a:rect l="l" t="t" r="r" b="b"/>
            <a:pathLst>
              <a:path w="3779519" h="283464">
                <a:moveTo>
                  <a:pt x="3779519" y="0"/>
                </a:moveTo>
                <a:lnTo>
                  <a:pt x="0" y="0"/>
                </a:lnTo>
                <a:lnTo>
                  <a:pt x="0" y="283464"/>
                </a:lnTo>
                <a:lnTo>
                  <a:pt x="3779519" y="283464"/>
                </a:lnTo>
                <a:lnTo>
                  <a:pt x="3779519" y="0"/>
                </a:lnTo>
                <a:close/>
              </a:path>
            </a:pathLst>
          </a:custGeom>
          <a:solidFill>
            <a:srgbClr val="1F49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4978101" y="714039"/>
            <a:ext cx="178845" cy="1936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7563970" y="740932"/>
            <a:ext cx="86060" cy="116989"/>
          </a:xfrm>
          <a:custGeom>
            <a:avLst/>
            <a:gdLst/>
            <a:ahLst/>
            <a:cxnLst/>
            <a:rect l="l" t="t" r="r" b="b"/>
            <a:pathLst>
              <a:path w="97535" h="132587">
                <a:moveTo>
                  <a:pt x="1524" y="129539"/>
                </a:moveTo>
                <a:lnTo>
                  <a:pt x="1524" y="3048"/>
                </a:lnTo>
                <a:lnTo>
                  <a:pt x="3048" y="1524"/>
                </a:lnTo>
                <a:lnTo>
                  <a:pt x="94487" y="1524"/>
                </a:lnTo>
                <a:lnTo>
                  <a:pt x="97535" y="0"/>
                </a:lnTo>
                <a:lnTo>
                  <a:pt x="0" y="0"/>
                </a:lnTo>
                <a:lnTo>
                  <a:pt x="1524" y="129539"/>
                </a:lnTo>
                <a:close/>
              </a:path>
              <a:path w="97535" h="132587">
                <a:moveTo>
                  <a:pt x="97535" y="132587"/>
                </a:moveTo>
                <a:lnTo>
                  <a:pt x="97535" y="0"/>
                </a:lnTo>
                <a:lnTo>
                  <a:pt x="94487" y="1524"/>
                </a:lnTo>
                <a:lnTo>
                  <a:pt x="3048" y="1524"/>
                </a:lnTo>
                <a:lnTo>
                  <a:pt x="1524" y="3048"/>
                </a:lnTo>
                <a:lnTo>
                  <a:pt x="1524" y="129539"/>
                </a:lnTo>
                <a:lnTo>
                  <a:pt x="0" y="0"/>
                </a:lnTo>
                <a:lnTo>
                  <a:pt x="0" y="132587"/>
                </a:lnTo>
                <a:lnTo>
                  <a:pt x="97535" y="132587"/>
                </a:lnTo>
                <a:lnTo>
                  <a:pt x="3048" y="131063"/>
                </a:lnTo>
                <a:lnTo>
                  <a:pt x="3048" y="3047"/>
                </a:lnTo>
                <a:lnTo>
                  <a:pt x="96011" y="3048"/>
                </a:lnTo>
                <a:lnTo>
                  <a:pt x="96011" y="129539"/>
                </a:lnTo>
                <a:lnTo>
                  <a:pt x="94487" y="131063"/>
                </a:lnTo>
                <a:lnTo>
                  <a:pt x="97535" y="132587"/>
                </a:lnTo>
                <a:close/>
              </a:path>
              <a:path w="97535" h="132587">
                <a:moveTo>
                  <a:pt x="96011" y="3048"/>
                </a:moveTo>
                <a:lnTo>
                  <a:pt x="94488" y="3047"/>
                </a:lnTo>
                <a:lnTo>
                  <a:pt x="94488" y="129539"/>
                </a:lnTo>
                <a:lnTo>
                  <a:pt x="3048" y="129539"/>
                </a:lnTo>
                <a:lnTo>
                  <a:pt x="3048" y="131063"/>
                </a:lnTo>
                <a:lnTo>
                  <a:pt x="97535" y="132587"/>
                </a:lnTo>
                <a:lnTo>
                  <a:pt x="94487" y="131063"/>
                </a:lnTo>
                <a:lnTo>
                  <a:pt x="96011" y="129539"/>
                </a:lnTo>
                <a:lnTo>
                  <a:pt x="96011" y="30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7662134" y="740932"/>
            <a:ext cx="154640" cy="116989"/>
          </a:xfrm>
          <a:custGeom>
            <a:avLst/>
            <a:gdLst/>
            <a:ahLst/>
            <a:cxnLst/>
            <a:rect l="l" t="t" r="r" b="b"/>
            <a:pathLst>
              <a:path w="175259" h="132587">
                <a:moveTo>
                  <a:pt x="3048" y="129539"/>
                </a:moveTo>
                <a:lnTo>
                  <a:pt x="3048" y="3048"/>
                </a:lnTo>
                <a:lnTo>
                  <a:pt x="4572" y="1524"/>
                </a:lnTo>
                <a:lnTo>
                  <a:pt x="172211" y="1524"/>
                </a:lnTo>
                <a:lnTo>
                  <a:pt x="175259" y="0"/>
                </a:lnTo>
                <a:lnTo>
                  <a:pt x="0" y="0"/>
                </a:lnTo>
                <a:lnTo>
                  <a:pt x="3048" y="129539"/>
                </a:lnTo>
                <a:close/>
              </a:path>
              <a:path w="175259" h="132587">
                <a:moveTo>
                  <a:pt x="175259" y="132587"/>
                </a:moveTo>
                <a:lnTo>
                  <a:pt x="175259" y="0"/>
                </a:lnTo>
                <a:lnTo>
                  <a:pt x="172211" y="1524"/>
                </a:lnTo>
                <a:lnTo>
                  <a:pt x="4572" y="1524"/>
                </a:lnTo>
                <a:lnTo>
                  <a:pt x="3048" y="3048"/>
                </a:lnTo>
                <a:lnTo>
                  <a:pt x="3048" y="129539"/>
                </a:lnTo>
                <a:lnTo>
                  <a:pt x="0" y="0"/>
                </a:lnTo>
                <a:lnTo>
                  <a:pt x="0" y="132587"/>
                </a:lnTo>
                <a:lnTo>
                  <a:pt x="175259" y="132587"/>
                </a:lnTo>
                <a:lnTo>
                  <a:pt x="4572" y="131063"/>
                </a:lnTo>
                <a:lnTo>
                  <a:pt x="4571" y="3048"/>
                </a:lnTo>
                <a:lnTo>
                  <a:pt x="173735" y="3048"/>
                </a:lnTo>
                <a:lnTo>
                  <a:pt x="173735" y="129539"/>
                </a:lnTo>
                <a:lnTo>
                  <a:pt x="172211" y="131063"/>
                </a:lnTo>
                <a:lnTo>
                  <a:pt x="175259" y="132587"/>
                </a:lnTo>
                <a:close/>
              </a:path>
              <a:path w="175259" h="132587">
                <a:moveTo>
                  <a:pt x="173735" y="3048"/>
                </a:moveTo>
                <a:lnTo>
                  <a:pt x="172211" y="3048"/>
                </a:lnTo>
                <a:lnTo>
                  <a:pt x="172212" y="129539"/>
                </a:lnTo>
                <a:lnTo>
                  <a:pt x="4571" y="129540"/>
                </a:lnTo>
                <a:lnTo>
                  <a:pt x="4572" y="131063"/>
                </a:lnTo>
                <a:lnTo>
                  <a:pt x="175259" y="132587"/>
                </a:lnTo>
                <a:lnTo>
                  <a:pt x="172211" y="131063"/>
                </a:lnTo>
                <a:lnTo>
                  <a:pt x="173735" y="129539"/>
                </a:lnTo>
                <a:lnTo>
                  <a:pt x="173735" y="30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7461773" y="740932"/>
            <a:ext cx="86060" cy="116989"/>
          </a:xfrm>
          <a:custGeom>
            <a:avLst/>
            <a:gdLst/>
            <a:ahLst/>
            <a:cxnLst/>
            <a:rect l="l" t="t" r="r" b="b"/>
            <a:pathLst>
              <a:path w="97535" h="132587">
                <a:moveTo>
                  <a:pt x="1524" y="129539"/>
                </a:moveTo>
                <a:lnTo>
                  <a:pt x="1524" y="3048"/>
                </a:lnTo>
                <a:lnTo>
                  <a:pt x="3048" y="1524"/>
                </a:lnTo>
                <a:lnTo>
                  <a:pt x="94487" y="1524"/>
                </a:lnTo>
                <a:lnTo>
                  <a:pt x="97535" y="0"/>
                </a:lnTo>
                <a:lnTo>
                  <a:pt x="0" y="0"/>
                </a:lnTo>
                <a:lnTo>
                  <a:pt x="1524" y="129539"/>
                </a:lnTo>
                <a:close/>
              </a:path>
              <a:path w="97535" h="132587">
                <a:moveTo>
                  <a:pt x="97535" y="132587"/>
                </a:moveTo>
                <a:lnTo>
                  <a:pt x="97535" y="0"/>
                </a:lnTo>
                <a:lnTo>
                  <a:pt x="94487" y="1524"/>
                </a:lnTo>
                <a:lnTo>
                  <a:pt x="3048" y="1524"/>
                </a:lnTo>
                <a:lnTo>
                  <a:pt x="1524" y="3048"/>
                </a:lnTo>
                <a:lnTo>
                  <a:pt x="1524" y="129539"/>
                </a:lnTo>
                <a:lnTo>
                  <a:pt x="0" y="0"/>
                </a:lnTo>
                <a:lnTo>
                  <a:pt x="0" y="132587"/>
                </a:lnTo>
                <a:lnTo>
                  <a:pt x="97535" y="132587"/>
                </a:lnTo>
                <a:lnTo>
                  <a:pt x="3048" y="131063"/>
                </a:lnTo>
                <a:lnTo>
                  <a:pt x="3048" y="3047"/>
                </a:lnTo>
                <a:lnTo>
                  <a:pt x="96011" y="3048"/>
                </a:lnTo>
                <a:lnTo>
                  <a:pt x="96011" y="129539"/>
                </a:lnTo>
                <a:lnTo>
                  <a:pt x="94487" y="131063"/>
                </a:lnTo>
                <a:lnTo>
                  <a:pt x="97535" y="132587"/>
                </a:lnTo>
                <a:close/>
              </a:path>
              <a:path w="97535" h="132587">
                <a:moveTo>
                  <a:pt x="96011" y="3048"/>
                </a:moveTo>
                <a:lnTo>
                  <a:pt x="94488" y="3047"/>
                </a:lnTo>
                <a:lnTo>
                  <a:pt x="94488" y="129539"/>
                </a:lnTo>
                <a:lnTo>
                  <a:pt x="3048" y="129539"/>
                </a:lnTo>
                <a:lnTo>
                  <a:pt x="3048" y="131063"/>
                </a:lnTo>
                <a:lnTo>
                  <a:pt x="97535" y="132587"/>
                </a:lnTo>
                <a:lnTo>
                  <a:pt x="94487" y="131063"/>
                </a:lnTo>
                <a:lnTo>
                  <a:pt x="96011" y="129539"/>
                </a:lnTo>
                <a:lnTo>
                  <a:pt x="96011" y="30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7831567" y="740932"/>
            <a:ext cx="149261" cy="116989"/>
          </a:xfrm>
          <a:custGeom>
            <a:avLst/>
            <a:gdLst/>
            <a:ahLst/>
            <a:cxnLst/>
            <a:rect l="l" t="t" r="r" b="b"/>
            <a:pathLst>
              <a:path w="169163" h="132587">
                <a:moveTo>
                  <a:pt x="1524" y="129539"/>
                </a:moveTo>
                <a:lnTo>
                  <a:pt x="1524" y="3048"/>
                </a:lnTo>
                <a:lnTo>
                  <a:pt x="4572" y="1524"/>
                </a:lnTo>
                <a:lnTo>
                  <a:pt x="166115" y="1524"/>
                </a:lnTo>
                <a:lnTo>
                  <a:pt x="169163" y="0"/>
                </a:lnTo>
                <a:lnTo>
                  <a:pt x="0" y="0"/>
                </a:lnTo>
                <a:lnTo>
                  <a:pt x="1524" y="129539"/>
                </a:lnTo>
                <a:close/>
              </a:path>
              <a:path w="169163" h="132587">
                <a:moveTo>
                  <a:pt x="169163" y="132587"/>
                </a:moveTo>
                <a:lnTo>
                  <a:pt x="169163" y="0"/>
                </a:lnTo>
                <a:lnTo>
                  <a:pt x="166115" y="1524"/>
                </a:lnTo>
                <a:lnTo>
                  <a:pt x="4572" y="1524"/>
                </a:lnTo>
                <a:lnTo>
                  <a:pt x="1524" y="3048"/>
                </a:lnTo>
                <a:lnTo>
                  <a:pt x="1524" y="129539"/>
                </a:lnTo>
                <a:lnTo>
                  <a:pt x="0" y="0"/>
                </a:lnTo>
                <a:lnTo>
                  <a:pt x="0" y="132587"/>
                </a:lnTo>
                <a:lnTo>
                  <a:pt x="169163" y="132587"/>
                </a:lnTo>
                <a:lnTo>
                  <a:pt x="4572" y="131063"/>
                </a:lnTo>
                <a:lnTo>
                  <a:pt x="4571" y="3048"/>
                </a:lnTo>
                <a:lnTo>
                  <a:pt x="167639" y="3048"/>
                </a:lnTo>
                <a:lnTo>
                  <a:pt x="167639" y="129539"/>
                </a:lnTo>
                <a:lnTo>
                  <a:pt x="166115" y="131063"/>
                </a:lnTo>
                <a:lnTo>
                  <a:pt x="169163" y="132587"/>
                </a:lnTo>
                <a:close/>
              </a:path>
              <a:path w="169163" h="132587">
                <a:moveTo>
                  <a:pt x="167639" y="3048"/>
                </a:moveTo>
                <a:lnTo>
                  <a:pt x="166116" y="3047"/>
                </a:lnTo>
                <a:lnTo>
                  <a:pt x="166116" y="129539"/>
                </a:lnTo>
                <a:lnTo>
                  <a:pt x="4571" y="129540"/>
                </a:lnTo>
                <a:lnTo>
                  <a:pt x="4572" y="131063"/>
                </a:lnTo>
                <a:lnTo>
                  <a:pt x="169163" y="132587"/>
                </a:lnTo>
                <a:lnTo>
                  <a:pt x="166115" y="131063"/>
                </a:lnTo>
                <a:lnTo>
                  <a:pt x="167639" y="129539"/>
                </a:lnTo>
                <a:lnTo>
                  <a:pt x="167639" y="30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8011757" y="742277"/>
            <a:ext cx="212463" cy="1183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4956585" y="2354580"/>
            <a:ext cx="1862417" cy="66697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4900108" y="685800"/>
            <a:ext cx="3333525" cy="2501152"/>
          </a:xfrm>
          <a:custGeom>
            <a:avLst/>
            <a:gdLst/>
            <a:ahLst/>
            <a:cxnLst/>
            <a:rect l="l" t="t" r="r" b="b"/>
            <a:pathLst>
              <a:path w="3777995" h="2834639">
                <a:moveTo>
                  <a:pt x="0" y="2834639"/>
                </a:moveTo>
                <a:lnTo>
                  <a:pt x="3777995" y="2834639"/>
                </a:lnTo>
                <a:lnTo>
                  <a:pt x="3777995" y="0"/>
                </a:lnTo>
                <a:lnTo>
                  <a:pt x="0" y="0"/>
                </a:lnTo>
                <a:lnTo>
                  <a:pt x="0" y="2834639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907677" y="3668358"/>
            <a:ext cx="3336214" cy="25024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934570" y="6048486"/>
            <a:ext cx="1718533" cy="121024"/>
          </a:xfrm>
          <a:custGeom>
            <a:avLst/>
            <a:gdLst/>
            <a:ahLst/>
            <a:cxnLst/>
            <a:rect l="l" t="t" r="r" b="b"/>
            <a:pathLst>
              <a:path w="1947671" h="137159">
                <a:moveTo>
                  <a:pt x="0" y="137159"/>
                </a:moveTo>
                <a:lnTo>
                  <a:pt x="1947671" y="137159"/>
                </a:lnTo>
                <a:lnTo>
                  <a:pt x="1947671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75B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232672" y="6039074"/>
            <a:ext cx="1011218" cy="131780"/>
          </a:xfrm>
          <a:custGeom>
            <a:avLst/>
            <a:gdLst/>
            <a:ahLst/>
            <a:cxnLst/>
            <a:rect l="l" t="t" r="r" b="b"/>
            <a:pathLst>
              <a:path w="1146047" h="149351">
                <a:moveTo>
                  <a:pt x="1146047" y="0"/>
                </a:moveTo>
                <a:lnTo>
                  <a:pt x="0" y="0"/>
                </a:lnTo>
                <a:lnTo>
                  <a:pt x="112775" y="149352"/>
                </a:lnTo>
                <a:lnTo>
                  <a:pt x="1033271" y="149352"/>
                </a:lnTo>
                <a:lnTo>
                  <a:pt x="1146047" y="0"/>
                </a:lnTo>
                <a:close/>
              </a:path>
            </a:pathLst>
          </a:custGeom>
          <a:solidFill>
            <a:srgbClr val="182F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907677" y="6039074"/>
            <a:ext cx="3336215" cy="1317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85669" y="4030083"/>
            <a:ext cx="2487705" cy="2029160"/>
          </a:xfrm>
          <a:custGeom>
            <a:avLst/>
            <a:gdLst/>
            <a:ahLst/>
            <a:cxnLst/>
            <a:rect l="l" t="t" r="r" b="b"/>
            <a:pathLst>
              <a:path w="2819399" h="2299715">
                <a:moveTo>
                  <a:pt x="2308859" y="1264843"/>
                </a:moveTo>
                <a:lnTo>
                  <a:pt x="2308859" y="2299715"/>
                </a:lnTo>
                <a:lnTo>
                  <a:pt x="2819399" y="2299715"/>
                </a:lnTo>
                <a:lnTo>
                  <a:pt x="2819399" y="0"/>
                </a:lnTo>
                <a:lnTo>
                  <a:pt x="2308859" y="0"/>
                </a:lnTo>
                <a:lnTo>
                  <a:pt x="2308859" y="1264843"/>
                </a:lnTo>
                <a:close/>
              </a:path>
              <a:path w="2819399" h="2299715">
                <a:moveTo>
                  <a:pt x="1451824" y="1378348"/>
                </a:moveTo>
                <a:lnTo>
                  <a:pt x="1491551" y="1363994"/>
                </a:lnTo>
                <a:lnTo>
                  <a:pt x="1531144" y="1347130"/>
                </a:lnTo>
                <a:lnTo>
                  <a:pt x="1570696" y="1327880"/>
                </a:lnTo>
                <a:lnTo>
                  <a:pt x="1610299" y="1306366"/>
                </a:lnTo>
                <a:lnTo>
                  <a:pt x="1649680" y="1282438"/>
                </a:lnTo>
                <a:lnTo>
                  <a:pt x="1686909" y="1255361"/>
                </a:lnTo>
                <a:lnTo>
                  <a:pt x="1721957" y="1225445"/>
                </a:lnTo>
                <a:lnTo>
                  <a:pt x="1754885" y="1192720"/>
                </a:lnTo>
                <a:lnTo>
                  <a:pt x="1785757" y="1157218"/>
                </a:lnTo>
                <a:lnTo>
                  <a:pt x="1814632" y="1118969"/>
                </a:lnTo>
                <a:lnTo>
                  <a:pt x="1841574" y="1078004"/>
                </a:lnTo>
                <a:lnTo>
                  <a:pt x="1866598" y="1034262"/>
                </a:lnTo>
                <a:lnTo>
                  <a:pt x="1887902" y="987456"/>
                </a:lnTo>
                <a:lnTo>
                  <a:pt x="1905195" y="937564"/>
                </a:lnTo>
                <a:lnTo>
                  <a:pt x="1918537" y="884586"/>
                </a:lnTo>
                <a:lnTo>
                  <a:pt x="1927991" y="828522"/>
                </a:lnTo>
                <a:lnTo>
                  <a:pt x="1932163" y="789431"/>
                </a:lnTo>
                <a:lnTo>
                  <a:pt x="1934653" y="748969"/>
                </a:lnTo>
                <a:lnTo>
                  <a:pt x="1935479" y="707135"/>
                </a:lnTo>
                <a:lnTo>
                  <a:pt x="1935125" y="679955"/>
                </a:lnTo>
                <a:lnTo>
                  <a:pt x="1932275" y="627108"/>
                </a:lnTo>
                <a:lnTo>
                  <a:pt x="1926550" y="576286"/>
                </a:lnTo>
                <a:lnTo>
                  <a:pt x="1917921" y="527498"/>
                </a:lnTo>
                <a:lnTo>
                  <a:pt x="1906362" y="480755"/>
                </a:lnTo>
                <a:lnTo>
                  <a:pt x="1891845" y="436064"/>
                </a:lnTo>
                <a:lnTo>
                  <a:pt x="1874342" y="393435"/>
                </a:lnTo>
                <a:lnTo>
                  <a:pt x="1853826" y="352877"/>
                </a:lnTo>
                <a:lnTo>
                  <a:pt x="1830270" y="314399"/>
                </a:lnTo>
                <a:lnTo>
                  <a:pt x="1803646" y="278011"/>
                </a:lnTo>
                <a:lnTo>
                  <a:pt x="1774156" y="243527"/>
                </a:lnTo>
                <a:lnTo>
                  <a:pt x="1743148" y="211168"/>
                </a:lnTo>
                <a:lnTo>
                  <a:pt x="1710832" y="181213"/>
                </a:lnTo>
                <a:lnTo>
                  <a:pt x="1677191" y="153681"/>
                </a:lnTo>
                <a:lnTo>
                  <a:pt x="1642205" y="128590"/>
                </a:lnTo>
                <a:lnTo>
                  <a:pt x="1605857" y="105960"/>
                </a:lnTo>
                <a:lnTo>
                  <a:pt x="1568128" y="85807"/>
                </a:lnTo>
                <a:lnTo>
                  <a:pt x="1529000" y="68151"/>
                </a:lnTo>
                <a:lnTo>
                  <a:pt x="1488455" y="53009"/>
                </a:lnTo>
                <a:lnTo>
                  <a:pt x="1446474" y="40400"/>
                </a:lnTo>
                <a:lnTo>
                  <a:pt x="1393390" y="28515"/>
                </a:lnTo>
                <a:lnTo>
                  <a:pt x="1355421" y="22628"/>
                </a:lnTo>
                <a:lnTo>
                  <a:pt x="1311014" y="17399"/>
                </a:lnTo>
                <a:lnTo>
                  <a:pt x="1260152" y="12838"/>
                </a:lnTo>
                <a:lnTo>
                  <a:pt x="1202816" y="8953"/>
                </a:lnTo>
                <a:lnTo>
                  <a:pt x="1138988" y="5754"/>
                </a:lnTo>
                <a:lnTo>
                  <a:pt x="1068650" y="3250"/>
                </a:lnTo>
                <a:lnTo>
                  <a:pt x="991782" y="1450"/>
                </a:lnTo>
                <a:lnTo>
                  <a:pt x="950894" y="817"/>
                </a:lnTo>
                <a:lnTo>
                  <a:pt x="908367" y="364"/>
                </a:lnTo>
                <a:lnTo>
                  <a:pt x="864199" y="91"/>
                </a:lnTo>
                <a:lnTo>
                  <a:pt x="531952" y="0"/>
                </a:lnTo>
                <a:lnTo>
                  <a:pt x="514554" y="390143"/>
                </a:lnTo>
                <a:lnTo>
                  <a:pt x="809352" y="390282"/>
                </a:lnTo>
                <a:lnTo>
                  <a:pt x="834673" y="390457"/>
                </a:lnTo>
                <a:lnTo>
                  <a:pt x="882515" y="391025"/>
                </a:lnTo>
                <a:lnTo>
                  <a:pt x="926630" y="391889"/>
                </a:lnTo>
                <a:lnTo>
                  <a:pt x="967029" y="393060"/>
                </a:lnTo>
                <a:lnTo>
                  <a:pt x="1003719" y="394546"/>
                </a:lnTo>
                <a:lnTo>
                  <a:pt x="1036711" y="396357"/>
                </a:lnTo>
                <a:lnTo>
                  <a:pt x="1079284" y="399702"/>
                </a:lnTo>
                <a:lnTo>
                  <a:pt x="1113586" y="403829"/>
                </a:lnTo>
                <a:lnTo>
                  <a:pt x="1151109" y="410921"/>
                </a:lnTo>
                <a:lnTo>
                  <a:pt x="1189356" y="421687"/>
                </a:lnTo>
                <a:lnTo>
                  <a:pt x="1225339" y="435795"/>
                </a:lnTo>
                <a:lnTo>
                  <a:pt x="1259057" y="453286"/>
                </a:lnTo>
                <a:lnTo>
                  <a:pt x="1290511" y="474203"/>
                </a:lnTo>
                <a:lnTo>
                  <a:pt x="1319701" y="498586"/>
                </a:lnTo>
                <a:lnTo>
                  <a:pt x="1342520" y="521711"/>
                </a:lnTo>
                <a:lnTo>
                  <a:pt x="1365638" y="552035"/>
                </a:lnTo>
                <a:lnTo>
                  <a:pt x="1383798" y="585171"/>
                </a:lnTo>
                <a:lnTo>
                  <a:pt x="1397091" y="621027"/>
                </a:lnTo>
                <a:lnTo>
                  <a:pt x="1405610" y="659512"/>
                </a:lnTo>
                <a:lnTo>
                  <a:pt x="1409446" y="700534"/>
                </a:lnTo>
                <a:lnTo>
                  <a:pt x="1409699" y="714755"/>
                </a:lnTo>
                <a:lnTo>
                  <a:pt x="1409553" y="725090"/>
                </a:lnTo>
                <a:lnTo>
                  <a:pt x="1406086" y="764758"/>
                </a:lnTo>
                <a:lnTo>
                  <a:pt x="1397895" y="802627"/>
                </a:lnTo>
                <a:lnTo>
                  <a:pt x="1384826" y="838467"/>
                </a:lnTo>
                <a:lnTo>
                  <a:pt x="1366725" y="872046"/>
                </a:lnTo>
                <a:lnTo>
                  <a:pt x="1348563" y="897100"/>
                </a:lnTo>
                <a:lnTo>
                  <a:pt x="1323610" y="924849"/>
                </a:lnTo>
                <a:lnTo>
                  <a:pt x="1295656" y="949868"/>
                </a:lnTo>
                <a:lnTo>
                  <a:pt x="1264499" y="971886"/>
                </a:lnTo>
                <a:lnTo>
                  <a:pt x="1229937" y="990633"/>
                </a:lnTo>
                <a:lnTo>
                  <a:pt x="1191767" y="1005839"/>
                </a:lnTo>
                <a:lnTo>
                  <a:pt x="1157066" y="1015989"/>
                </a:lnTo>
                <a:lnTo>
                  <a:pt x="1113312" y="1024493"/>
                </a:lnTo>
                <a:lnTo>
                  <a:pt x="1079113" y="1029248"/>
                </a:lnTo>
                <a:lnTo>
                  <a:pt x="1040891" y="1033271"/>
                </a:lnTo>
                <a:lnTo>
                  <a:pt x="998646" y="1036563"/>
                </a:lnTo>
                <a:lnTo>
                  <a:pt x="952378" y="1039124"/>
                </a:lnTo>
                <a:lnTo>
                  <a:pt x="902086" y="1040952"/>
                </a:lnTo>
                <a:lnTo>
                  <a:pt x="847770" y="1042050"/>
                </a:lnTo>
                <a:lnTo>
                  <a:pt x="524484" y="1042415"/>
                </a:lnTo>
                <a:lnTo>
                  <a:pt x="527010" y="1432559"/>
                </a:lnTo>
                <a:lnTo>
                  <a:pt x="876890" y="1432479"/>
                </a:lnTo>
                <a:lnTo>
                  <a:pt x="910207" y="1432238"/>
                </a:lnTo>
                <a:lnTo>
                  <a:pt x="942722" y="1431834"/>
                </a:lnTo>
                <a:lnTo>
                  <a:pt x="974433" y="1431267"/>
                </a:lnTo>
                <a:lnTo>
                  <a:pt x="1005339" y="1430535"/>
                </a:lnTo>
                <a:lnTo>
                  <a:pt x="1064734" y="1428574"/>
                </a:lnTo>
                <a:lnTo>
                  <a:pt x="1120896" y="1425940"/>
                </a:lnTo>
                <a:lnTo>
                  <a:pt x="1173816" y="1422625"/>
                </a:lnTo>
                <a:lnTo>
                  <a:pt x="1223486" y="1418619"/>
                </a:lnTo>
                <a:lnTo>
                  <a:pt x="1269896" y="1413914"/>
                </a:lnTo>
                <a:lnTo>
                  <a:pt x="1313037" y="1408501"/>
                </a:lnTo>
                <a:lnTo>
                  <a:pt x="1352900" y="1402369"/>
                </a:lnTo>
                <a:lnTo>
                  <a:pt x="1385065" y="1396358"/>
                </a:lnTo>
                <a:lnTo>
                  <a:pt x="1425220" y="1386462"/>
                </a:lnTo>
                <a:lnTo>
                  <a:pt x="1438536" y="1382553"/>
                </a:lnTo>
                <a:lnTo>
                  <a:pt x="1451824" y="1378348"/>
                </a:lnTo>
                <a:close/>
              </a:path>
              <a:path w="2819399" h="2299715">
                <a:moveTo>
                  <a:pt x="510539" y="487625"/>
                </a:moveTo>
                <a:lnTo>
                  <a:pt x="510539" y="390143"/>
                </a:lnTo>
                <a:lnTo>
                  <a:pt x="514554" y="390143"/>
                </a:lnTo>
                <a:lnTo>
                  <a:pt x="531952" y="0"/>
                </a:lnTo>
                <a:lnTo>
                  <a:pt x="0" y="0"/>
                </a:lnTo>
                <a:lnTo>
                  <a:pt x="0" y="2299715"/>
                </a:lnTo>
                <a:lnTo>
                  <a:pt x="510539" y="2299715"/>
                </a:lnTo>
                <a:lnTo>
                  <a:pt x="510539" y="1432559"/>
                </a:lnTo>
                <a:lnTo>
                  <a:pt x="527010" y="1432559"/>
                </a:lnTo>
                <a:lnTo>
                  <a:pt x="524484" y="1042415"/>
                </a:lnTo>
                <a:lnTo>
                  <a:pt x="510539" y="1042415"/>
                </a:lnTo>
                <a:lnTo>
                  <a:pt x="510539" y="487625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895612" y="4438874"/>
            <a:ext cx="51099" cy="47064"/>
          </a:xfrm>
          <a:custGeom>
            <a:avLst/>
            <a:gdLst/>
            <a:ahLst/>
            <a:cxnLst/>
            <a:rect l="l" t="t" r="r" b="b"/>
            <a:pathLst>
              <a:path w="57912" h="53339">
                <a:moveTo>
                  <a:pt x="28955" y="0"/>
                </a:moveTo>
                <a:lnTo>
                  <a:pt x="21336" y="0"/>
                </a:lnTo>
                <a:lnTo>
                  <a:pt x="13715" y="3047"/>
                </a:lnTo>
                <a:lnTo>
                  <a:pt x="9143" y="9143"/>
                </a:lnTo>
                <a:lnTo>
                  <a:pt x="3048" y="13715"/>
                </a:lnTo>
                <a:lnTo>
                  <a:pt x="0" y="21335"/>
                </a:lnTo>
                <a:lnTo>
                  <a:pt x="0" y="28955"/>
                </a:lnTo>
                <a:lnTo>
                  <a:pt x="0" y="35051"/>
                </a:lnTo>
                <a:lnTo>
                  <a:pt x="3048" y="39623"/>
                </a:lnTo>
                <a:lnTo>
                  <a:pt x="9143" y="45719"/>
                </a:lnTo>
                <a:lnTo>
                  <a:pt x="13715" y="50291"/>
                </a:lnTo>
                <a:lnTo>
                  <a:pt x="21336" y="53339"/>
                </a:lnTo>
                <a:lnTo>
                  <a:pt x="28955" y="53339"/>
                </a:lnTo>
                <a:lnTo>
                  <a:pt x="38100" y="53339"/>
                </a:lnTo>
                <a:lnTo>
                  <a:pt x="44196" y="50291"/>
                </a:lnTo>
                <a:lnTo>
                  <a:pt x="50291" y="45719"/>
                </a:lnTo>
                <a:lnTo>
                  <a:pt x="56387" y="39623"/>
                </a:lnTo>
                <a:lnTo>
                  <a:pt x="57912" y="35051"/>
                </a:lnTo>
                <a:lnTo>
                  <a:pt x="57912" y="27431"/>
                </a:lnTo>
                <a:lnTo>
                  <a:pt x="57912" y="21335"/>
                </a:lnTo>
                <a:lnTo>
                  <a:pt x="56387" y="16763"/>
                </a:lnTo>
                <a:lnTo>
                  <a:pt x="51815" y="10667"/>
                </a:lnTo>
                <a:lnTo>
                  <a:pt x="45719" y="4571"/>
                </a:lnTo>
                <a:lnTo>
                  <a:pt x="38100" y="0"/>
                </a:lnTo>
                <a:lnTo>
                  <a:pt x="28955" y="0"/>
                </a:lnTo>
                <a:close/>
              </a:path>
            </a:pathLst>
          </a:custGeom>
          <a:ln w="4572">
            <a:solidFill>
              <a:srgbClr val="0000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302597" y="4438874"/>
            <a:ext cx="48409" cy="47064"/>
          </a:xfrm>
          <a:custGeom>
            <a:avLst/>
            <a:gdLst/>
            <a:ahLst/>
            <a:cxnLst/>
            <a:rect l="l" t="t" r="r" b="b"/>
            <a:pathLst>
              <a:path w="54863" h="53339">
                <a:moveTo>
                  <a:pt x="27432" y="0"/>
                </a:moveTo>
                <a:lnTo>
                  <a:pt x="19812" y="0"/>
                </a:lnTo>
                <a:lnTo>
                  <a:pt x="13716" y="3047"/>
                </a:lnTo>
                <a:lnTo>
                  <a:pt x="7620" y="9143"/>
                </a:lnTo>
                <a:lnTo>
                  <a:pt x="3048" y="13715"/>
                </a:lnTo>
                <a:lnTo>
                  <a:pt x="0" y="21335"/>
                </a:lnTo>
                <a:lnTo>
                  <a:pt x="0" y="28955"/>
                </a:lnTo>
                <a:lnTo>
                  <a:pt x="0" y="36575"/>
                </a:lnTo>
                <a:lnTo>
                  <a:pt x="3048" y="41147"/>
                </a:lnTo>
                <a:lnTo>
                  <a:pt x="7620" y="45719"/>
                </a:lnTo>
                <a:lnTo>
                  <a:pt x="12192" y="50291"/>
                </a:lnTo>
                <a:lnTo>
                  <a:pt x="18287" y="53339"/>
                </a:lnTo>
                <a:lnTo>
                  <a:pt x="27432" y="53339"/>
                </a:lnTo>
                <a:lnTo>
                  <a:pt x="36575" y="53339"/>
                </a:lnTo>
                <a:lnTo>
                  <a:pt x="42672" y="50291"/>
                </a:lnTo>
                <a:lnTo>
                  <a:pt x="47244" y="45719"/>
                </a:lnTo>
                <a:lnTo>
                  <a:pt x="53339" y="41147"/>
                </a:lnTo>
                <a:lnTo>
                  <a:pt x="54863" y="36575"/>
                </a:lnTo>
                <a:lnTo>
                  <a:pt x="54863" y="28955"/>
                </a:lnTo>
                <a:lnTo>
                  <a:pt x="54863" y="21335"/>
                </a:lnTo>
                <a:lnTo>
                  <a:pt x="51816" y="13715"/>
                </a:lnTo>
                <a:lnTo>
                  <a:pt x="47244" y="9143"/>
                </a:lnTo>
                <a:lnTo>
                  <a:pt x="42672" y="3047"/>
                </a:lnTo>
                <a:lnTo>
                  <a:pt x="35051" y="0"/>
                </a:lnTo>
                <a:lnTo>
                  <a:pt x="27432" y="0"/>
                </a:lnTo>
                <a:close/>
              </a:path>
            </a:pathLst>
          </a:custGeom>
          <a:ln w="4571">
            <a:solidFill>
              <a:srgbClr val="0000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205778" y="4438874"/>
            <a:ext cx="52444" cy="47064"/>
          </a:xfrm>
          <a:custGeom>
            <a:avLst/>
            <a:gdLst/>
            <a:ahLst/>
            <a:cxnLst/>
            <a:rect l="l" t="t" r="r" b="b"/>
            <a:pathLst>
              <a:path w="59436" h="53339">
                <a:moveTo>
                  <a:pt x="28955" y="0"/>
                </a:moveTo>
                <a:lnTo>
                  <a:pt x="21336" y="0"/>
                </a:lnTo>
                <a:lnTo>
                  <a:pt x="15239" y="3047"/>
                </a:lnTo>
                <a:lnTo>
                  <a:pt x="9144" y="9143"/>
                </a:lnTo>
                <a:lnTo>
                  <a:pt x="3048" y="13715"/>
                </a:lnTo>
                <a:lnTo>
                  <a:pt x="0" y="21335"/>
                </a:lnTo>
                <a:lnTo>
                  <a:pt x="0" y="28955"/>
                </a:lnTo>
                <a:lnTo>
                  <a:pt x="0" y="35051"/>
                </a:lnTo>
                <a:lnTo>
                  <a:pt x="3048" y="39623"/>
                </a:lnTo>
                <a:lnTo>
                  <a:pt x="9144" y="45719"/>
                </a:lnTo>
                <a:lnTo>
                  <a:pt x="15239" y="50291"/>
                </a:lnTo>
                <a:lnTo>
                  <a:pt x="21336" y="53339"/>
                </a:lnTo>
                <a:lnTo>
                  <a:pt x="28955" y="53339"/>
                </a:lnTo>
                <a:lnTo>
                  <a:pt x="38100" y="53339"/>
                </a:lnTo>
                <a:lnTo>
                  <a:pt x="44196" y="50291"/>
                </a:lnTo>
                <a:lnTo>
                  <a:pt x="50291" y="45719"/>
                </a:lnTo>
                <a:lnTo>
                  <a:pt x="56387" y="39623"/>
                </a:lnTo>
                <a:lnTo>
                  <a:pt x="59436" y="35051"/>
                </a:lnTo>
                <a:lnTo>
                  <a:pt x="59436" y="27431"/>
                </a:lnTo>
                <a:lnTo>
                  <a:pt x="59436" y="21335"/>
                </a:lnTo>
                <a:lnTo>
                  <a:pt x="56387" y="16763"/>
                </a:lnTo>
                <a:lnTo>
                  <a:pt x="51815" y="10667"/>
                </a:lnTo>
                <a:lnTo>
                  <a:pt x="47244" y="4571"/>
                </a:lnTo>
                <a:lnTo>
                  <a:pt x="39624" y="0"/>
                </a:lnTo>
                <a:lnTo>
                  <a:pt x="28955" y="0"/>
                </a:lnTo>
                <a:close/>
              </a:path>
            </a:pathLst>
          </a:custGeom>
          <a:ln w="4571">
            <a:solidFill>
              <a:srgbClr val="0000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813124" y="4438873"/>
            <a:ext cx="47064" cy="14792"/>
          </a:xfrm>
          <a:custGeom>
            <a:avLst/>
            <a:gdLst/>
            <a:ahLst/>
            <a:cxnLst/>
            <a:rect l="l" t="t" r="r" b="b"/>
            <a:pathLst>
              <a:path w="53339" h="16764">
                <a:moveTo>
                  <a:pt x="25907" y="0"/>
                </a:moveTo>
                <a:lnTo>
                  <a:pt x="19812" y="0"/>
                </a:lnTo>
                <a:lnTo>
                  <a:pt x="15239" y="1523"/>
                </a:lnTo>
                <a:lnTo>
                  <a:pt x="10668" y="4571"/>
                </a:lnTo>
                <a:lnTo>
                  <a:pt x="6095" y="7619"/>
                </a:lnTo>
                <a:lnTo>
                  <a:pt x="1524" y="10667"/>
                </a:lnTo>
                <a:lnTo>
                  <a:pt x="0" y="16763"/>
                </a:lnTo>
                <a:lnTo>
                  <a:pt x="12212" y="16764"/>
                </a:lnTo>
                <a:lnTo>
                  <a:pt x="24820" y="16763"/>
                </a:lnTo>
                <a:lnTo>
                  <a:pt x="37700" y="16763"/>
                </a:lnTo>
                <a:lnTo>
                  <a:pt x="50727" y="16763"/>
                </a:lnTo>
                <a:lnTo>
                  <a:pt x="53339" y="16763"/>
                </a:lnTo>
                <a:lnTo>
                  <a:pt x="50292" y="10667"/>
                </a:lnTo>
                <a:lnTo>
                  <a:pt x="47243" y="7619"/>
                </a:lnTo>
                <a:lnTo>
                  <a:pt x="42671" y="4571"/>
                </a:lnTo>
                <a:lnTo>
                  <a:pt x="38100" y="1523"/>
                </a:lnTo>
                <a:lnTo>
                  <a:pt x="33527" y="0"/>
                </a:lnTo>
                <a:lnTo>
                  <a:pt x="25907" y="0"/>
                </a:lnTo>
                <a:close/>
              </a:path>
            </a:pathLst>
          </a:custGeom>
          <a:ln w="4572">
            <a:solidFill>
              <a:srgbClr val="0000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615452" y="4438874"/>
            <a:ext cx="51099" cy="47064"/>
          </a:xfrm>
          <a:custGeom>
            <a:avLst/>
            <a:gdLst/>
            <a:ahLst/>
            <a:cxnLst/>
            <a:rect l="l" t="t" r="r" b="b"/>
            <a:pathLst>
              <a:path w="57912" h="53339">
                <a:moveTo>
                  <a:pt x="28956" y="0"/>
                </a:moveTo>
                <a:lnTo>
                  <a:pt x="21336" y="0"/>
                </a:lnTo>
                <a:lnTo>
                  <a:pt x="13716" y="3047"/>
                </a:lnTo>
                <a:lnTo>
                  <a:pt x="7620" y="9143"/>
                </a:lnTo>
                <a:lnTo>
                  <a:pt x="3048" y="13715"/>
                </a:lnTo>
                <a:lnTo>
                  <a:pt x="0" y="21335"/>
                </a:lnTo>
                <a:lnTo>
                  <a:pt x="0" y="28955"/>
                </a:lnTo>
                <a:lnTo>
                  <a:pt x="0" y="35051"/>
                </a:lnTo>
                <a:lnTo>
                  <a:pt x="3048" y="39623"/>
                </a:lnTo>
                <a:lnTo>
                  <a:pt x="7620" y="45719"/>
                </a:lnTo>
                <a:lnTo>
                  <a:pt x="13716" y="50291"/>
                </a:lnTo>
                <a:lnTo>
                  <a:pt x="21336" y="53339"/>
                </a:lnTo>
                <a:lnTo>
                  <a:pt x="28956" y="53339"/>
                </a:lnTo>
                <a:lnTo>
                  <a:pt x="36576" y="53339"/>
                </a:lnTo>
                <a:lnTo>
                  <a:pt x="44196" y="50291"/>
                </a:lnTo>
                <a:lnTo>
                  <a:pt x="50292" y="45719"/>
                </a:lnTo>
                <a:lnTo>
                  <a:pt x="54864" y="39623"/>
                </a:lnTo>
                <a:lnTo>
                  <a:pt x="57912" y="35051"/>
                </a:lnTo>
                <a:lnTo>
                  <a:pt x="57912" y="27431"/>
                </a:lnTo>
                <a:lnTo>
                  <a:pt x="57912" y="21335"/>
                </a:lnTo>
                <a:lnTo>
                  <a:pt x="56387" y="16763"/>
                </a:lnTo>
                <a:lnTo>
                  <a:pt x="51816" y="10667"/>
                </a:lnTo>
                <a:lnTo>
                  <a:pt x="45720" y="4571"/>
                </a:lnTo>
                <a:lnTo>
                  <a:pt x="38100" y="0"/>
                </a:lnTo>
                <a:lnTo>
                  <a:pt x="28956" y="0"/>
                </a:lnTo>
                <a:close/>
              </a:path>
            </a:pathLst>
          </a:custGeom>
          <a:ln w="4572">
            <a:solidFill>
              <a:srgbClr val="0000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383280" y="4424082"/>
            <a:ext cx="90094" cy="79337"/>
          </a:xfrm>
          <a:custGeom>
            <a:avLst/>
            <a:gdLst/>
            <a:ahLst/>
            <a:cxnLst/>
            <a:rect l="l" t="t" r="r" b="b"/>
            <a:pathLst>
              <a:path w="102107" h="89915">
                <a:moveTo>
                  <a:pt x="12191" y="0"/>
                </a:moveTo>
                <a:lnTo>
                  <a:pt x="18287" y="0"/>
                </a:lnTo>
                <a:lnTo>
                  <a:pt x="25907" y="0"/>
                </a:lnTo>
                <a:lnTo>
                  <a:pt x="33527" y="0"/>
                </a:lnTo>
                <a:lnTo>
                  <a:pt x="33527" y="12846"/>
                </a:lnTo>
                <a:lnTo>
                  <a:pt x="33527" y="25446"/>
                </a:lnTo>
                <a:lnTo>
                  <a:pt x="33527" y="37991"/>
                </a:lnTo>
                <a:lnTo>
                  <a:pt x="33527" y="50676"/>
                </a:lnTo>
                <a:lnTo>
                  <a:pt x="33527" y="57912"/>
                </a:lnTo>
                <a:lnTo>
                  <a:pt x="33527" y="62484"/>
                </a:lnTo>
                <a:lnTo>
                  <a:pt x="33527" y="65532"/>
                </a:lnTo>
                <a:lnTo>
                  <a:pt x="36575" y="67056"/>
                </a:lnTo>
                <a:lnTo>
                  <a:pt x="38099" y="68580"/>
                </a:lnTo>
                <a:lnTo>
                  <a:pt x="41147" y="70104"/>
                </a:lnTo>
                <a:lnTo>
                  <a:pt x="44195" y="70104"/>
                </a:lnTo>
                <a:lnTo>
                  <a:pt x="48767" y="70104"/>
                </a:lnTo>
                <a:lnTo>
                  <a:pt x="51815" y="68580"/>
                </a:lnTo>
                <a:lnTo>
                  <a:pt x="56387" y="67056"/>
                </a:lnTo>
                <a:lnTo>
                  <a:pt x="60959" y="65532"/>
                </a:lnTo>
                <a:lnTo>
                  <a:pt x="65531" y="64008"/>
                </a:lnTo>
                <a:lnTo>
                  <a:pt x="71627" y="59436"/>
                </a:lnTo>
                <a:lnTo>
                  <a:pt x="71627" y="46616"/>
                </a:lnTo>
                <a:lnTo>
                  <a:pt x="71627" y="34134"/>
                </a:lnTo>
                <a:lnTo>
                  <a:pt x="71627" y="21388"/>
                </a:lnTo>
                <a:lnTo>
                  <a:pt x="71627" y="19812"/>
                </a:lnTo>
                <a:lnTo>
                  <a:pt x="70103" y="19812"/>
                </a:lnTo>
                <a:lnTo>
                  <a:pt x="68579" y="19812"/>
                </a:lnTo>
                <a:lnTo>
                  <a:pt x="65531" y="19812"/>
                </a:lnTo>
                <a:lnTo>
                  <a:pt x="60959" y="19812"/>
                </a:lnTo>
                <a:lnTo>
                  <a:pt x="57911" y="18288"/>
                </a:lnTo>
                <a:lnTo>
                  <a:pt x="56387" y="16764"/>
                </a:lnTo>
                <a:lnTo>
                  <a:pt x="54863" y="15240"/>
                </a:lnTo>
                <a:lnTo>
                  <a:pt x="53339" y="12192"/>
                </a:lnTo>
                <a:lnTo>
                  <a:pt x="53339" y="9144"/>
                </a:lnTo>
                <a:lnTo>
                  <a:pt x="53339" y="7620"/>
                </a:lnTo>
                <a:lnTo>
                  <a:pt x="54863" y="4572"/>
                </a:lnTo>
                <a:lnTo>
                  <a:pt x="56387" y="3048"/>
                </a:lnTo>
                <a:lnTo>
                  <a:pt x="57911" y="1524"/>
                </a:lnTo>
                <a:lnTo>
                  <a:pt x="60959" y="0"/>
                </a:lnTo>
                <a:lnTo>
                  <a:pt x="65531" y="0"/>
                </a:lnTo>
                <a:lnTo>
                  <a:pt x="74675" y="0"/>
                </a:lnTo>
                <a:lnTo>
                  <a:pt x="82295" y="0"/>
                </a:lnTo>
                <a:lnTo>
                  <a:pt x="89915" y="0"/>
                </a:lnTo>
                <a:lnTo>
                  <a:pt x="89915" y="12845"/>
                </a:lnTo>
                <a:lnTo>
                  <a:pt x="89915" y="25486"/>
                </a:lnTo>
                <a:lnTo>
                  <a:pt x="89915" y="38049"/>
                </a:lnTo>
                <a:lnTo>
                  <a:pt x="89915" y="50655"/>
                </a:lnTo>
                <a:lnTo>
                  <a:pt x="89915" y="63431"/>
                </a:lnTo>
                <a:lnTo>
                  <a:pt x="89915" y="67056"/>
                </a:lnTo>
                <a:lnTo>
                  <a:pt x="94487" y="67056"/>
                </a:lnTo>
                <a:lnTo>
                  <a:pt x="97535" y="67056"/>
                </a:lnTo>
                <a:lnTo>
                  <a:pt x="99059" y="70104"/>
                </a:lnTo>
                <a:lnTo>
                  <a:pt x="100583" y="71628"/>
                </a:lnTo>
                <a:lnTo>
                  <a:pt x="102107" y="73152"/>
                </a:lnTo>
                <a:lnTo>
                  <a:pt x="102107" y="76200"/>
                </a:lnTo>
                <a:lnTo>
                  <a:pt x="102107" y="79248"/>
                </a:lnTo>
                <a:lnTo>
                  <a:pt x="100583" y="82296"/>
                </a:lnTo>
                <a:lnTo>
                  <a:pt x="99059" y="83820"/>
                </a:lnTo>
                <a:lnTo>
                  <a:pt x="97535" y="85344"/>
                </a:lnTo>
                <a:lnTo>
                  <a:pt x="94487" y="86868"/>
                </a:lnTo>
                <a:lnTo>
                  <a:pt x="89915" y="86868"/>
                </a:lnTo>
                <a:lnTo>
                  <a:pt x="83819" y="86868"/>
                </a:lnTo>
                <a:lnTo>
                  <a:pt x="77723" y="86868"/>
                </a:lnTo>
                <a:lnTo>
                  <a:pt x="71627" y="86868"/>
                </a:lnTo>
                <a:lnTo>
                  <a:pt x="71627" y="85344"/>
                </a:lnTo>
                <a:lnTo>
                  <a:pt x="71627" y="83820"/>
                </a:lnTo>
                <a:lnTo>
                  <a:pt x="71627" y="82296"/>
                </a:lnTo>
                <a:lnTo>
                  <a:pt x="67055" y="83820"/>
                </a:lnTo>
                <a:lnTo>
                  <a:pt x="62483" y="86868"/>
                </a:lnTo>
                <a:lnTo>
                  <a:pt x="57911" y="86868"/>
                </a:lnTo>
                <a:lnTo>
                  <a:pt x="51815" y="88392"/>
                </a:lnTo>
                <a:lnTo>
                  <a:pt x="47243" y="89916"/>
                </a:lnTo>
                <a:lnTo>
                  <a:pt x="44195" y="89916"/>
                </a:lnTo>
                <a:lnTo>
                  <a:pt x="38099" y="89916"/>
                </a:lnTo>
                <a:lnTo>
                  <a:pt x="32003" y="88392"/>
                </a:lnTo>
                <a:lnTo>
                  <a:pt x="27431" y="85344"/>
                </a:lnTo>
                <a:lnTo>
                  <a:pt x="22859" y="82296"/>
                </a:lnTo>
                <a:lnTo>
                  <a:pt x="19811" y="79248"/>
                </a:lnTo>
                <a:lnTo>
                  <a:pt x="18287" y="74676"/>
                </a:lnTo>
                <a:lnTo>
                  <a:pt x="15239" y="70104"/>
                </a:lnTo>
                <a:lnTo>
                  <a:pt x="15239" y="19812"/>
                </a:lnTo>
                <a:lnTo>
                  <a:pt x="13715" y="19812"/>
                </a:lnTo>
                <a:lnTo>
                  <a:pt x="12191" y="19812"/>
                </a:lnTo>
                <a:lnTo>
                  <a:pt x="7620" y="19812"/>
                </a:lnTo>
                <a:lnTo>
                  <a:pt x="4572" y="18288"/>
                </a:lnTo>
                <a:lnTo>
                  <a:pt x="1524" y="16764"/>
                </a:lnTo>
                <a:lnTo>
                  <a:pt x="0" y="15240"/>
                </a:lnTo>
                <a:lnTo>
                  <a:pt x="0" y="12192"/>
                </a:lnTo>
                <a:lnTo>
                  <a:pt x="0" y="9144"/>
                </a:lnTo>
                <a:lnTo>
                  <a:pt x="0" y="7620"/>
                </a:lnTo>
                <a:lnTo>
                  <a:pt x="0" y="4572"/>
                </a:lnTo>
                <a:lnTo>
                  <a:pt x="1524" y="3048"/>
                </a:lnTo>
                <a:lnTo>
                  <a:pt x="4572" y="1524"/>
                </a:lnTo>
                <a:lnTo>
                  <a:pt x="7620" y="0"/>
                </a:lnTo>
                <a:lnTo>
                  <a:pt x="12191" y="0"/>
                </a:lnTo>
                <a:close/>
              </a:path>
            </a:pathLst>
          </a:custGeom>
          <a:ln w="4572">
            <a:solidFill>
              <a:srgbClr val="0000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980329" y="4421392"/>
            <a:ext cx="83371" cy="79338"/>
          </a:xfrm>
          <a:custGeom>
            <a:avLst/>
            <a:gdLst/>
            <a:ahLst/>
            <a:cxnLst/>
            <a:rect l="l" t="t" r="r" b="b"/>
            <a:pathLst>
              <a:path w="94487" h="89916">
                <a:moveTo>
                  <a:pt x="71627" y="0"/>
                </a:moveTo>
                <a:lnTo>
                  <a:pt x="77724" y="0"/>
                </a:lnTo>
                <a:lnTo>
                  <a:pt x="83819" y="3048"/>
                </a:lnTo>
                <a:lnTo>
                  <a:pt x="88391" y="7620"/>
                </a:lnTo>
                <a:lnTo>
                  <a:pt x="92963" y="10668"/>
                </a:lnTo>
                <a:lnTo>
                  <a:pt x="94487" y="13716"/>
                </a:lnTo>
                <a:lnTo>
                  <a:pt x="94487" y="16764"/>
                </a:lnTo>
                <a:lnTo>
                  <a:pt x="94487" y="19812"/>
                </a:lnTo>
                <a:lnTo>
                  <a:pt x="94487" y="22860"/>
                </a:lnTo>
                <a:lnTo>
                  <a:pt x="91439" y="24384"/>
                </a:lnTo>
                <a:lnTo>
                  <a:pt x="89915" y="25908"/>
                </a:lnTo>
                <a:lnTo>
                  <a:pt x="88391" y="27432"/>
                </a:lnTo>
                <a:lnTo>
                  <a:pt x="85343" y="27432"/>
                </a:lnTo>
                <a:lnTo>
                  <a:pt x="83819" y="27432"/>
                </a:lnTo>
                <a:lnTo>
                  <a:pt x="80772" y="25908"/>
                </a:lnTo>
                <a:lnTo>
                  <a:pt x="77724" y="24384"/>
                </a:lnTo>
                <a:lnTo>
                  <a:pt x="76200" y="21336"/>
                </a:lnTo>
                <a:lnTo>
                  <a:pt x="73151" y="19812"/>
                </a:lnTo>
                <a:lnTo>
                  <a:pt x="71627" y="19812"/>
                </a:lnTo>
                <a:lnTo>
                  <a:pt x="68579" y="19812"/>
                </a:lnTo>
                <a:lnTo>
                  <a:pt x="65531" y="21336"/>
                </a:lnTo>
                <a:lnTo>
                  <a:pt x="59436" y="25908"/>
                </a:lnTo>
                <a:lnTo>
                  <a:pt x="54863" y="28956"/>
                </a:lnTo>
                <a:lnTo>
                  <a:pt x="48767" y="33528"/>
                </a:lnTo>
                <a:lnTo>
                  <a:pt x="41148" y="41148"/>
                </a:lnTo>
                <a:lnTo>
                  <a:pt x="41147" y="53308"/>
                </a:lnTo>
                <a:lnTo>
                  <a:pt x="41148" y="66239"/>
                </a:lnTo>
                <a:lnTo>
                  <a:pt x="41148" y="70104"/>
                </a:lnTo>
                <a:lnTo>
                  <a:pt x="53855" y="70104"/>
                </a:lnTo>
                <a:lnTo>
                  <a:pt x="66519" y="70104"/>
                </a:lnTo>
                <a:lnTo>
                  <a:pt x="67055" y="70104"/>
                </a:lnTo>
                <a:lnTo>
                  <a:pt x="71627" y="70104"/>
                </a:lnTo>
                <a:lnTo>
                  <a:pt x="74675" y="70104"/>
                </a:lnTo>
                <a:lnTo>
                  <a:pt x="76200" y="73152"/>
                </a:lnTo>
                <a:lnTo>
                  <a:pt x="77724" y="74676"/>
                </a:lnTo>
                <a:lnTo>
                  <a:pt x="79248" y="76200"/>
                </a:lnTo>
                <a:lnTo>
                  <a:pt x="79248" y="79248"/>
                </a:lnTo>
                <a:lnTo>
                  <a:pt x="79248" y="82296"/>
                </a:lnTo>
                <a:lnTo>
                  <a:pt x="77724" y="85344"/>
                </a:lnTo>
                <a:lnTo>
                  <a:pt x="76200" y="86868"/>
                </a:lnTo>
                <a:lnTo>
                  <a:pt x="74675" y="88392"/>
                </a:lnTo>
                <a:lnTo>
                  <a:pt x="71627" y="89916"/>
                </a:lnTo>
                <a:lnTo>
                  <a:pt x="67055" y="89916"/>
                </a:lnTo>
                <a:lnTo>
                  <a:pt x="54355" y="89916"/>
                </a:lnTo>
                <a:lnTo>
                  <a:pt x="41656" y="89916"/>
                </a:lnTo>
                <a:lnTo>
                  <a:pt x="28956" y="89916"/>
                </a:lnTo>
                <a:lnTo>
                  <a:pt x="16256" y="89916"/>
                </a:lnTo>
                <a:lnTo>
                  <a:pt x="12191" y="89916"/>
                </a:lnTo>
                <a:lnTo>
                  <a:pt x="7619" y="89916"/>
                </a:lnTo>
                <a:lnTo>
                  <a:pt x="4572" y="88392"/>
                </a:lnTo>
                <a:lnTo>
                  <a:pt x="3048" y="86868"/>
                </a:lnTo>
                <a:lnTo>
                  <a:pt x="0" y="85344"/>
                </a:lnTo>
                <a:lnTo>
                  <a:pt x="0" y="82296"/>
                </a:lnTo>
                <a:lnTo>
                  <a:pt x="0" y="79248"/>
                </a:lnTo>
                <a:lnTo>
                  <a:pt x="0" y="76200"/>
                </a:lnTo>
                <a:lnTo>
                  <a:pt x="0" y="74676"/>
                </a:lnTo>
                <a:lnTo>
                  <a:pt x="3048" y="73152"/>
                </a:lnTo>
                <a:lnTo>
                  <a:pt x="4572" y="70104"/>
                </a:lnTo>
                <a:lnTo>
                  <a:pt x="7619" y="70104"/>
                </a:lnTo>
                <a:lnTo>
                  <a:pt x="12191" y="70104"/>
                </a:lnTo>
                <a:lnTo>
                  <a:pt x="15239" y="70104"/>
                </a:lnTo>
                <a:lnTo>
                  <a:pt x="19812" y="70104"/>
                </a:lnTo>
                <a:lnTo>
                  <a:pt x="22860" y="70104"/>
                </a:lnTo>
                <a:lnTo>
                  <a:pt x="22859" y="57542"/>
                </a:lnTo>
                <a:lnTo>
                  <a:pt x="22860" y="44675"/>
                </a:lnTo>
                <a:lnTo>
                  <a:pt x="22860" y="31858"/>
                </a:lnTo>
                <a:lnTo>
                  <a:pt x="22860" y="22860"/>
                </a:lnTo>
                <a:lnTo>
                  <a:pt x="19812" y="22860"/>
                </a:lnTo>
                <a:lnTo>
                  <a:pt x="18287" y="22860"/>
                </a:lnTo>
                <a:lnTo>
                  <a:pt x="16763" y="22860"/>
                </a:lnTo>
                <a:lnTo>
                  <a:pt x="12191" y="22860"/>
                </a:lnTo>
                <a:lnTo>
                  <a:pt x="9143" y="21336"/>
                </a:lnTo>
                <a:lnTo>
                  <a:pt x="6096" y="19812"/>
                </a:lnTo>
                <a:lnTo>
                  <a:pt x="4572" y="18288"/>
                </a:lnTo>
                <a:lnTo>
                  <a:pt x="4572" y="15240"/>
                </a:lnTo>
                <a:lnTo>
                  <a:pt x="4572" y="12192"/>
                </a:lnTo>
                <a:lnTo>
                  <a:pt x="4572" y="10668"/>
                </a:lnTo>
                <a:lnTo>
                  <a:pt x="4572" y="7620"/>
                </a:lnTo>
                <a:lnTo>
                  <a:pt x="6096" y="6096"/>
                </a:lnTo>
                <a:lnTo>
                  <a:pt x="9143" y="4572"/>
                </a:lnTo>
                <a:lnTo>
                  <a:pt x="12191" y="3048"/>
                </a:lnTo>
                <a:lnTo>
                  <a:pt x="16763" y="3048"/>
                </a:lnTo>
                <a:lnTo>
                  <a:pt x="24384" y="3048"/>
                </a:lnTo>
                <a:lnTo>
                  <a:pt x="32003" y="3048"/>
                </a:lnTo>
                <a:lnTo>
                  <a:pt x="41148" y="3048"/>
                </a:lnTo>
                <a:lnTo>
                  <a:pt x="41148" y="7620"/>
                </a:lnTo>
                <a:lnTo>
                  <a:pt x="41148" y="10668"/>
                </a:lnTo>
                <a:lnTo>
                  <a:pt x="41148" y="15240"/>
                </a:lnTo>
                <a:lnTo>
                  <a:pt x="48767" y="9144"/>
                </a:lnTo>
                <a:lnTo>
                  <a:pt x="54863" y="6096"/>
                </a:lnTo>
                <a:lnTo>
                  <a:pt x="59436" y="3048"/>
                </a:lnTo>
                <a:lnTo>
                  <a:pt x="64007" y="1524"/>
                </a:lnTo>
                <a:lnTo>
                  <a:pt x="68579" y="0"/>
                </a:lnTo>
                <a:lnTo>
                  <a:pt x="71627" y="0"/>
                </a:lnTo>
                <a:close/>
              </a:path>
            </a:pathLst>
          </a:custGeom>
          <a:ln w="4572">
            <a:solidFill>
              <a:srgbClr val="0000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879476" y="4421393"/>
            <a:ext cx="83371" cy="82026"/>
          </a:xfrm>
          <a:custGeom>
            <a:avLst/>
            <a:gdLst/>
            <a:ahLst/>
            <a:cxnLst/>
            <a:rect l="l" t="t" r="r" b="b"/>
            <a:pathLst>
              <a:path w="94487" h="92963">
                <a:moveTo>
                  <a:pt x="47243" y="0"/>
                </a:moveTo>
                <a:lnTo>
                  <a:pt x="59938" y="2072"/>
                </a:lnTo>
                <a:lnTo>
                  <a:pt x="71496" y="7541"/>
                </a:lnTo>
                <a:lnTo>
                  <a:pt x="79247" y="12192"/>
                </a:lnTo>
                <a:lnTo>
                  <a:pt x="85343" y="18288"/>
                </a:lnTo>
                <a:lnTo>
                  <a:pt x="89915" y="24384"/>
                </a:lnTo>
                <a:lnTo>
                  <a:pt x="92963" y="32004"/>
                </a:lnTo>
                <a:lnTo>
                  <a:pt x="94487" y="39624"/>
                </a:lnTo>
                <a:lnTo>
                  <a:pt x="94487" y="47244"/>
                </a:lnTo>
                <a:lnTo>
                  <a:pt x="94487" y="54864"/>
                </a:lnTo>
                <a:lnTo>
                  <a:pt x="92963" y="62484"/>
                </a:lnTo>
                <a:lnTo>
                  <a:pt x="89915" y="70104"/>
                </a:lnTo>
                <a:lnTo>
                  <a:pt x="85343" y="76200"/>
                </a:lnTo>
                <a:lnTo>
                  <a:pt x="79247" y="82296"/>
                </a:lnTo>
                <a:lnTo>
                  <a:pt x="71627" y="86868"/>
                </a:lnTo>
                <a:lnTo>
                  <a:pt x="64007" y="89916"/>
                </a:lnTo>
                <a:lnTo>
                  <a:pt x="56387" y="92964"/>
                </a:lnTo>
                <a:lnTo>
                  <a:pt x="47243" y="92964"/>
                </a:lnTo>
                <a:lnTo>
                  <a:pt x="39623" y="92964"/>
                </a:lnTo>
                <a:lnTo>
                  <a:pt x="32003" y="89916"/>
                </a:lnTo>
                <a:lnTo>
                  <a:pt x="24383" y="86868"/>
                </a:lnTo>
                <a:lnTo>
                  <a:pt x="16763" y="82296"/>
                </a:lnTo>
                <a:lnTo>
                  <a:pt x="10667" y="76200"/>
                </a:lnTo>
                <a:lnTo>
                  <a:pt x="6096" y="70104"/>
                </a:lnTo>
                <a:lnTo>
                  <a:pt x="1524" y="62484"/>
                </a:lnTo>
                <a:lnTo>
                  <a:pt x="0" y="54864"/>
                </a:lnTo>
                <a:lnTo>
                  <a:pt x="0" y="47244"/>
                </a:lnTo>
                <a:lnTo>
                  <a:pt x="0" y="39624"/>
                </a:lnTo>
                <a:lnTo>
                  <a:pt x="3048" y="32004"/>
                </a:lnTo>
                <a:lnTo>
                  <a:pt x="6096" y="24384"/>
                </a:lnTo>
                <a:lnTo>
                  <a:pt x="10667" y="16764"/>
                </a:lnTo>
                <a:lnTo>
                  <a:pt x="16763" y="12192"/>
                </a:lnTo>
                <a:lnTo>
                  <a:pt x="24383" y="7620"/>
                </a:lnTo>
                <a:lnTo>
                  <a:pt x="32003" y="3048"/>
                </a:lnTo>
                <a:lnTo>
                  <a:pt x="39623" y="0"/>
                </a:lnTo>
                <a:lnTo>
                  <a:pt x="47243" y="0"/>
                </a:lnTo>
                <a:close/>
              </a:path>
            </a:pathLst>
          </a:custGeom>
          <a:ln w="4572">
            <a:solidFill>
              <a:srgbClr val="0000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488167" y="4421393"/>
            <a:ext cx="82026" cy="82026"/>
          </a:xfrm>
          <a:custGeom>
            <a:avLst/>
            <a:gdLst/>
            <a:ahLst/>
            <a:cxnLst/>
            <a:rect l="l" t="t" r="r" b="b"/>
            <a:pathLst>
              <a:path w="92963" h="92963">
                <a:moveTo>
                  <a:pt x="47244" y="0"/>
                </a:moveTo>
                <a:lnTo>
                  <a:pt x="51815" y="0"/>
                </a:lnTo>
                <a:lnTo>
                  <a:pt x="56387" y="1524"/>
                </a:lnTo>
                <a:lnTo>
                  <a:pt x="60960" y="1524"/>
                </a:lnTo>
                <a:lnTo>
                  <a:pt x="65532" y="3048"/>
                </a:lnTo>
                <a:lnTo>
                  <a:pt x="68580" y="4572"/>
                </a:lnTo>
                <a:lnTo>
                  <a:pt x="73151" y="6096"/>
                </a:lnTo>
                <a:lnTo>
                  <a:pt x="74675" y="4572"/>
                </a:lnTo>
                <a:lnTo>
                  <a:pt x="77724" y="3048"/>
                </a:lnTo>
                <a:lnTo>
                  <a:pt x="79248" y="3048"/>
                </a:lnTo>
                <a:lnTo>
                  <a:pt x="82296" y="3048"/>
                </a:lnTo>
                <a:lnTo>
                  <a:pt x="83820" y="4572"/>
                </a:lnTo>
                <a:lnTo>
                  <a:pt x="86868" y="6096"/>
                </a:lnTo>
                <a:lnTo>
                  <a:pt x="88392" y="9144"/>
                </a:lnTo>
                <a:lnTo>
                  <a:pt x="88392" y="36576"/>
                </a:lnTo>
                <a:lnTo>
                  <a:pt x="86868" y="38100"/>
                </a:lnTo>
                <a:lnTo>
                  <a:pt x="83820" y="41148"/>
                </a:lnTo>
                <a:lnTo>
                  <a:pt x="82296" y="41148"/>
                </a:lnTo>
                <a:lnTo>
                  <a:pt x="79248" y="41148"/>
                </a:lnTo>
                <a:lnTo>
                  <a:pt x="77724" y="41148"/>
                </a:lnTo>
                <a:lnTo>
                  <a:pt x="74675" y="41148"/>
                </a:lnTo>
                <a:lnTo>
                  <a:pt x="73151" y="39624"/>
                </a:lnTo>
                <a:lnTo>
                  <a:pt x="71627" y="38100"/>
                </a:lnTo>
                <a:lnTo>
                  <a:pt x="71627" y="36576"/>
                </a:lnTo>
                <a:lnTo>
                  <a:pt x="70103" y="32004"/>
                </a:lnTo>
                <a:lnTo>
                  <a:pt x="70103" y="28956"/>
                </a:lnTo>
                <a:lnTo>
                  <a:pt x="68580" y="25908"/>
                </a:lnTo>
                <a:lnTo>
                  <a:pt x="65532" y="24384"/>
                </a:lnTo>
                <a:lnTo>
                  <a:pt x="60960" y="21336"/>
                </a:lnTo>
                <a:lnTo>
                  <a:pt x="54863" y="19812"/>
                </a:lnTo>
                <a:lnTo>
                  <a:pt x="47244" y="19812"/>
                </a:lnTo>
                <a:lnTo>
                  <a:pt x="38100" y="19812"/>
                </a:lnTo>
                <a:lnTo>
                  <a:pt x="30480" y="22860"/>
                </a:lnTo>
                <a:lnTo>
                  <a:pt x="25908" y="28956"/>
                </a:lnTo>
                <a:lnTo>
                  <a:pt x="21336" y="33528"/>
                </a:lnTo>
                <a:lnTo>
                  <a:pt x="18287" y="39624"/>
                </a:lnTo>
                <a:lnTo>
                  <a:pt x="18287" y="48768"/>
                </a:lnTo>
                <a:lnTo>
                  <a:pt x="18287" y="56388"/>
                </a:lnTo>
                <a:lnTo>
                  <a:pt x="19812" y="62484"/>
                </a:lnTo>
                <a:lnTo>
                  <a:pt x="25908" y="67056"/>
                </a:lnTo>
                <a:lnTo>
                  <a:pt x="30480" y="71628"/>
                </a:lnTo>
                <a:lnTo>
                  <a:pt x="38100" y="73152"/>
                </a:lnTo>
                <a:lnTo>
                  <a:pt x="50292" y="73152"/>
                </a:lnTo>
                <a:lnTo>
                  <a:pt x="57912" y="73152"/>
                </a:lnTo>
                <a:lnTo>
                  <a:pt x="64008" y="71628"/>
                </a:lnTo>
                <a:lnTo>
                  <a:pt x="68580" y="70104"/>
                </a:lnTo>
                <a:lnTo>
                  <a:pt x="71627" y="70104"/>
                </a:lnTo>
                <a:lnTo>
                  <a:pt x="74675" y="68580"/>
                </a:lnTo>
                <a:lnTo>
                  <a:pt x="77724" y="65532"/>
                </a:lnTo>
                <a:lnTo>
                  <a:pt x="79248" y="62484"/>
                </a:lnTo>
                <a:lnTo>
                  <a:pt x="82296" y="62484"/>
                </a:lnTo>
                <a:lnTo>
                  <a:pt x="83820" y="62484"/>
                </a:lnTo>
                <a:lnTo>
                  <a:pt x="86868" y="62484"/>
                </a:lnTo>
                <a:lnTo>
                  <a:pt x="88392" y="62484"/>
                </a:lnTo>
                <a:lnTo>
                  <a:pt x="91439" y="64008"/>
                </a:lnTo>
                <a:lnTo>
                  <a:pt x="92963" y="67056"/>
                </a:lnTo>
                <a:lnTo>
                  <a:pt x="92963" y="68580"/>
                </a:lnTo>
                <a:lnTo>
                  <a:pt x="92963" y="71628"/>
                </a:lnTo>
                <a:lnTo>
                  <a:pt x="92963" y="76200"/>
                </a:lnTo>
                <a:lnTo>
                  <a:pt x="91439" y="80772"/>
                </a:lnTo>
                <a:lnTo>
                  <a:pt x="85344" y="83820"/>
                </a:lnTo>
                <a:lnTo>
                  <a:pt x="75409" y="88942"/>
                </a:lnTo>
                <a:lnTo>
                  <a:pt x="63389" y="91990"/>
                </a:lnTo>
                <a:lnTo>
                  <a:pt x="48768" y="92964"/>
                </a:lnTo>
                <a:lnTo>
                  <a:pt x="34877" y="91742"/>
                </a:lnTo>
                <a:lnTo>
                  <a:pt x="22983" y="88079"/>
                </a:lnTo>
                <a:lnTo>
                  <a:pt x="15239" y="83820"/>
                </a:lnTo>
                <a:lnTo>
                  <a:pt x="6569" y="73751"/>
                </a:lnTo>
                <a:lnTo>
                  <a:pt x="1601" y="61999"/>
                </a:lnTo>
                <a:lnTo>
                  <a:pt x="0" y="48898"/>
                </a:lnTo>
                <a:lnTo>
                  <a:pt x="0" y="48768"/>
                </a:lnTo>
                <a:lnTo>
                  <a:pt x="1545" y="35283"/>
                </a:lnTo>
                <a:lnTo>
                  <a:pt x="5936" y="23235"/>
                </a:lnTo>
                <a:lnTo>
                  <a:pt x="12192" y="13716"/>
                </a:lnTo>
                <a:lnTo>
                  <a:pt x="22430" y="6021"/>
                </a:lnTo>
                <a:lnTo>
                  <a:pt x="34399" y="1450"/>
                </a:lnTo>
                <a:lnTo>
                  <a:pt x="47244" y="0"/>
                </a:lnTo>
                <a:close/>
              </a:path>
            </a:pathLst>
          </a:custGeom>
          <a:ln w="4572">
            <a:solidFill>
              <a:srgbClr val="0000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189642" y="4421393"/>
            <a:ext cx="84716" cy="82026"/>
          </a:xfrm>
          <a:custGeom>
            <a:avLst/>
            <a:gdLst/>
            <a:ahLst/>
            <a:cxnLst/>
            <a:rect l="l" t="t" r="r" b="b"/>
            <a:pathLst>
              <a:path w="96012" h="92963">
                <a:moveTo>
                  <a:pt x="47243" y="0"/>
                </a:moveTo>
                <a:lnTo>
                  <a:pt x="59938" y="2072"/>
                </a:lnTo>
                <a:lnTo>
                  <a:pt x="71496" y="7541"/>
                </a:lnTo>
                <a:lnTo>
                  <a:pt x="79248" y="12192"/>
                </a:lnTo>
                <a:lnTo>
                  <a:pt x="85343" y="18288"/>
                </a:lnTo>
                <a:lnTo>
                  <a:pt x="89915" y="24384"/>
                </a:lnTo>
                <a:lnTo>
                  <a:pt x="92963" y="32004"/>
                </a:lnTo>
                <a:lnTo>
                  <a:pt x="96012" y="39624"/>
                </a:lnTo>
                <a:lnTo>
                  <a:pt x="96012" y="47244"/>
                </a:lnTo>
                <a:lnTo>
                  <a:pt x="96012" y="54864"/>
                </a:lnTo>
                <a:lnTo>
                  <a:pt x="92963" y="62484"/>
                </a:lnTo>
                <a:lnTo>
                  <a:pt x="89915" y="70104"/>
                </a:lnTo>
                <a:lnTo>
                  <a:pt x="85343" y="76200"/>
                </a:lnTo>
                <a:lnTo>
                  <a:pt x="79248" y="82296"/>
                </a:lnTo>
                <a:lnTo>
                  <a:pt x="71627" y="86868"/>
                </a:lnTo>
                <a:lnTo>
                  <a:pt x="64008" y="89916"/>
                </a:lnTo>
                <a:lnTo>
                  <a:pt x="56387" y="92964"/>
                </a:lnTo>
                <a:lnTo>
                  <a:pt x="47243" y="92964"/>
                </a:lnTo>
                <a:lnTo>
                  <a:pt x="39624" y="92964"/>
                </a:lnTo>
                <a:lnTo>
                  <a:pt x="32003" y="89916"/>
                </a:lnTo>
                <a:lnTo>
                  <a:pt x="24384" y="86868"/>
                </a:lnTo>
                <a:lnTo>
                  <a:pt x="16763" y="82296"/>
                </a:lnTo>
                <a:lnTo>
                  <a:pt x="10667" y="76200"/>
                </a:lnTo>
                <a:lnTo>
                  <a:pt x="6096" y="70104"/>
                </a:lnTo>
                <a:lnTo>
                  <a:pt x="3048" y="62484"/>
                </a:lnTo>
                <a:lnTo>
                  <a:pt x="0" y="54864"/>
                </a:lnTo>
                <a:lnTo>
                  <a:pt x="0" y="47244"/>
                </a:lnTo>
                <a:lnTo>
                  <a:pt x="0" y="39624"/>
                </a:lnTo>
                <a:lnTo>
                  <a:pt x="3048" y="32004"/>
                </a:lnTo>
                <a:lnTo>
                  <a:pt x="6096" y="24384"/>
                </a:lnTo>
                <a:lnTo>
                  <a:pt x="10667" y="16764"/>
                </a:lnTo>
                <a:lnTo>
                  <a:pt x="16763" y="12192"/>
                </a:lnTo>
                <a:lnTo>
                  <a:pt x="24384" y="7620"/>
                </a:lnTo>
                <a:lnTo>
                  <a:pt x="32003" y="3048"/>
                </a:lnTo>
                <a:lnTo>
                  <a:pt x="39624" y="0"/>
                </a:lnTo>
                <a:lnTo>
                  <a:pt x="47243" y="0"/>
                </a:lnTo>
                <a:close/>
              </a:path>
            </a:pathLst>
          </a:custGeom>
          <a:ln w="4572">
            <a:solidFill>
              <a:srgbClr val="0000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092823" y="4421392"/>
            <a:ext cx="84716" cy="79338"/>
          </a:xfrm>
          <a:custGeom>
            <a:avLst/>
            <a:gdLst/>
            <a:ahLst/>
            <a:cxnLst/>
            <a:rect l="l" t="t" r="r" b="b"/>
            <a:pathLst>
              <a:path w="96012" h="89916">
                <a:moveTo>
                  <a:pt x="73151" y="0"/>
                </a:moveTo>
                <a:lnTo>
                  <a:pt x="79248" y="0"/>
                </a:lnTo>
                <a:lnTo>
                  <a:pt x="83819" y="3048"/>
                </a:lnTo>
                <a:lnTo>
                  <a:pt x="89915" y="7620"/>
                </a:lnTo>
                <a:lnTo>
                  <a:pt x="94487" y="10668"/>
                </a:lnTo>
                <a:lnTo>
                  <a:pt x="96012" y="13716"/>
                </a:lnTo>
                <a:lnTo>
                  <a:pt x="96012" y="16764"/>
                </a:lnTo>
                <a:lnTo>
                  <a:pt x="96012" y="19812"/>
                </a:lnTo>
                <a:lnTo>
                  <a:pt x="94487" y="22860"/>
                </a:lnTo>
                <a:lnTo>
                  <a:pt x="92963" y="24384"/>
                </a:lnTo>
                <a:lnTo>
                  <a:pt x="91439" y="25908"/>
                </a:lnTo>
                <a:lnTo>
                  <a:pt x="88391" y="27432"/>
                </a:lnTo>
                <a:lnTo>
                  <a:pt x="86867" y="27432"/>
                </a:lnTo>
                <a:lnTo>
                  <a:pt x="83819" y="27432"/>
                </a:lnTo>
                <a:lnTo>
                  <a:pt x="82295" y="25908"/>
                </a:lnTo>
                <a:lnTo>
                  <a:pt x="79248" y="24384"/>
                </a:lnTo>
                <a:lnTo>
                  <a:pt x="76200" y="21336"/>
                </a:lnTo>
                <a:lnTo>
                  <a:pt x="74675" y="19812"/>
                </a:lnTo>
                <a:lnTo>
                  <a:pt x="73151" y="19812"/>
                </a:lnTo>
                <a:lnTo>
                  <a:pt x="70103" y="19812"/>
                </a:lnTo>
                <a:lnTo>
                  <a:pt x="67055" y="21336"/>
                </a:lnTo>
                <a:lnTo>
                  <a:pt x="60960" y="25908"/>
                </a:lnTo>
                <a:lnTo>
                  <a:pt x="56387" y="28956"/>
                </a:lnTo>
                <a:lnTo>
                  <a:pt x="50291" y="33528"/>
                </a:lnTo>
                <a:lnTo>
                  <a:pt x="42671" y="41148"/>
                </a:lnTo>
                <a:lnTo>
                  <a:pt x="42671" y="53308"/>
                </a:lnTo>
                <a:lnTo>
                  <a:pt x="42671" y="66239"/>
                </a:lnTo>
                <a:lnTo>
                  <a:pt x="42671" y="70104"/>
                </a:lnTo>
                <a:lnTo>
                  <a:pt x="54796" y="70104"/>
                </a:lnTo>
                <a:lnTo>
                  <a:pt x="68042" y="70104"/>
                </a:lnTo>
                <a:lnTo>
                  <a:pt x="68579" y="70104"/>
                </a:lnTo>
                <a:lnTo>
                  <a:pt x="73151" y="70104"/>
                </a:lnTo>
                <a:lnTo>
                  <a:pt x="76200" y="70104"/>
                </a:lnTo>
                <a:lnTo>
                  <a:pt x="77724" y="73152"/>
                </a:lnTo>
                <a:lnTo>
                  <a:pt x="79248" y="74676"/>
                </a:lnTo>
                <a:lnTo>
                  <a:pt x="80771" y="76200"/>
                </a:lnTo>
                <a:lnTo>
                  <a:pt x="80771" y="79248"/>
                </a:lnTo>
                <a:lnTo>
                  <a:pt x="80771" y="82296"/>
                </a:lnTo>
                <a:lnTo>
                  <a:pt x="79248" y="85344"/>
                </a:lnTo>
                <a:lnTo>
                  <a:pt x="77724" y="86868"/>
                </a:lnTo>
                <a:lnTo>
                  <a:pt x="76200" y="88392"/>
                </a:lnTo>
                <a:lnTo>
                  <a:pt x="73151" y="89916"/>
                </a:lnTo>
                <a:lnTo>
                  <a:pt x="68579" y="89916"/>
                </a:lnTo>
                <a:lnTo>
                  <a:pt x="56205" y="89916"/>
                </a:lnTo>
                <a:lnTo>
                  <a:pt x="43727" y="89916"/>
                </a:lnTo>
                <a:lnTo>
                  <a:pt x="31039" y="89916"/>
                </a:lnTo>
                <a:lnTo>
                  <a:pt x="18038" y="89916"/>
                </a:lnTo>
                <a:lnTo>
                  <a:pt x="12191" y="89916"/>
                </a:lnTo>
                <a:lnTo>
                  <a:pt x="9143" y="89916"/>
                </a:lnTo>
                <a:lnTo>
                  <a:pt x="4571" y="88392"/>
                </a:lnTo>
                <a:lnTo>
                  <a:pt x="3048" y="86868"/>
                </a:lnTo>
                <a:lnTo>
                  <a:pt x="1524" y="85344"/>
                </a:lnTo>
                <a:lnTo>
                  <a:pt x="0" y="82296"/>
                </a:lnTo>
                <a:lnTo>
                  <a:pt x="0" y="79248"/>
                </a:lnTo>
                <a:lnTo>
                  <a:pt x="0" y="76200"/>
                </a:lnTo>
                <a:lnTo>
                  <a:pt x="1524" y="74676"/>
                </a:lnTo>
                <a:lnTo>
                  <a:pt x="3048" y="73152"/>
                </a:lnTo>
                <a:lnTo>
                  <a:pt x="4571" y="70104"/>
                </a:lnTo>
                <a:lnTo>
                  <a:pt x="9143" y="70104"/>
                </a:lnTo>
                <a:lnTo>
                  <a:pt x="12191" y="70104"/>
                </a:lnTo>
                <a:lnTo>
                  <a:pt x="16763" y="70104"/>
                </a:lnTo>
                <a:lnTo>
                  <a:pt x="19812" y="70104"/>
                </a:lnTo>
                <a:lnTo>
                  <a:pt x="24383" y="70104"/>
                </a:lnTo>
                <a:lnTo>
                  <a:pt x="24383" y="57542"/>
                </a:lnTo>
                <a:lnTo>
                  <a:pt x="24383" y="44675"/>
                </a:lnTo>
                <a:lnTo>
                  <a:pt x="24383" y="31858"/>
                </a:lnTo>
                <a:lnTo>
                  <a:pt x="24383" y="22860"/>
                </a:lnTo>
                <a:lnTo>
                  <a:pt x="21336" y="22860"/>
                </a:lnTo>
                <a:lnTo>
                  <a:pt x="19812" y="22860"/>
                </a:lnTo>
                <a:lnTo>
                  <a:pt x="16763" y="22860"/>
                </a:lnTo>
                <a:lnTo>
                  <a:pt x="12191" y="22860"/>
                </a:lnTo>
                <a:lnTo>
                  <a:pt x="9143" y="21336"/>
                </a:lnTo>
                <a:lnTo>
                  <a:pt x="7619" y="19812"/>
                </a:lnTo>
                <a:lnTo>
                  <a:pt x="6095" y="18288"/>
                </a:lnTo>
                <a:lnTo>
                  <a:pt x="4571" y="15240"/>
                </a:lnTo>
                <a:lnTo>
                  <a:pt x="4571" y="12192"/>
                </a:lnTo>
                <a:lnTo>
                  <a:pt x="4571" y="10668"/>
                </a:lnTo>
                <a:lnTo>
                  <a:pt x="6095" y="7620"/>
                </a:lnTo>
                <a:lnTo>
                  <a:pt x="7619" y="6096"/>
                </a:lnTo>
                <a:lnTo>
                  <a:pt x="9143" y="4572"/>
                </a:lnTo>
                <a:lnTo>
                  <a:pt x="12191" y="3048"/>
                </a:lnTo>
                <a:lnTo>
                  <a:pt x="16763" y="3048"/>
                </a:lnTo>
                <a:lnTo>
                  <a:pt x="29471" y="3048"/>
                </a:lnTo>
                <a:lnTo>
                  <a:pt x="42135" y="3048"/>
                </a:lnTo>
                <a:lnTo>
                  <a:pt x="42671" y="3048"/>
                </a:lnTo>
                <a:lnTo>
                  <a:pt x="42671" y="7620"/>
                </a:lnTo>
                <a:lnTo>
                  <a:pt x="42671" y="10668"/>
                </a:lnTo>
                <a:lnTo>
                  <a:pt x="42671" y="15240"/>
                </a:lnTo>
                <a:lnTo>
                  <a:pt x="50291" y="9144"/>
                </a:lnTo>
                <a:lnTo>
                  <a:pt x="56387" y="6096"/>
                </a:lnTo>
                <a:lnTo>
                  <a:pt x="60960" y="3048"/>
                </a:lnTo>
                <a:lnTo>
                  <a:pt x="64007" y="1524"/>
                </a:lnTo>
                <a:lnTo>
                  <a:pt x="68579" y="0"/>
                </a:lnTo>
                <a:lnTo>
                  <a:pt x="73151" y="0"/>
                </a:lnTo>
                <a:close/>
              </a:path>
            </a:pathLst>
          </a:custGeom>
          <a:ln w="4572">
            <a:solidFill>
              <a:srgbClr val="0000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794298" y="4421393"/>
            <a:ext cx="84716" cy="82026"/>
          </a:xfrm>
          <a:custGeom>
            <a:avLst/>
            <a:gdLst/>
            <a:ahLst/>
            <a:cxnLst/>
            <a:rect l="l" t="t" r="r" b="b"/>
            <a:pathLst>
              <a:path w="96012" h="92963">
                <a:moveTo>
                  <a:pt x="47243" y="0"/>
                </a:moveTo>
                <a:lnTo>
                  <a:pt x="54863" y="0"/>
                </a:lnTo>
                <a:lnTo>
                  <a:pt x="60960" y="1524"/>
                </a:lnTo>
                <a:lnTo>
                  <a:pt x="68580" y="4572"/>
                </a:lnTo>
                <a:lnTo>
                  <a:pt x="74675" y="7620"/>
                </a:lnTo>
                <a:lnTo>
                  <a:pt x="79248" y="10668"/>
                </a:lnTo>
                <a:lnTo>
                  <a:pt x="82295" y="13716"/>
                </a:lnTo>
                <a:lnTo>
                  <a:pt x="86868" y="18288"/>
                </a:lnTo>
                <a:lnTo>
                  <a:pt x="89916" y="24384"/>
                </a:lnTo>
                <a:lnTo>
                  <a:pt x="92963" y="30480"/>
                </a:lnTo>
                <a:lnTo>
                  <a:pt x="94487" y="36576"/>
                </a:lnTo>
                <a:lnTo>
                  <a:pt x="96012" y="41148"/>
                </a:lnTo>
                <a:lnTo>
                  <a:pt x="96012" y="47244"/>
                </a:lnTo>
                <a:lnTo>
                  <a:pt x="96012" y="50292"/>
                </a:lnTo>
                <a:lnTo>
                  <a:pt x="96012" y="53340"/>
                </a:lnTo>
                <a:lnTo>
                  <a:pt x="96012" y="56388"/>
                </a:lnTo>
                <a:lnTo>
                  <a:pt x="83170" y="56387"/>
                </a:lnTo>
                <a:lnTo>
                  <a:pt x="70499" y="56387"/>
                </a:lnTo>
                <a:lnTo>
                  <a:pt x="57912" y="56388"/>
                </a:lnTo>
                <a:lnTo>
                  <a:pt x="45324" y="56388"/>
                </a:lnTo>
                <a:lnTo>
                  <a:pt x="32653" y="56388"/>
                </a:lnTo>
                <a:lnTo>
                  <a:pt x="19812" y="56388"/>
                </a:lnTo>
                <a:lnTo>
                  <a:pt x="21336" y="60960"/>
                </a:lnTo>
                <a:lnTo>
                  <a:pt x="25907" y="65532"/>
                </a:lnTo>
                <a:lnTo>
                  <a:pt x="30480" y="68580"/>
                </a:lnTo>
                <a:lnTo>
                  <a:pt x="35051" y="71628"/>
                </a:lnTo>
                <a:lnTo>
                  <a:pt x="41148" y="73152"/>
                </a:lnTo>
                <a:lnTo>
                  <a:pt x="50292" y="73152"/>
                </a:lnTo>
                <a:lnTo>
                  <a:pt x="60550" y="72198"/>
                </a:lnTo>
                <a:lnTo>
                  <a:pt x="74622" y="69338"/>
                </a:lnTo>
                <a:lnTo>
                  <a:pt x="77724" y="68580"/>
                </a:lnTo>
                <a:lnTo>
                  <a:pt x="82295" y="67056"/>
                </a:lnTo>
                <a:lnTo>
                  <a:pt x="85343" y="67056"/>
                </a:lnTo>
                <a:lnTo>
                  <a:pt x="86868" y="67056"/>
                </a:lnTo>
                <a:lnTo>
                  <a:pt x="89916" y="67056"/>
                </a:lnTo>
                <a:lnTo>
                  <a:pt x="91439" y="67056"/>
                </a:lnTo>
                <a:lnTo>
                  <a:pt x="92963" y="68580"/>
                </a:lnTo>
                <a:lnTo>
                  <a:pt x="94487" y="71628"/>
                </a:lnTo>
                <a:lnTo>
                  <a:pt x="96012" y="73152"/>
                </a:lnTo>
                <a:lnTo>
                  <a:pt x="96012" y="76200"/>
                </a:lnTo>
                <a:lnTo>
                  <a:pt x="96012" y="79248"/>
                </a:lnTo>
                <a:lnTo>
                  <a:pt x="94487" y="80772"/>
                </a:lnTo>
                <a:lnTo>
                  <a:pt x="92963" y="82296"/>
                </a:lnTo>
                <a:lnTo>
                  <a:pt x="89916" y="85344"/>
                </a:lnTo>
                <a:lnTo>
                  <a:pt x="83819" y="86868"/>
                </a:lnTo>
                <a:lnTo>
                  <a:pt x="74675" y="89916"/>
                </a:lnTo>
                <a:lnTo>
                  <a:pt x="62052" y="91965"/>
                </a:lnTo>
                <a:lnTo>
                  <a:pt x="49486" y="92960"/>
                </a:lnTo>
                <a:lnTo>
                  <a:pt x="48768" y="92964"/>
                </a:lnTo>
                <a:lnTo>
                  <a:pt x="34786" y="91402"/>
                </a:lnTo>
                <a:lnTo>
                  <a:pt x="23224" y="86718"/>
                </a:lnTo>
                <a:lnTo>
                  <a:pt x="13716" y="79248"/>
                </a:lnTo>
                <a:lnTo>
                  <a:pt x="5535" y="68634"/>
                </a:lnTo>
                <a:lnTo>
                  <a:pt x="1003" y="56803"/>
                </a:lnTo>
                <a:lnTo>
                  <a:pt x="0" y="47244"/>
                </a:lnTo>
                <a:lnTo>
                  <a:pt x="1693" y="34079"/>
                </a:lnTo>
                <a:lnTo>
                  <a:pt x="7023" y="22714"/>
                </a:lnTo>
                <a:lnTo>
                  <a:pt x="15239" y="13716"/>
                </a:lnTo>
                <a:lnTo>
                  <a:pt x="25853" y="5535"/>
                </a:lnTo>
                <a:lnTo>
                  <a:pt x="37684" y="1003"/>
                </a:lnTo>
                <a:lnTo>
                  <a:pt x="47243" y="0"/>
                </a:lnTo>
                <a:close/>
              </a:path>
            </a:pathLst>
          </a:custGeom>
          <a:ln w="4572">
            <a:solidFill>
              <a:srgbClr val="0000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698824" y="4421392"/>
            <a:ext cx="84716" cy="79338"/>
          </a:xfrm>
          <a:custGeom>
            <a:avLst/>
            <a:gdLst/>
            <a:ahLst/>
            <a:cxnLst/>
            <a:rect l="l" t="t" r="r" b="b"/>
            <a:pathLst>
              <a:path w="96012" h="89916">
                <a:moveTo>
                  <a:pt x="73152" y="0"/>
                </a:moveTo>
                <a:lnTo>
                  <a:pt x="79248" y="0"/>
                </a:lnTo>
                <a:lnTo>
                  <a:pt x="83820" y="3048"/>
                </a:lnTo>
                <a:lnTo>
                  <a:pt x="89916" y="7620"/>
                </a:lnTo>
                <a:lnTo>
                  <a:pt x="94488" y="10668"/>
                </a:lnTo>
                <a:lnTo>
                  <a:pt x="96012" y="13716"/>
                </a:lnTo>
                <a:lnTo>
                  <a:pt x="96012" y="16764"/>
                </a:lnTo>
                <a:lnTo>
                  <a:pt x="96012" y="19812"/>
                </a:lnTo>
                <a:lnTo>
                  <a:pt x="94488" y="22860"/>
                </a:lnTo>
                <a:lnTo>
                  <a:pt x="92964" y="24384"/>
                </a:lnTo>
                <a:lnTo>
                  <a:pt x="91440" y="25908"/>
                </a:lnTo>
                <a:lnTo>
                  <a:pt x="88392" y="27432"/>
                </a:lnTo>
                <a:lnTo>
                  <a:pt x="86868" y="27432"/>
                </a:lnTo>
                <a:lnTo>
                  <a:pt x="83820" y="27432"/>
                </a:lnTo>
                <a:lnTo>
                  <a:pt x="82296" y="25908"/>
                </a:lnTo>
                <a:lnTo>
                  <a:pt x="79248" y="24384"/>
                </a:lnTo>
                <a:lnTo>
                  <a:pt x="76200" y="21336"/>
                </a:lnTo>
                <a:lnTo>
                  <a:pt x="74676" y="19812"/>
                </a:lnTo>
                <a:lnTo>
                  <a:pt x="73152" y="19812"/>
                </a:lnTo>
                <a:lnTo>
                  <a:pt x="70104" y="19812"/>
                </a:lnTo>
                <a:lnTo>
                  <a:pt x="65532" y="21336"/>
                </a:lnTo>
                <a:lnTo>
                  <a:pt x="60960" y="25908"/>
                </a:lnTo>
                <a:lnTo>
                  <a:pt x="56388" y="28956"/>
                </a:lnTo>
                <a:lnTo>
                  <a:pt x="50292" y="33528"/>
                </a:lnTo>
                <a:lnTo>
                  <a:pt x="42672" y="41148"/>
                </a:lnTo>
                <a:lnTo>
                  <a:pt x="42671" y="53308"/>
                </a:lnTo>
                <a:lnTo>
                  <a:pt x="42672" y="66239"/>
                </a:lnTo>
                <a:lnTo>
                  <a:pt x="42672" y="70104"/>
                </a:lnTo>
                <a:lnTo>
                  <a:pt x="54796" y="70104"/>
                </a:lnTo>
                <a:lnTo>
                  <a:pt x="68042" y="70104"/>
                </a:lnTo>
                <a:lnTo>
                  <a:pt x="68580" y="70104"/>
                </a:lnTo>
                <a:lnTo>
                  <a:pt x="73152" y="70104"/>
                </a:lnTo>
                <a:lnTo>
                  <a:pt x="76200" y="70104"/>
                </a:lnTo>
                <a:lnTo>
                  <a:pt x="77724" y="73152"/>
                </a:lnTo>
                <a:lnTo>
                  <a:pt x="79248" y="74676"/>
                </a:lnTo>
                <a:lnTo>
                  <a:pt x="80772" y="76200"/>
                </a:lnTo>
                <a:lnTo>
                  <a:pt x="80772" y="79248"/>
                </a:lnTo>
                <a:lnTo>
                  <a:pt x="80772" y="82296"/>
                </a:lnTo>
                <a:lnTo>
                  <a:pt x="79248" y="85344"/>
                </a:lnTo>
                <a:lnTo>
                  <a:pt x="77724" y="86868"/>
                </a:lnTo>
                <a:lnTo>
                  <a:pt x="76200" y="88392"/>
                </a:lnTo>
                <a:lnTo>
                  <a:pt x="73152" y="89916"/>
                </a:lnTo>
                <a:lnTo>
                  <a:pt x="68580" y="89916"/>
                </a:lnTo>
                <a:lnTo>
                  <a:pt x="56205" y="89916"/>
                </a:lnTo>
                <a:lnTo>
                  <a:pt x="43727" y="89916"/>
                </a:lnTo>
                <a:lnTo>
                  <a:pt x="31039" y="89916"/>
                </a:lnTo>
                <a:lnTo>
                  <a:pt x="18038" y="89916"/>
                </a:lnTo>
                <a:lnTo>
                  <a:pt x="12192" y="89916"/>
                </a:lnTo>
                <a:lnTo>
                  <a:pt x="9143" y="89916"/>
                </a:lnTo>
                <a:lnTo>
                  <a:pt x="4572" y="88392"/>
                </a:lnTo>
                <a:lnTo>
                  <a:pt x="3048" y="86868"/>
                </a:lnTo>
                <a:lnTo>
                  <a:pt x="1524" y="85344"/>
                </a:lnTo>
                <a:lnTo>
                  <a:pt x="0" y="82296"/>
                </a:lnTo>
                <a:lnTo>
                  <a:pt x="0" y="79248"/>
                </a:lnTo>
                <a:lnTo>
                  <a:pt x="0" y="76200"/>
                </a:lnTo>
                <a:lnTo>
                  <a:pt x="1524" y="74676"/>
                </a:lnTo>
                <a:lnTo>
                  <a:pt x="3048" y="73152"/>
                </a:lnTo>
                <a:lnTo>
                  <a:pt x="4572" y="70104"/>
                </a:lnTo>
                <a:lnTo>
                  <a:pt x="9143" y="70104"/>
                </a:lnTo>
                <a:lnTo>
                  <a:pt x="12192" y="70104"/>
                </a:lnTo>
                <a:lnTo>
                  <a:pt x="16764" y="70104"/>
                </a:lnTo>
                <a:lnTo>
                  <a:pt x="19812" y="70104"/>
                </a:lnTo>
                <a:lnTo>
                  <a:pt x="24384" y="70104"/>
                </a:lnTo>
                <a:lnTo>
                  <a:pt x="24383" y="57542"/>
                </a:lnTo>
                <a:lnTo>
                  <a:pt x="24384" y="44675"/>
                </a:lnTo>
                <a:lnTo>
                  <a:pt x="24384" y="31858"/>
                </a:lnTo>
                <a:lnTo>
                  <a:pt x="24384" y="22860"/>
                </a:lnTo>
                <a:lnTo>
                  <a:pt x="21336" y="22860"/>
                </a:lnTo>
                <a:lnTo>
                  <a:pt x="19812" y="22860"/>
                </a:lnTo>
                <a:lnTo>
                  <a:pt x="16764" y="22860"/>
                </a:lnTo>
                <a:lnTo>
                  <a:pt x="12192" y="22860"/>
                </a:lnTo>
                <a:lnTo>
                  <a:pt x="9143" y="21336"/>
                </a:lnTo>
                <a:lnTo>
                  <a:pt x="7620" y="19812"/>
                </a:lnTo>
                <a:lnTo>
                  <a:pt x="6096" y="18288"/>
                </a:lnTo>
                <a:lnTo>
                  <a:pt x="4572" y="15240"/>
                </a:lnTo>
                <a:lnTo>
                  <a:pt x="4572" y="12192"/>
                </a:lnTo>
                <a:lnTo>
                  <a:pt x="4572" y="10668"/>
                </a:lnTo>
                <a:lnTo>
                  <a:pt x="6096" y="7620"/>
                </a:lnTo>
                <a:lnTo>
                  <a:pt x="7620" y="6096"/>
                </a:lnTo>
                <a:lnTo>
                  <a:pt x="9143" y="4572"/>
                </a:lnTo>
                <a:lnTo>
                  <a:pt x="12192" y="3048"/>
                </a:lnTo>
                <a:lnTo>
                  <a:pt x="16764" y="3048"/>
                </a:lnTo>
                <a:lnTo>
                  <a:pt x="29471" y="3048"/>
                </a:lnTo>
                <a:lnTo>
                  <a:pt x="42135" y="3048"/>
                </a:lnTo>
                <a:lnTo>
                  <a:pt x="42672" y="3048"/>
                </a:lnTo>
                <a:lnTo>
                  <a:pt x="42672" y="7620"/>
                </a:lnTo>
                <a:lnTo>
                  <a:pt x="42672" y="10668"/>
                </a:lnTo>
                <a:lnTo>
                  <a:pt x="42672" y="15240"/>
                </a:lnTo>
                <a:lnTo>
                  <a:pt x="50292" y="9144"/>
                </a:lnTo>
                <a:lnTo>
                  <a:pt x="56388" y="6096"/>
                </a:lnTo>
                <a:lnTo>
                  <a:pt x="60960" y="3048"/>
                </a:lnTo>
                <a:lnTo>
                  <a:pt x="64008" y="1524"/>
                </a:lnTo>
                <a:lnTo>
                  <a:pt x="68580" y="0"/>
                </a:lnTo>
                <a:lnTo>
                  <a:pt x="73152" y="0"/>
                </a:lnTo>
                <a:close/>
              </a:path>
            </a:pathLst>
          </a:custGeom>
          <a:ln w="4572">
            <a:solidFill>
              <a:srgbClr val="0000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599316" y="4421393"/>
            <a:ext cx="83371" cy="82026"/>
          </a:xfrm>
          <a:custGeom>
            <a:avLst/>
            <a:gdLst/>
            <a:ahLst/>
            <a:cxnLst/>
            <a:rect l="l" t="t" r="r" b="b"/>
            <a:pathLst>
              <a:path w="94487" h="92963">
                <a:moveTo>
                  <a:pt x="47243" y="0"/>
                </a:moveTo>
                <a:lnTo>
                  <a:pt x="59363" y="2072"/>
                </a:lnTo>
                <a:lnTo>
                  <a:pt x="71496" y="7541"/>
                </a:lnTo>
                <a:lnTo>
                  <a:pt x="79248" y="12192"/>
                </a:lnTo>
                <a:lnTo>
                  <a:pt x="85343" y="18288"/>
                </a:lnTo>
                <a:lnTo>
                  <a:pt x="88392" y="24384"/>
                </a:lnTo>
                <a:lnTo>
                  <a:pt x="92964" y="32004"/>
                </a:lnTo>
                <a:lnTo>
                  <a:pt x="94487" y="39624"/>
                </a:lnTo>
                <a:lnTo>
                  <a:pt x="94487" y="47244"/>
                </a:lnTo>
                <a:lnTo>
                  <a:pt x="94487" y="54864"/>
                </a:lnTo>
                <a:lnTo>
                  <a:pt x="92964" y="62484"/>
                </a:lnTo>
                <a:lnTo>
                  <a:pt x="88392" y="70104"/>
                </a:lnTo>
                <a:lnTo>
                  <a:pt x="85343" y="76200"/>
                </a:lnTo>
                <a:lnTo>
                  <a:pt x="79248" y="82296"/>
                </a:lnTo>
                <a:lnTo>
                  <a:pt x="71628" y="86868"/>
                </a:lnTo>
                <a:lnTo>
                  <a:pt x="64008" y="89916"/>
                </a:lnTo>
                <a:lnTo>
                  <a:pt x="54864" y="92964"/>
                </a:lnTo>
                <a:lnTo>
                  <a:pt x="47243" y="92964"/>
                </a:lnTo>
                <a:lnTo>
                  <a:pt x="38100" y="92964"/>
                </a:lnTo>
                <a:lnTo>
                  <a:pt x="30480" y="89916"/>
                </a:lnTo>
                <a:lnTo>
                  <a:pt x="22860" y="86868"/>
                </a:lnTo>
                <a:lnTo>
                  <a:pt x="15240" y="82296"/>
                </a:lnTo>
                <a:lnTo>
                  <a:pt x="9143" y="76200"/>
                </a:lnTo>
                <a:lnTo>
                  <a:pt x="6096" y="70104"/>
                </a:lnTo>
                <a:lnTo>
                  <a:pt x="1524" y="62484"/>
                </a:lnTo>
                <a:lnTo>
                  <a:pt x="0" y="54864"/>
                </a:lnTo>
                <a:lnTo>
                  <a:pt x="0" y="47244"/>
                </a:lnTo>
                <a:lnTo>
                  <a:pt x="0" y="39624"/>
                </a:lnTo>
                <a:lnTo>
                  <a:pt x="1524" y="32004"/>
                </a:lnTo>
                <a:lnTo>
                  <a:pt x="6096" y="24384"/>
                </a:lnTo>
                <a:lnTo>
                  <a:pt x="9143" y="16764"/>
                </a:lnTo>
                <a:lnTo>
                  <a:pt x="15240" y="12192"/>
                </a:lnTo>
                <a:lnTo>
                  <a:pt x="22860" y="7620"/>
                </a:lnTo>
                <a:lnTo>
                  <a:pt x="34979" y="2118"/>
                </a:lnTo>
                <a:lnTo>
                  <a:pt x="47112" y="0"/>
                </a:lnTo>
                <a:lnTo>
                  <a:pt x="47243" y="0"/>
                </a:lnTo>
                <a:close/>
              </a:path>
            </a:pathLst>
          </a:custGeom>
          <a:ln w="4572">
            <a:solidFill>
              <a:srgbClr val="0000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025588" y="4416014"/>
            <a:ext cx="37651" cy="32272"/>
          </a:xfrm>
          <a:custGeom>
            <a:avLst/>
            <a:gdLst/>
            <a:ahLst/>
            <a:cxnLst/>
            <a:rect l="l" t="t" r="r" b="b"/>
            <a:pathLst>
              <a:path w="42671" h="36575">
                <a:moveTo>
                  <a:pt x="0" y="0"/>
                </a:moveTo>
                <a:lnTo>
                  <a:pt x="0" y="12700"/>
                </a:lnTo>
                <a:lnTo>
                  <a:pt x="0" y="25399"/>
                </a:lnTo>
                <a:lnTo>
                  <a:pt x="0" y="36575"/>
                </a:lnTo>
                <a:lnTo>
                  <a:pt x="6095" y="36575"/>
                </a:lnTo>
                <a:lnTo>
                  <a:pt x="10667" y="36575"/>
                </a:lnTo>
                <a:lnTo>
                  <a:pt x="16763" y="36575"/>
                </a:lnTo>
                <a:lnTo>
                  <a:pt x="24383" y="36575"/>
                </a:lnTo>
                <a:lnTo>
                  <a:pt x="30479" y="35051"/>
                </a:lnTo>
                <a:lnTo>
                  <a:pt x="36575" y="30480"/>
                </a:lnTo>
                <a:lnTo>
                  <a:pt x="41148" y="27431"/>
                </a:lnTo>
                <a:lnTo>
                  <a:pt x="42671" y="22859"/>
                </a:lnTo>
                <a:lnTo>
                  <a:pt x="42671" y="16763"/>
                </a:lnTo>
                <a:lnTo>
                  <a:pt x="42671" y="12191"/>
                </a:lnTo>
                <a:lnTo>
                  <a:pt x="41148" y="9143"/>
                </a:lnTo>
                <a:lnTo>
                  <a:pt x="36575" y="4571"/>
                </a:lnTo>
                <a:lnTo>
                  <a:pt x="33527" y="1524"/>
                </a:lnTo>
                <a:lnTo>
                  <a:pt x="27431" y="0"/>
                </a:lnTo>
                <a:lnTo>
                  <a:pt x="21336" y="0"/>
                </a:lnTo>
                <a:lnTo>
                  <a:pt x="13715" y="0"/>
                </a:lnTo>
                <a:lnTo>
                  <a:pt x="7619" y="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0000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996004" y="4398532"/>
            <a:ext cx="83372" cy="102198"/>
          </a:xfrm>
          <a:custGeom>
            <a:avLst/>
            <a:gdLst/>
            <a:ahLst/>
            <a:cxnLst/>
            <a:rect l="l" t="t" r="r" b="b"/>
            <a:pathLst>
              <a:path w="94487" h="115824">
                <a:moveTo>
                  <a:pt x="12192" y="0"/>
                </a:moveTo>
                <a:lnTo>
                  <a:pt x="24478" y="0"/>
                </a:lnTo>
                <a:lnTo>
                  <a:pt x="37006" y="0"/>
                </a:lnTo>
                <a:lnTo>
                  <a:pt x="50016" y="0"/>
                </a:lnTo>
                <a:lnTo>
                  <a:pt x="54864" y="0"/>
                </a:lnTo>
                <a:lnTo>
                  <a:pt x="68474" y="2110"/>
                </a:lnTo>
                <a:lnTo>
                  <a:pt x="79624" y="7592"/>
                </a:lnTo>
                <a:lnTo>
                  <a:pt x="83819" y="10668"/>
                </a:lnTo>
                <a:lnTo>
                  <a:pt x="91252" y="21382"/>
                </a:lnTo>
                <a:lnTo>
                  <a:pt x="94312" y="33800"/>
                </a:lnTo>
                <a:lnTo>
                  <a:pt x="94488" y="38100"/>
                </a:lnTo>
                <a:lnTo>
                  <a:pt x="94488" y="42672"/>
                </a:lnTo>
                <a:lnTo>
                  <a:pt x="92964" y="48768"/>
                </a:lnTo>
                <a:lnTo>
                  <a:pt x="91440" y="53340"/>
                </a:lnTo>
                <a:lnTo>
                  <a:pt x="89916" y="57912"/>
                </a:lnTo>
                <a:lnTo>
                  <a:pt x="86868" y="60960"/>
                </a:lnTo>
                <a:lnTo>
                  <a:pt x="82295" y="64008"/>
                </a:lnTo>
                <a:lnTo>
                  <a:pt x="77723" y="68580"/>
                </a:lnTo>
                <a:lnTo>
                  <a:pt x="73152" y="71628"/>
                </a:lnTo>
                <a:lnTo>
                  <a:pt x="68580" y="73152"/>
                </a:lnTo>
                <a:lnTo>
                  <a:pt x="64007" y="74676"/>
                </a:lnTo>
                <a:lnTo>
                  <a:pt x="57911" y="76200"/>
                </a:lnTo>
                <a:lnTo>
                  <a:pt x="50292" y="76200"/>
                </a:lnTo>
                <a:lnTo>
                  <a:pt x="45719" y="76200"/>
                </a:lnTo>
                <a:lnTo>
                  <a:pt x="39623" y="76200"/>
                </a:lnTo>
                <a:lnTo>
                  <a:pt x="33528" y="76200"/>
                </a:lnTo>
                <a:lnTo>
                  <a:pt x="33528" y="82296"/>
                </a:lnTo>
                <a:lnTo>
                  <a:pt x="33528" y="88392"/>
                </a:lnTo>
                <a:lnTo>
                  <a:pt x="33528" y="96012"/>
                </a:lnTo>
                <a:lnTo>
                  <a:pt x="39623" y="96012"/>
                </a:lnTo>
                <a:lnTo>
                  <a:pt x="45719" y="96012"/>
                </a:lnTo>
                <a:lnTo>
                  <a:pt x="51816" y="96012"/>
                </a:lnTo>
                <a:lnTo>
                  <a:pt x="56388" y="96012"/>
                </a:lnTo>
                <a:lnTo>
                  <a:pt x="59435" y="96012"/>
                </a:lnTo>
                <a:lnTo>
                  <a:pt x="60959" y="99060"/>
                </a:lnTo>
                <a:lnTo>
                  <a:pt x="62483" y="100584"/>
                </a:lnTo>
                <a:lnTo>
                  <a:pt x="64007" y="102108"/>
                </a:lnTo>
                <a:lnTo>
                  <a:pt x="64007" y="105156"/>
                </a:lnTo>
                <a:lnTo>
                  <a:pt x="64007" y="108204"/>
                </a:lnTo>
                <a:lnTo>
                  <a:pt x="62483" y="111252"/>
                </a:lnTo>
                <a:lnTo>
                  <a:pt x="60959" y="112776"/>
                </a:lnTo>
                <a:lnTo>
                  <a:pt x="59435" y="114300"/>
                </a:lnTo>
                <a:lnTo>
                  <a:pt x="56388" y="115824"/>
                </a:lnTo>
                <a:lnTo>
                  <a:pt x="51816" y="115824"/>
                </a:lnTo>
                <a:lnTo>
                  <a:pt x="38996" y="115824"/>
                </a:lnTo>
                <a:lnTo>
                  <a:pt x="26514" y="115824"/>
                </a:lnTo>
                <a:lnTo>
                  <a:pt x="13768" y="115824"/>
                </a:lnTo>
                <a:lnTo>
                  <a:pt x="12192" y="115824"/>
                </a:lnTo>
                <a:lnTo>
                  <a:pt x="7619" y="115824"/>
                </a:lnTo>
                <a:lnTo>
                  <a:pt x="4572" y="114300"/>
                </a:lnTo>
                <a:lnTo>
                  <a:pt x="3048" y="112776"/>
                </a:lnTo>
                <a:lnTo>
                  <a:pt x="1524" y="111252"/>
                </a:lnTo>
                <a:lnTo>
                  <a:pt x="0" y="108204"/>
                </a:lnTo>
                <a:lnTo>
                  <a:pt x="0" y="105156"/>
                </a:lnTo>
                <a:lnTo>
                  <a:pt x="0" y="102108"/>
                </a:lnTo>
                <a:lnTo>
                  <a:pt x="1524" y="100584"/>
                </a:lnTo>
                <a:lnTo>
                  <a:pt x="3048" y="99060"/>
                </a:lnTo>
                <a:lnTo>
                  <a:pt x="4572" y="96012"/>
                </a:lnTo>
                <a:lnTo>
                  <a:pt x="13716" y="96012"/>
                </a:lnTo>
                <a:lnTo>
                  <a:pt x="15240" y="96012"/>
                </a:lnTo>
                <a:lnTo>
                  <a:pt x="15240" y="83170"/>
                </a:lnTo>
                <a:lnTo>
                  <a:pt x="15240" y="70499"/>
                </a:lnTo>
                <a:lnTo>
                  <a:pt x="15240" y="57912"/>
                </a:lnTo>
                <a:lnTo>
                  <a:pt x="15240" y="45324"/>
                </a:lnTo>
                <a:lnTo>
                  <a:pt x="15240" y="32653"/>
                </a:lnTo>
                <a:lnTo>
                  <a:pt x="15240" y="19812"/>
                </a:lnTo>
                <a:lnTo>
                  <a:pt x="13716" y="19812"/>
                </a:lnTo>
                <a:lnTo>
                  <a:pt x="12192" y="19812"/>
                </a:lnTo>
                <a:lnTo>
                  <a:pt x="7619" y="19812"/>
                </a:lnTo>
                <a:lnTo>
                  <a:pt x="4572" y="18288"/>
                </a:lnTo>
                <a:lnTo>
                  <a:pt x="3048" y="16764"/>
                </a:lnTo>
                <a:lnTo>
                  <a:pt x="1524" y="15240"/>
                </a:lnTo>
                <a:lnTo>
                  <a:pt x="0" y="13716"/>
                </a:lnTo>
                <a:lnTo>
                  <a:pt x="0" y="10668"/>
                </a:lnTo>
                <a:lnTo>
                  <a:pt x="0" y="7620"/>
                </a:lnTo>
                <a:lnTo>
                  <a:pt x="1524" y="4572"/>
                </a:lnTo>
                <a:lnTo>
                  <a:pt x="3048" y="3048"/>
                </a:lnTo>
                <a:lnTo>
                  <a:pt x="4572" y="1524"/>
                </a:lnTo>
                <a:lnTo>
                  <a:pt x="7619" y="0"/>
                </a:lnTo>
                <a:lnTo>
                  <a:pt x="12192" y="0"/>
                </a:lnTo>
                <a:close/>
              </a:path>
            </a:pathLst>
          </a:custGeom>
          <a:ln w="4572">
            <a:solidFill>
              <a:srgbClr val="0000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589020" y="4397188"/>
            <a:ext cx="83371" cy="106231"/>
          </a:xfrm>
          <a:custGeom>
            <a:avLst/>
            <a:gdLst/>
            <a:ahLst/>
            <a:cxnLst/>
            <a:rect l="l" t="t" r="r" b="b"/>
            <a:pathLst>
              <a:path w="94487" h="120396">
                <a:moveTo>
                  <a:pt x="27432" y="0"/>
                </a:moveTo>
                <a:lnTo>
                  <a:pt x="30480" y="0"/>
                </a:lnTo>
                <a:lnTo>
                  <a:pt x="33527" y="1524"/>
                </a:lnTo>
                <a:lnTo>
                  <a:pt x="35051" y="3048"/>
                </a:lnTo>
                <a:lnTo>
                  <a:pt x="36575" y="4572"/>
                </a:lnTo>
                <a:lnTo>
                  <a:pt x="36575" y="30480"/>
                </a:lnTo>
                <a:lnTo>
                  <a:pt x="49372" y="30479"/>
                </a:lnTo>
                <a:lnTo>
                  <a:pt x="61839" y="30479"/>
                </a:lnTo>
                <a:lnTo>
                  <a:pt x="71627" y="30480"/>
                </a:lnTo>
                <a:lnTo>
                  <a:pt x="76200" y="30480"/>
                </a:lnTo>
                <a:lnTo>
                  <a:pt x="79248" y="32004"/>
                </a:lnTo>
                <a:lnTo>
                  <a:pt x="80772" y="33527"/>
                </a:lnTo>
                <a:lnTo>
                  <a:pt x="82296" y="35051"/>
                </a:lnTo>
                <a:lnTo>
                  <a:pt x="83820" y="38100"/>
                </a:lnTo>
                <a:lnTo>
                  <a:pt x="83820" y="41148"/>
                </a:lnTo>
                <a:lnTo>
                  <a:pt x="83820" y="42672"/>
                </a:lnTo>
                <a:lnTo>
                  <a:pt x="82296" y="45719"/>
                </a:lnTo>
                <a:lnTo>
                  <a:pt x="80772" y="47243"/>
                </a:lnTo>
                <a:lnTo>
                  <a:pt x="79248" y="48768"/>
                </a:lnTo>
                <a:lnTo>
                  <a:pt x="76200" y="50292"/>
                </a:lnTo>
                <a:lnTo>
                  <a:pt x="71627" y="50292"/>
                </a:lnTo>
                <a:lnTo>
                  <a:pt x="58831" y="50291"/>
                </a:lnTo>
                <a:lnTo>
                  <a:pt x="46364" y="50291"/>
                </a:lnTo>
                <a:lnTo>
                  <a:pt x="36575" y="50292"/>
                </a:lnTo>
                <a:lnTo>
                  <a:pt x="36576" y="62879"/>
                </a:lnTo>
                <a:lnTo>
                  <a:pt x="36575" y="75804"/>
                </a:lnTo>
                <a:lnTo>
                  <a:pt x="36575" y="88392"/>
                </a:lnTo>
                <a:lnTo>
                  <a:pt x="36575" y="92963"/>
                </a:lnTo>
                <a:lnTo>
                  <a:pt x="38100" y="96012"/>
                </a:lnTo>
                <a:lnTo>
                  <a:pt x="39624" y="97536"/>
                </a:lnTo>
                <a:lnTo>
                  <a:pt x="42672" y="99060"/>
                </a:lnTo>
                <a:lnTo>
                  <a:pt x="47244" y="100583"/>
                </a:lnTo>
                <a:lnTo>
                  <a:pt x="53339" y="100583"/>
                </a:lnTo>
                <a:lnTo>
                  <a:pt x="66264" y="98833"/>
                </a:lnTo>
                <a:lnTo>
                  <a:pt x="78194" y="94905"/>
                </a:lnTo>
                <a:lnTo>
                  <a:pt x="82296" y="92963"/>
                </a:lnTo>
                <a:lnTo>
                  <a:pt x="83820" y="91439"/>
                </a:lnTo>
                <a:lnTo>
                  <a:pt x="86868" y="91439"/>
                </a:lnTo>
                <a:lnTo>
                  <a:pt x="88392" y="91439"/>
                </a:lnTo>
                <a:lnTo>
                  <a:pt x="89915" y="92963"/>
                </a:lnTo>
                <a:lnTo>
                  <a:pt x="92963" y="94487"/>
                </a:lnTo>
                <a:lnTo>
                  <a:pt x="94487" y="96012"/>
                </a:lnTo>
                <a:lnTo>
                  <a:pt x="94487" y="99060"/>
                </a:lnTo>
                <a:lnTo>
                  <a:pt x="94487" y="102107"/>
                </a:lnTo>
                <a:lnTo>
                  <a:pt x="94487" y="103631"/>
                </a:lnTo>
                <a:lnTo>
                  <a:pt x="94487" y="106680"/>
                </a:lnTo>
                <a:lnTo>
                  <a:pt x="91439" y="108204"/>
                </a:lnTo>
                <a:lnTo>
                  <a:pt x="89915" y="111251"/>
                </a:lnTo>
                <a:lnTo>
                  <a:pt x="83820" y="114300"/>
                </a:lnTo>
                <a:lnTo>
                  <a:pt x="74675" y="115824"/>
                </a:lnTo>
                <a:lnTo>
                  <a:pt x="65532" y="118872"/>
                </a:lnTo>
                <a:lnTo>
                  <a:pt x="59436" y="120395"/>
                </a:lnTo>
                <a:lnTo>
                  <a:pt x="53339" y="120395"/>
                </a:lnTo>
                <a:lnTo>
                  <a:pt x="39062" y="118442"/>
                </a:lnTo>
                <a:lnTo>
                  <a:pt x="28840" y="112580"/>
                </a:lnTo>
                <a:lnTo>
                  <a:pt x="27432" y="111251"/>
                </a:lnTo>
                <a:lnTo>
                  <a:pt x="21336" y="106680"/>
                </a:lnTo>
                <a:lnTo>
                  <a:pt x="18287" y="100583"/>
                </a:lnTo>
                <a:lnTo>
                  <a:pt x="18287" y="92963"/>
                </a:lnTo>
                <a:lnTo>
                  <a:pt x="18287" y="80392"/>
                </a:lnTo>
                <a:lnTo>
                  <a:pt x="18287" y="67494"/>
                </a:lnTo>
                <a:lnTo>
                  <a:pt x="18287" y="54749"/>
                </a:lnTo>
                <a:lnTo>
                  <a:pt x="18287" y="50292"/>
                </a:lnTo>
                <a:lnTo>
                  <a:pt x="16763" y="50292"/>
                </a:lnTo>
                <a:lnTo>
                  <a:pt x="15239" y="50292"/>
                </a:lnTo>
                <a:lnTo>
                  <a:pt x="12192" y="50292"/>
                </a:lnTo>
                <a:lnTo>
                  <a:pt x="7620" y="50292"/>
                </a:lnTo>
                <a:lnTo>
                  <a:pt x="4572" y="48768"/>
                </a:lnTo>
                <a:lnTo>
                  <a:pt x="3048" y="47243"/>
                </a:lnTo>
                <a:lnTo>
                  <a:pt x="1524" y="45719"/>
                </a:lnTo>
                <a:lnTo>
                  <a:pt x="0" y="42672"/>
                </a:lnTo>
                <a:lnTo>
                  <a:pt x="0" y="39624"/>
                </a:lnTo>
                <a:lnTo>
                  <a:pt x="0" y="38100"/>
                </a:lnTo>
                <a:lnTo>
                  <a:pt x="1524" y="35051"/>
                </a:lnTo>
                <a:lnTo>
                  <a:pt x="3048" y="33527"/>
                </a:lnTo>
                <a:lnTo>
                  <a:pt x="4572" y="32004"/>
                </a:lnTo>
                <a:lnTo>
                  <a:pt x="7620" y="30480"/>
                </a:lnTo>
                <a:lnTo>
                  <a:pt x="12192" y="30480"/>
                </a:lnTo>
                <a:lnTo>
                  <a:pt x="15239" y="30480"/>
                </a:lnTo>
                <a:lnTo>
                  <a:pt x="16763" y="30480"/>
                </a:lnTo>
                <a:lnTo>
                  <a:pt x="18287" y="30480"/>
                </a:lnTo>
                <a:lnTo>
                  <a:pt x="18287" y="24383"/>
                </a:lnTo>
                <a:lnTo>
                  <a:pt x="18287" y="19812"/>
                </a:lnTo>
                <a:lnTo>
                  <a:pt x="18287" y="13716"/>
                </a:lnTo>
                <a:lnTo>
                  <a:pt x="18287" y="9143"/>
                </a:lnTo>
                <a:lnTo>
                  <a:pt x="19812" y="4572"/>
                </a:lnTo>
                <a:lnTo>
                  <a:pt x="21336" y="3048"/>
                </a:lnTo>
                <a:lnTo>
                  <a:pt x="22860" y="1524"/>
                </a:lnTo>
                <a:lnTo>
                  <a:pt x="25908" y="0"/>
                </a:lnTo>
                <a:lnTo>
                  <a:pt x="27432" y="0"/>
                </a:lnTo>
                <a:close/>
              </a:path>
            </a:pathLst>
          </a:custGeom>
          <a:ln w="4572">
            <a:solidFill>
              <a:srgbClr val="0000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498463" y="4395843"/>
            <a:ext cx="87406" cy="106232"/>
          </a:xfrm>
          <a:custGeom>
            <a:avLst/>
            <a:gdLst/>
            <a:ahLst/>
            <a:cxnLst/>
            <a:rect l="l" t="t" r="r" b="b"/>
            <a:pathLst>
              <a:path w="99060" h="120396">
                <a:moveTo>
                  <a:pt x="50292" y="0"/>
                </a:moveTo>
                <a:lnTo>
                  <a:pt x="56387" y="0"/>
                </a:lnTo>
                <a:lnTo>
                  <a:pt x="60960" y="1524"/>
                </a:lnTo>
                <a:lnTo>
                  <a:pt x="65531" y="3048"/>
                </a:lnTo>
                <a:lnTo>
                  <a:pt x="70104" y="3048"/>
                </a:lnTo>
                <a:lnTo>
                  <a:pt x="74675" y="6096"/>
                </a:lnTo>
                <a:lnTo>
                  <a:pt x="77724" y="9143"/>
                </a:lnTo>
                <a:lnTo>
                  <a:pt x="79248" y="6096"/>
                </a:lnTo>
                <a:lnTo>
                  <a:pt x="80772" y="6096"/>
                </a:lnTo>
                <a:lnTo>
                  <a:pt x="82296" y="4572"/>
                </a:lnTo>
                <a:lnTo>
                  <a:pt x="83819" y="4572"/>
                </a:lnTo>
                <a:lnTo>
                  <a:pt x="85343" y="3048"/>
                </a:lnTo>
                <a:lnTo>
                  <a:pt x="86868" y="3048"/>
                </a:lnTo>
                <a:lnTo>
                  <a:pt x="88392" y="3048"/>
                </a:lnTo>
                <a:lnTo>
                  <a:pt x="91440" y="4572"/>
                </a:lnTo>
                <a:lnTo>
                  <a:pt x="92964" y="6096"/>
                </a:lnTo>
                <a:lnTo>
                  <a:pt x="94487" y="7619"/>
                </a:lnTo>
                <a:lnTo>
                  <a:pt x="96012" y="12192"/>
                </a:lnTo>
                <a:lnTo>
                  <a:pt x="96012" y="16763"/>
                </a:lnTo>
                <a:lnTo>
                  <a:pt x="96012" y="21336"/>
                </a:lnTo>
                <a:lnTo>
                  <a:pt x="96012" y="27431"/>
                </a:lnTo>
                <a:lnTo>
                  <a:pt x="96012" y="33528"/>
                </a:lnTo>
                <a:lnTo>
                  <a:pt x="96012" y="38100"/>
                </a:lnTo>
                <a:lnTo>
                  <a:pt x="94487" y="41148"/>
                </a:lnTo>
                <a:lnTo>
                  <a:pt x="92964" y="42672"/>
                </a:lnTo>
                <a:lnTo>
                  <a:pt x="91440" y="44196"/>
                </a:lnTo>
                <a:lnTo>
                  <a:pt x="88392" y="45719"/>
                </a:lnTo>
                <a:lnTo>
                  <a:pt x="86868" y="45719"/>
                </a:lnTo>
                <a:lnTo>
                  <a:pt x="83819" y="45719"/>
                </a:lnTo>
                <a:lnTo>
                  <a:pt x="82296" y="45719"/>
                </a:lnTo>
                <a:lnTo>
                  <a:pt x="80772" y="44196"/>
                </a:lnTo>
                <a:lnTo>
                  <a:pt x="79248" y="42672"/>
                </a:lnTo>
                <a:lnTo>
                  <a:pt x="77724" y="39624"/>
                </a:lnTo>
                <a:lnTo>
                  <a:pt x="77724" y="35051"/>
                </a:lnTo>
                <a:lnTo>
                  <a:pt x="76200" y="33528"/>
                </a:lnTo>
                <a:lnTo>
                  <a:pt x="76200" y="30480"/>
                </a:lnTo>
                <a:lnTo>
                  <a:pt x="74675" y="28956"/>
                </a:lnTo>
                <a:lnTo>
                  <a:pt x="71628" y="25907"/>
                </a:lnTo>
                <a:lnTo>
                  <a:pt x="68580" y="24384"/>
                </a:lnTo>
                <a:lnTo>
                  <a:pt x="64008" y="22860"/>
                </a:lnTo>
                <a:lnTo>
                  <a:pt x="59436" y="21336"/>
                </a:lnTo>
                <a:lnTo>
                  <a:pt x="56387" y="19812"/>
                </a:lnTo>
                <a:lnTo>
                  <a:pt x="51816" y="19812"/>
                </a:lnTo>
                <a:lnTo>
                  <a:pt x="45719" y="19812"/>
                </a:lnTo>
                <a:lnTo>
                  <a:pt x="41148" y="21336"/>
                </a:lnTo>
                <a:lnTo>
                  <a:pt x="36575" y="24384"/>
                </a:lnTo>
                <a:lnTo>
                  <a:pt x="32004" y="25907"/>
                </a:lnTo>
                <a:lnTo>
                  <a:pt x="27431" y="30480"/>
                </a:lnTo>
                <a:lnTo>
                  <a:pt x="24384" y="36575"/>
                </a:lnTo>
                <a:lnTo>
                  <a:pt x="19812" y="41148"/>
                </a:lnTo>
                <a:lnTo>
                  <a:pt x="18287" y="48768"/>
                </a:lnTo>
                <a:lnTo>
                  <a:pt x="18287" y="56387"/>
                </a:lnTo>
                <a:lnTo>
                  <a:pt x="18287" y="60960"/>
                </a:lnTo>
                <a:lnTo>
                  <a:pt x="18287" y="64007"/>
                </a:lnTo>
                <a:lnTo>
                  <a:pt x="18287" y="68580"/>
                </a:lnTo>
                <a:lnTo>
                  <a:pt x="20535" y="80794"/>
                </a:lnTo>
                <a:lnTo>
                  <a:pt x="27940" y="91919"/>
                </a:lnTo>
                <a:lnTo>
                  <a:pt x="39212" y="99463"/>
                </a:lnTo>
                <a:lnTo>
                  <a:pt x="52474" y="102055"/>
                </a:lnTo>
                <a:lnTo>
                  <a:pt x="54864" y="102107"/>
                </a:lnTo>
                <a:lnTo>
                  <a:pt x="62484" y="102107"/>
                </a:lnTo>
                <a:lnTo>
                  <a:pt x="67056" y="100584"/>
                </a:lnTo>
                <a:lnTo>
                  <a:pt x="71628" y="99060"/>
                </a:lnTo>
                <a:lnTo>
                  <a:pt x="74675" y="97536"/>
                </a:lnTo>
                <a:lnTo>
                  <a:pt x="77724" y="96012"/>
                </a:lnTo>
                <a:lnTo>
                  <a:pt x="80772" y="91440"/>
                </a:lnTo>
                <a:lnTo>
                  <a:pt x="82296" y="89916"/>
                </a:lnTo>
                <a:lnTo>
                  <a:pt x="83819" y="88392"/>
                </a:lnTo>
                <a:lnTo>
                  <a:pt x="85343" y="88392"/>
                </a:lnTo>
                <a:lnTo>
                  <a:pt x="86868" y="86868"/>
                </a:lnTo>
                <a:lnTo>
                  <a:pt x="88392" y="86868"/>
                </a:lnTo>
                <a:lnTo>
                  <a:pt x="89916" y="86868"/>
                </a:lnTo>
                <a:lnTo>
                  <a:pt x="91440" y="86868"/>
                </a:lnTo>
                <a:lnTo>
                  <a:pt x="94487" y="88392"/>
                </a:lnTo>
                <a:lnTo>
                  <a:pt x="96012" y="89916"/>
                </a:lnTo>
                <a:lnTo>
                  <a:pt x="97536" y="91440"/>
                </a:lnTo>
                <a:lnTo>
                  <a:pt x="99060" y="94487"/>
                </a:lnTo>
                <a:lnTo>
                  <a:pt x="99060" y="97536"/>
                </a:lnTo>
                <a:lnTo>
                  <a:pt x="99060" y="99060"/>
                </a:lnTo>
                <a:lnTo>
                  <a:pt x="97536" y="102107"/>
                </a:lnTo>
                <a:lnTo>
                  <a:pt x="94487" y="105156"/>
                </a:lnTo>
                <a:lnTo>
                  <a:pt x="91440" y="109728"/>
                </a:lnTo>
                <a:lnTo>
                  <a:pt x="86868" y="112775"/>
                </a:lnTo>
                <a:lnTo>
                  <a:pt x="80772" y="115824"/>
                </a:lnTo>
                <a:lnTo>
                  <a:pt x="68842" y="119172"/>
                </a:lnTo>
                <a:lnTo>
                  <a:pt x="55811" y="120390"/>
                </a:lnTo>
                <a:lnTo>
                  <a:pt x="54864" y="120396"/>
                </a:lnTo>
                <a:lnTo>
                  <a:pt x="41849" y="119433"/>
                </a:lnTo>
                <a:lnTo>
                  <a:pt x="29797" y="116063"/>
                </a:lnTo>
                <a:lnTo>
                  <a:pt x="25908" y="114300"/>
                </a:lnTo>
                <a:lnTo>
                  <a:pt x="15785" y="106462"/>
                </a:lnTo>
                <a:lnTo>
                  <a:pt x="7867" y="96419"/>
                </a:lnTo>
                <a:lnTo>
                  <a:pt x="2546" y="84905"/>
                </a:lnTo>
                <a:lnTo>
                  <a:pt x="104" y="71978"/>
                </a:lnTo>
                <a:lnTo>
                  <a:pt x="0" y="68580"/>
                </a:lnTo>
                <a:lnTo>
                  <a:pt x="0" y="65531"/>
                </a:lnTo>
                <a:lnTo>
                  <a:pt x="0" y="60960"/>
                </a:lnTo>
                <a:lnTo>
                  <a:pt x="0" y="56387"/>
                </a:lnTo>
                <a:lnTo>
                  <a:pt x="1528" y="43519"/>
                </a:lnTo>
                <a:lnTo>
                  <a:pt x="5649" y="31598"/>
                </a:lnTo>
                <a:lnTo>
                  <a:pt x="7619" y="27431"/>
                </a:lnTo>
                <a:lnTo>
                  <a:pt x="15094" y="16982"/>
                </a:lnTo>
                <a:lnTo>
                  <a:pt x="24598" y="8444"/>
                </a:lnTo>
                <a:lnTo>
                  <a:pt x="37459" y="2118"/>
                </a:lnTo>
                <a:lnTo>
                  <a:pt x="50134" y="0"/>
                </a:lnTo>
                <a:lnTo>
                  <a:pt x="50292" y="0"/>
                </a:lnTo>
                <a:close/>
              </a:path>
            </a:pathLst>
          </a:custGeom>
          <a:ln w="4572">
            <a:solidFill>
              <a:srgbClr val="0000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786691" y="4391809"/>
            <a:ext cx="80682" cy="108920"/>
          </a:xfrm>
          <a:custGeom>
            <a:avLst/>
            <a:gdLst/>
            <a:ahLst/>
            <a:cxnLst/>
            <a:rect l="l" t="t" r="r" b="b"/>
            <a:pathLst>
              <a:path w="91440" h="123444">
                <a:moveTo>
                  <a:pt x="57912" y="0"/>
                </a:moveTo>
                <a:lnTo>
                  <a:pt x="62484" y="0"/>
                </a:lnTo>
                <a:lnTo>
                  <a:pt x="68580" y="0"/>
                </a:lnTo>
                <a:lnTo>
                  <a:pt x="74675" y="1524"/>
                </a:lnTo>
                <a:lnTo>
                  <a:pt x="82296" y="3048"/>
                </a:lnTo>
                <a:lnTo>
                  <a:pt x="85344" y="4572"/>
                </a:lnTo>
                <a:lnTo>
                  <a:pt x="88392" y="6096"/>
                </a:lnTo>
                <a:lnTo>
                  <a:pt x="89916" y="7620"/>
                </a:lnTo>
                <a:lnTo>
                  <a:pt x="91440" y="9144"/>
                </a:lnTo>
                <a:lnTo>
                  <a:pt x="91440" y="12192"/>
                </a:lnTo>
                <a:lnTo>
                  <a:pt x="91440" y="15240"/>
                </a:lnTo>
                <a:lnTo>
                  <a:pt x="89916" y="18288"/>
                </a:lnTo>
                <a:lnTo>
                  <a:pt x="88392" y="19812"/>
                </a:lnTo>
                <a:lnTo>
                  <a:pt x="86868" y="21336"/>
                </a:lnTo>
                <a:lnTo>
                  <a:pt x="83820" y="22860"/>
                </a:lnTo>
                <a:lnTo>
                  <a:pt x="82296" y="22860"/>
                </a:lnTo>
                <a:lnTo>
                  <a:pt x="80772" y="22860"/>
                </a:lnTo>
                <a:lnTo>
                  <a:pt x="79248" y="22860"/>
                </a:lnTo>
                <a:lnTo>
                  <a:pt x="77724" y="21336"/>
                </a:lnTo>
                <a:lnTo>
                  <a:pt x="70104" y="19812"/>
                </a:lnTo>
                <a:lnTo>
                  <a:pt x="62484" y="19812"/>
                </a:lnTo>
                <a:lnTo>
                  <a:pt x="56387" y="19812"/>
                </a:lnTo>
                <a:lnTo>
                  <a:pt x="50292" y="19812"/>
                </a:lnTo>
                <a:lnTo>
                  <a:pt x="47244" y="19812"/>
                </a:lnTo>
                <a:lnTo>
                  <a:pt x="44196" y="22860"/>
                </a:lnTo>
                <a:lnTo>
                  <a:pt x="42672" y="24384"/>
                </a:lnTo>
                <a:lnTo>
                  <a:pt x="41148" y="25908"/>
                </a:lnTo>
                <a:lnTo>
                  <a:pt x="41148" y="28956"/>
                </a:lnTo>
                <a:lnTo>
                  <a:pt x="41148" y="32004"/>
                </a:lnTo>
                <a:lnTo>
                  <a:pt x="41148" y="35052"/>
                </a:lnTo>
                <a:lnTo>
                  <a:pt x="41148" y="36576"/>
                </a:lnTo>
                <a:lnTo>
                  <a:pt x="53848" y="36575"/>
                </a:lnTo>
                <a:lnTo>
                  <a:pt x="66548" y="36576"/>
                </a:lnTo>
                <a:lnTo>
                  <a:pt x="68580" y="36576"/>
                </a:lnTo>
                <a:lnTo>
                  <a:pt x="73152" y="36576"/>
                </a:lnTo>
                <a:lnTo>
                  <a:pt x="76200" y="38100"/>
                </a:lnTo>
                <a:lnTo>
                  <a:pt x="79248" y="39624"/>
                </a:lnTo>
                <a:lnTo>
                  <a:pt x="80772" y="41148"/>
                </a:lnTo>
                <a:lnTo>
                  <a:pt x="80772" y="44196"/>
                </a:lnTo>
                <a:lnTo>
                  <a:pt x="80772" y="47244"/>
                </a:lnTo>
                <a:lnTo>
                  <a:pt x="80772" y="48768"/>
                </a:lnTo>
                <a:lnTo>
                  <a:pt x="80772" y="51816"/>
                </a:lnTo>
                <a:lnTo>
                  <a:pt x="79248" y="53340"/>
                </a:lnTo>
                <a:lnTo>
                  <a:pt x="76200" y="54864"/>
                </a:lnTo>
                <a:lnTo>
                  <a:pt x="73152" y="56388"/>
                </a:lnTo>
                <a:lnTo>
                  <a:pt x="68580" y="56388"/>
                </a:lnTo>
                <a:lnTo>
                  <a:pt x="55880" y="56387"/>
                </a:lnTo>
                <a:lnTo>
                  <a:pt x="43180" y="56387"/>
                </a:lnTo>
                <a:lnTo>
                  <a:pt x="41148" y="56388"/>
                </a:lnTo>
                <a:lnTo>
                  <a:pt x="41148" y="68949"/>
                </a:lnTo>
                <a:lnTo>
                  <a:pt x="41148" y="81816"/>
                </a:lnTo>
                <a:lnTo>
                  <a:pt x="41148" y="94633"/>
                </a:lnTo>
                <a:lnTo>
                  <a:pt x="41148" y="103632"/>
                </a:lnTo>
                <a:lnTo>
                  <a:pt x="53855" y="103632"/>
                </a:lnTo>
                <a:lnTo>
                  <a:pt x="66519" y="103632"/>
                </a:lnTo>
                <a:lnTo>
                  <a:pt x="67056" y="103632"/>
                </a:lnTo>
                <a:lnTo>
                  <a:pt x="71628" y="103632"/>
                </a:lnTo>
                <a:lnTo>
                  <a:pt x="74675" y="103632"/>
                </a:lnTo>
                <a:lnTo>
                  <a:pt x="76200" y="106680"/>
                </a:lnTo>
                <a:lnTo>
                  <a:pt x="77724" y="108204"/>
                </a:lnTo>
                <a:lnTo>
                  <a:pt x="79248" y="109728"/>
                </a:lnTo>
                <a:lnTo>
                  <a:pt x="79248" y="112776"/>
                </a:lnTo>
                <a:lnTo>
                  <a:pt x="79248" y="115824"/>
                </a:lnTo>
                <a:lnTo>
                  <a:pt x="77724" y="118872"/>
                </a:lnTo>
                <a:lnTo>
                  <a:pt x="76200" y="120396"/>
                </a:lnTo>
                <a:lnTo>
                  <a:pt x="74675" y="121920"/>
                </a:lnTo>
                <a:lnTo>
                  <a:pt x="71628" y="123444"/>
                </a:lnTo>
                <a:lnTo>
                  <a:pt x="67056" y="123444"/>
                </a:lnTo>
                <a:lnTo>
                  <a:pt x="54356" y="123444"/>
                </a:lnTo>
                <a:lnTo>
                  <a:pt x="41656" y="123443"/>
                </a:lnTo>
                <a:lnTo>
                  <a:pt x="28956" y="123444"/>
                </a:lnTo>
                <a:lnTo>
                  <a:pt x="16256" y="123443"/>
                </a:lnTo>
                <a:lnTo>
                  <a:pt x="12192" y="123444"/>
                </a:lnTo>
                <a:lnTo>
                  <a:pt x="7620" y="123444"/>
                </a:lnTo>
                <a:lnTo>
                  <a:pt x="4572" y="121920"/>
                </a:lnTo>
                <a:lnTo>
                  <a:pt x="1524" y="120396"/>
                </a:lnTo>
                <a:lnTo>
                  <a:pt x="0" y="118872"/>
                </a:lnTo>
                <a:lnTo>
                  <a:pt x="0" y="115824"/>
                </a:lnTo>
                <a:lnTo>
                  <a:pt x="0" y="112776"/>
                </a:lnTo>
                <a:lnTo>
                  <a:pt x="0" y="109728"/>
                </a:lnTo>
                <a:lnTo>
                  <a:pt x="0" y="108204"/>
                </a:lnTo>
                <a:lnTo>
                  <a:pt x="1524" y="106680"/>
                </a:lnTo>
                <a:lnTo>
                  <a:pt x="4572" y="103632"/>
                </a:lnTo>
                <a:lnTo>
                  <a:pt x="7620" y="103632"/>
                </a:lnTo>
                <a:lnTo>
                  <a:pt x="12192" y="103632"/>
                </a:lnTo>
                <a:lnTo>
                  <a:pt x="15240" y="103632"/>
                </a:lnTo>
                <a:lnTo>
                  <a:pt x="18287" y="103632"/>
                </a:lnTo>
                <a:lnTo>
                  <a:pt x="22860" y="103632"/>
                </a:lnTo>
                <a:lnTo>
                  <a:pt x="22860" y="91070"/>
                </a:lnTo>
                <a:lnTo>
                  <a:pt x="22860" y="78203"/>
                </a:lnTo>
                <a:lnTo>
                  <a:pt x="22859" y="65386"/>
                </a:lnTo>
                <a:lnTo>
                  <a:pt x="22860" y="56388"/>
                </a:lnTo>
                <a:lnTo>
                  <a:pt x="19812" y="56388"/>
                </a:lnTo>
                <a:lnTo>
                  <a:pt x="16764" y="56388"/>
                </a:lnTo>
                <a:lnTo>
                  <a:pt x="13716" y="56388"/>
                </a:lnTo>
                <a:lnTo>
                  <a:pt x="9144" y="56388"/>
                </a:lnTo>
                <a:lnTo>
                  <a:pt x="6096" y="54864"/>
                </a:lnTo>
                <a:lnTo>
                  <a:pt x="4572" y="53340"/>
                </a:lnTo>
                <a:lnTo>
                  <a:pt x="3048" y="51816"/>
                </a:lnTo>
                <a:lnTo>
                  <a:pt x="1524" y="48768"/>
                </a:lnTo>
                <a:lnTo>
                  <a:pt x="1524" y="45720"/>
                </a:lnTo>
                <a:lnTo>
                  <a:pt x="1524" y="44196"/>
                </a:lnTo>
                <a:lnTo>
                  <a:pt x="3048" y="41148"/>
                </a:lnTo>
                <a:lnTo>
                  <a:pt x="4572" y="39624"/>
                </a:lnTo>
                <a:lnTo>
                  <a:pt x="6096" y="38100"/>
                </a:lnTo>
                <a:lnTo>
                  <a:pt x="9144" y="36576"/>
                </a:lnTo>
                <a:lnTo>
                  <a:pt x="13716" y="36576"/>
                </a:lnTo>
                <a:lnTo>
                  <a:pt x="16764" y="36576"/>
                </a:lnTo>
                <a:lnTo>
                  <a:pt x="19812" y="36576"/>
                </a:lnTo>
                <a:lnTo>
                  <a:pt x="22860" y="36576"/>
                </a:lnTo>
                <a:lnTo>
                  <a:pt x="22860" y="35052"/>
                </a:lnTo>
                <a:lnTo>
                  <a:pt x="22860" y="32004"/>
                </a:lnTo>
                <a:lnTo>
                  <a:pt x="22860" y="28956"/>
                </a:lnTo>
                <a:lnTo>
                  <a:pt x="22860" y="21336"/>
                </a:lnTo>
                <a:lnTo>
                  <a:pt x="25908" y="13716"/>
                </a:lnTo>
                <a:lnTo>
                  <a:pt x="32004" y="7620"/>
                </a:lnTo>
                <a:lnTo>
                  <a:pt x="41932" y="2339"/>
                </a:lnTo>
                <a:lnTo>
                  <a:pt x="55785" y="31"/>
                </a:lnTo>
                <a:lnTo>
                  <a:pt x="57912" y="0"/>
                </a:lnTo>
                <a:close/>
              </a:path>
            </a:pathLst>
          </a:custGeom>
          <a:ln w="4572">
            <a:solidFill>
              <a:srgbClr val="0000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286461" y="4391809"/>
            <a:ext cx="94129" cy="111610"/>
          </a:xfrm>
          <a:custGeom>
            <a:avLst/>
            <a:gdLst/>
            <a:ahLst/>
            <a:cxnLst/>
            <a:rect l="l" t="t" r="r" b="b"/>
            <a:pathLst>
              <a:path w="106680" h="126491">
                <a:moveTo>
                  <a:pt x="70104" y="0"/>
                </a:moveTo>
                <a:lnTo>
                  <a:pt x="77724" y="0"/>
                </a:lnTo>
                <a:lnTo>
                  <a:pt x="85344" y="0"/>
                </a:lnTo>
                <a:lnTo>
                  <a:pt x="91439" y="0"/>
                </a:lnTo>
                <a:lnTo>
                  <a:pt x="91440" y="12823"/>
                </a:lnTo>
                <a:lnTo>
                  <a:pt x="91439" y="25543"/>
                </a:lnTo>
                <a:lnTo>
                  <a:pt x="91439" y="38193"/>
                </a:lnTo>
                <a:lnTo>
                  <a:pt x="91439" y="50807"/>
                </a:lnTo>
                <a:lnTo>
                  <a:pt x="91439" y="63418"/>
                </a:lnTo>
                <a:lnTo>
                  <a:pt x="91440" y="76060"/>
                </a:lnTo>
                <a:lnTo>
                  <a:pt x="91439" y="88766"/>
                </a:lnTo>
                <a:lnTo>
                  <a:pt x="91439" y="101571"/>
                </a:lnTo>
                <a:lnTo>
                  <a:pt x="91439" y="103632"/>
                </a:lnTo>
                <a:lnTo>
                  <a:pt x="92963" y="103632"/>
                </a:lnTo>
                <a:lnTo>
                  <a:pt x="94487" y="103632"/>
                </a:lnTo>
                <a:lnTo>
                  <a:pt x="99060" y="103632"/>
                </a:lnTo>
                <a:lnTo>
                  <a:pt x="102108" y="103632"/>
                </a:lnTo>
                <a:lnTo>
                  <a:pt x="103632" y="106680"/>
                </a:lnTo>
                <a:lnTo>
                  <a:pt x="106680" y="108204"/>
                </a:lnTo>
                <a:lnTo>
                  <a:pt x="106680" y="109728"/>
                </a:lnTo>
                <a:lnTo>
                  <a:pt x="106680" y="112776"/>
                </a:lnTo>
                <a:lnTo>
                  <a:pt x="106680" y="115824"/>
                </a:lnTo>
                <a:lnTo>
                  <a:pt x="106680" y="118872"/>
                </a:lnTo>
                <a:lnTo>
                  <a:pt x="103632" y="120396"/>
                </a:lnTo>
                <a:lnTo>
                  <a:pt x="102108" y="121920"/>
                </a:lnTo>
                <a:lnTo>
                  <a:pt x="99060" y="123444"/>
                </a:lnTo>
                <a:lnTo>
                  <a:pt x="94487" y="123444"/>
                </a:lnTo>
                <a:lnTo>
                  <a:pt x="88392" y="123444"/>
                </a:lnTo>
                <a:lnTo>
                  <a:pt x="80772" y="123444"/>
                </a:lnTo>
                <a:lnTo>
                  <a:pt x="73151" y="123444"/>
                </a:lnTo>
                <a:lnTo>
                  <a:pt x="73151" y="121920"/>
                </a:lnTo>
                <a:lnTo>
                  <a:pt x="73151" y="118872"/>
                </a:lnTo>
                <a:lnTo>
                  <a:pt x="73151" y="117348"/>
                </a:lnTo>
                <a:lnTo>
                  <a:pt x="68580" y="120396"/>
                </a:lnTo>
                <a:lnTo>
                  <a:pt x="65532" y="121920"/>
                </a:lnTo>
                <a:lnTo>
                  <a:pt x="60960" y="123444"/>
                </a:lnTo>
                <a:lnTo>
                  <a:pt x="56387" y="124968"/>
                </a:lnTo>
                <a:lnTo>
                  <a:pt x="51815" y="126492"/>
                </a:lnTo>
                <a:lnTo>
                  <a:pt x="45720" y="126492"/>
                </a:lnTo>
                <a:lnTo>
                  <a:pt x="31928" y="124667"/>
                </a:lnTo>
                <a:lnTo>
                  <a:pt x="20569" y="119193"/>
                </a:lnTo>
                <a:lnTo>
                  <a:pt x="13715" y="112776"/>
                </a:lnTo>
                <a:lnTo>
                  <a:pt x="5272" y="102853"/>
                </a:lnTo>
                <a:lnTo>
                  <a:pt x="790" y="90792"/>
                </a:lnTo>
                <a:lnTo>
                  <a:pt x="0" y="82296"/>
                </a:lnTo>
                <a:lnTo>
                  <a:pt x="1685" y="68928"/>
                </a:lnTo>
                <a:lnTo>
                  <a:pt x="6743" y="57414"/>
                </a:lnTo>
                <a:lnTo>
                  <a:pt x="13715" y="48768"/>
                </a:lnTo>
                <a:lnTo>
                  <a:pt x="24131" y="40253"/>
                </a:lnTo>
                <a:lnTo>
                  <a:pt x="35720" y="34927"/>
                </a:lnTo>
                <a:lnTo>
                  <a:pt x="45720" y="33528"/>
                </a:lnTo>
                <a:lnTo>
                  <a:pt x="50292" y="33528"/>
                </a:lnTo>
                <a:lnTo>
                  <a:pt x="54863" y="35052"/>
                </a:lnTo>
                <a:lnTo>
                  <a:pt x="59436" y="36576"/>
                </a:lnTo>
                <a:lnTo>
                  <a:pt x="64008" y="38100"/>
                </a:lnTo>
                <a:lnTo>
                  <a:pt x="68580" y="41148"/>
                </a:lnTo>
                <a:lnTo>
                  <a:pt x="73151" y="44196"/>
                </a:lnTo>
                <a:lnTo>
                  <a:pt x="73151" y="35052"/>
                </a:lnTo>
                <a:lnTo>
                  <a:pt x="73151" y="27432"/>
                </a:lnTo>
                <a:lnTo>
                  <a:pt x="73151" y="19812"/>
                </a:lnTo>
                <a:lnTo>
                  <a:pt x="71627" y="19812"/>
                </a:lnTo>
                <a:lnTo>
                  <a:pt x="70104" y="19812"/>
                </a:lnTo>
                <a:lnTo>
                  <a:pt x="65532" y="19812"/>
                </a:lnTo>
                <a:lnTo>
                  <a:pt x="62484" y="18288"/>
                </a:lnTo>
                <a:lnTo>
                  <a:pt x="60960" y="16764"/>
                </a:lnTo>
                <a:lnTo>
                  <a:pt x="59436" y="15240"/>
                </a:lnTo>
                <a:lnTo>
                  <a:pt x="57912" y="12192"/>
                </a:lnTo>
                <a:lnTo>
                  <a:pt x="57912" y="9144"/>
                </a:lnTo>
                <a:lnTo>
                  <a:pt x="57912" y="6096"/>
                </a:lnTo>
                <a:lnTo>
                  <a:pt x="59436" y="4572"/>
                </a:lnTo>
                <a:lnTo>
                  <a:pt x="60960" y="3048"/>
                </a:lnTo>
                <a:lnTo>
                  <a:pt x="62484" y="1524"/>
                </a:lnTo>
                <a:lnTo>
                  <a:pt x="65532" y="0"/>
                </a:lnTo>
                <a:lnTo>
                  <a:pt x="70104" y="0"/>
                </a:lnTo>
                <a:close/>
              </a:path>
            </a:pathLst>
          </a:custGeom>
          <a:ln w="4572">
            <a:solidFill>
              <a:srgbClr val="0000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779045" y="4168587"/>
            <a:ext cx="2214730" cy="1963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687183" y="4561241"/>
            <a:ext cx="8068" cy="22860"/>
          </a:xfrm>
          <a:custGeom>
            <a:avLst/>
            <a:gdLst/>
            <a:ahLst/>
            <a:cxnLst/>
            <a:rect l="l" t="t" r="r" b="b"/>
            <a:pathLst>
              <a:path w="9144" h="25908">
                <a:moveTo>
                  <a:pt x="0" y="25908"/>
                </a:moveTo>
                <a:lnTo>
                  <a:pt x="1524" y="22860"/>
                </a:lnTo>
                <a:lnTo>
                  <a:pt x="4572" y="19812"/>
                </a:lnTo>
                <a:lnTo>
                  <a:pt x="6096" y="19812"/>
                </a:lnTo>
                <a:lnTo>
                  <a:pt x="9144" y="0"/>
                </a:lnTo>
                <a:lnTo>
                  <a:pt x="3048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675080" y="4561242"/>
            <a:ext cx="41686" cy="80682"/>
          </a:xfrm>
          <a:custGeom>
            <a:avLst/>
            <a:gdLst/>
            <a:ahLst/>
            <a:cxnLst/>
            <a:rect l="l" t="t" r="r" b="b"/>
            <a:pathLst>
              <a:path w="47244" h="91440">
                <a:moveTo>
                  <a:pt x="47244" y="35052"/>
                </a:moveTo>
                <a:lnTo>
                  <a:pt x="45720" y="30480"/>
                </a:lnTo>
                <a:lnTo>
                  <a:pt x="44196" y="22860"/>
                </a:lnTo>
                <a:lnTo>
                  <a:pt x="42672" y="18288"/>
                </a:lnTo>
                <a:lnTo>
                  <a:pt x="39624" y="12192"/>
                </a:lnTo>
                <a:lnTo>
                  <a:pt x="38100" y="9144"/>
                </a:lnTo>
                <a:lnTo>
                  <a:pt x="36575" y="6096"/>
                </a:lnTo>
                <a:lnTo>
                  <a:pt x="33527" y="4572"/>
                </a:lnTo>
                <a:lnTo>
                  <a:pt x="30479" y="1524"/>
                </a:lnTo>
                <a:lnTo>
                  <a:pt x="27432" y="0"/>
                </a:lnTo>
                <a:lnTo>
                  <a:pt x="22860" y="0"/>
                </a:lnTo>
                <a:lnTo>
                  <a:pt x="19812" y="19812"/>
                </a:lnTo>
                <a:lnTo>
                  <a:pt x="28956" y="19812"/>
                </a:lnTo>
                <a:lnTo>
                  <a:pt x="32003" y="22860"/>
                </a:lnTo>
                <a:lnTo>
                  <a:pt x="33527" y="25908"/>
                </a:lnTo>
                <a:lnTo>
                  <a:pt x="35051" y="30480"/>
                </a:lnTo>
                <a:lnTo>
                  <a:pt x="36575" y="35052"/>
                </a:lnTo>
                <a:lnTo>
                  <a:pt x="9144" y="35052"/>
                </a:lnTo>
                <a:lnTo>
                  <a:pt x="10667" y="30480"/>
                </a:lnTo>
                <a:lnTo>
                  <a:pt x="13715" y="25908"/>
                </a:lnTo>
                <a:lnTo>
                  <a:pt x="16763" y="0"/>
                </a:lnTo>
                <a:lnTo>
                  <a:pt x="12191" y="4572"/>
                </a:lnTo>
                <a:lnTo>
                  <a:pt x="6096" y="12192"/>
                </a:lnTo>
                <a:lnTo>
                  <a:pt x="3171" y="19499"/>
                </a:lnTo>
                <a:lnTo>
                  <a:pt x="713" y="31576"/>
                </a:lnTo>
                <a:lnTo>
                  <a:pt x="0" y="45720"/>
                </a:lnTo>
                <a:lnTo>
                  <a:pt x="238" y="54343"/>
                </a:lnTo>
                <a:lnTo>
                  <a:pt x="2048" y="67423"/>
                </a:lnTo>
                <a:lnTo>
                  <a:pt x="6096" y="77724"/>
                </a:lnTo>
                <a:lnTo>
                  <a:pt x="10667" y="86868"/>
                </a:lnTo>
                <a:lnTo>
                  <a:pt x="16763" y="91440"/>
                </a:lnTo>
                <a:lnTo>
                  <a:pt x="27432" y="91440"/>
                </a:lnTo>
                <a:lnTo>
                  <a:pt x="32003" y="89916"/>
                </a:lnTo>
                <a:lnTo>
                  <a:pt x="36575" y="88392"/>
                </a:lnTo>
                <a:lnTo>
                  <a:pt x="41148" y="86868"/>
                </a:lnTo>
                <a:lnTo>
                  <a:pt x="44196" y="83820"/>
                </a:lnTo>
                <a:lnTo>
                  <a:pt x="45720" y="82296"/>
                </a:lnTo>
                <a:lnTo>
                  <a:pt x="47244" y="79248"/>
                </a:lnTo>
                <a:lnTo>
                  <a:pt x="47244" y="71628"/>
                </a:lnTo>
                <a:lnTo>
                  <a:pt x="45720" y="68580"/>
                </a:lnTo>
                <a:lnTo>
                  <a:pt x="44196" y="65532"/>
                </a:lnTo>
                <a:lnTo>
                  <a:pt x="41148" y="65532"/>
                </a:lnTo>
                <a:lnTo>
                  <a:pt x="38100" y="67056"/>
                </a:lnTo>
                <a:lnTo>
                  <a:pt x="32003" y="70104"/>
                </a:lnTo>
                <a:lnTo>
                  <a:pt x="27432" y="71628"/>
                </a:lnTo>
                <a:lnTo>
                  <a:pt x="19812" y="71628"/>
                </a:lnTo>
                <a:lnTo>
                  <a:pt x="16763" y="70104"/>
                </a:lnTo>
                <a:lnTo>
                  <a:pt x="15239" y="67056"/>
                </a:lnTo>
                <a:lnTo>
                  <a:pt x="12191" y="64008"/>
                </a:lnTo>
                <a:lnTo>
                  <a:pt x="10667" y="60960"/>
                </a:lnTo>
                <a:lnTo>
                  <a:pt x="9144" y="54864"/>
                </a:lnTo>
                <a:lnTo>
                  <a:pt x="47244" y="54864"/>
                </a:lnTo>
                <a:lnTo>
                  <a:pt x="47244" y="3505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384624" y="4561242"/>
            <a:ext cx="38996" cy="80682"/>
          </a:xfrm>
          <a:custGeom>
            <a:avLst/>
            <a:gdLst/>
            <a:ahLst/>
            <a:cxnLst/>
            <a:rect l="l" t="t" r="r" b="b"/>
            <a:pathLst>
              <a:path w="44195" h="91440">
                <a:moveTo>
                  <a:pt x="44195" y="73152"/>
                </a:moveTo>
                <a:lnTo>
                  <a:pt x="42671" y="71628"/>
                </a:lnTo>
                <a:lnTo>
                  <a:pt x="39623" y="68580"/>
                </a:lnTo>
                <a:lnTo>
                  <a:pt x="36575" y="67003"/>
                </a:lnTo>
                <a:lnTo>
                  <a:pt x="36575" y="19812"/>
                </a:lnTo>
                <a:lnTo>
                  <a:pt x="35051" y="12192"/>
                </a:lnTo>
                <a:lnTo>
                  <a:pt x="32003" y="7620"/>
                </a:lnTo>
                <a:lnTo>
                  <a:pt x="28955" y="3048"/>
                </a:lnTo>
                <a:lnTo>
                  <a:pt x="24383" y="0"/>
                </a:lnTo>
                <a:lnTo>
                  <a:pt x="13715" y="0"/>
                </a:lnTo>
                <a:lnTo>
                  <a:pt x="12191" y="1524"/>
                </a:lnTo>
                <a:lnTo>
                  <a:pt x="9144" y="1524"/>
                </a:lnTo>
                <a:lnTo>
                  <a:pt x="7620" y="3048"/>
                </a:lnTo>
                <a:lnTo>
                  <a:pt x="4572" y="4572"/>
                </a:lnTo>
                <a:lnTo>
                  <a:pt x="3048" y="4572"/>
                </a:lnTo>
                <a:lnTo>
                  <a:pt x="1524" y="7620"/>
                </a:lnTo>
                <a:lnTo>
                  <a:pt x="0" y="10668"/>
                </a:lnTo>
                <a:lnTo>
                  <a:pt x="0" y="19812"/>
                </a:lnTo>
                <a:lnTo>
                  <a:pt x="1524" y="22860"/>
                </a:lnTo>
                <a:lnTo>
                  <a:pt x="4572" y="24384"/>
                </a:lnTo>
                <a:lnTo>
                  <a:pt x="7620" y="22860"/>
                </a:lnTo>
                <a:lnTo>
                  <a:pt x="12191" y="19812"/>
                </a:lnTo>
                <a:lnTo>
                  <a:pt x="24383" y="19812"/>
                </a:lnTo>
                <a:lnTo>
                  <a:pt x="25907" y="21336"/>
                </a:lnTo>
                <a:lnTo>
                  <a:pt x="25907" y="24384"/>
                </a:lnTo>
                <a:lnTo>
                  <a:pt x="27431" y="25908"/>
                </a:lnTo>
                <a:lnTo>
                  <a:pt x="27431" y="33528"/>
                </a:lnTo>
                <a:lnTo>
                  <a:pt x="22859" y="32004"/>
                </a:lnTo>
                <a:lnTo>
                  <a:pt x="10667" y="32004"/>
                </a:lnTo>
                <a:lnTo>
                  <a:pt x="4572" y="35052"/>
                </a:lnTo>
                <a:lnTo>
                  <a:pt x="6096" y="59436"/>
                </a:lnTo>
                <a:lnTo>
                  <a:pt x="7620" y="56388"/>
                </a:lnTo>
                <a:lnTo>
                  <a:pt x="10667" y="53340"/>
                </a:lnTo>
                <a:lnTo>
                  <a:pt x="13715" y="51816"/>
                </a:lnTo>
                <a:lnTo>
                  <a:pt x="22859" y="51816"/>
                </a:lnTo>
                <a:lnTo>
                  <a:pt x="27431" y="53340"/>
                </a:lnTo>
                <a:lnTo>
                  <a:pt x="27431" y="62484"/>
                </a:lnTo>
                <a:lnTo>
                  <a:pt x="24383" y="65532"/>
                </a:lnTo>
                <a:lnTo>
                  <a:pt x="22859" y="67056"/>
                </a:lnTo>
                <a:lnTo>
                  <a:pt x="19811" y="70104"/>
                </a:lnTo>
                <a:lnTo>
                  <a:pt x="16763" y="71628"/>
                </a:lnTo>
                <a:lnTo>
                  <a:pt x="7620" y="71628"/>
                </a:lnTo>
                <a:lnTo>
                  <a:pt x="6096" y="68580"/>
                </a:lnTo>
                <a:lnTo>
                  <a:pt x="4572" y="67056"/>
                </a:lnTo>
                <a:lnTo>
                  <a:pt x="3048" y="88392"/>
                </a:lnTo>
                <a:lnTo>
                  <a:pt x="7620" y="91440"/>
                </a:lnTo>
                <a:lnTo>
                  <a:pt x="16763" y="91440"/>
                </a:lnTo>
                <a:lnTo>
                  <a:pt x="19811" y="89916"/>
                </a:lnTo>
                <a:lnTo>
                  <a:pt x="22859" y="88392"/>
                </a:lnTo>
                <a:lnTo>
                  <a:pt x="24383" y="86868"/>
                </a:lnTo>
                <a:lnTo>
                  <a:pt x="27431" y="83820"/>
                </a:lnTo>
                <a:lnTo>
                  <a:pt x="27431" y="88392"/>
                </a:lnTo>
                <a:lnTo>
                  <a:pt x="38099" y="88392"/>
                </a:lnTo>
                <a:lnTo>
                  <a:pt x="41147" y="86868"/>
                </a:lnTo>
                <a:lnTo>
                  <a:pt x="44195" y="83820"/>
                </a:lnTo>
                <a:lnTo>
                  <a:pt x="44195" y="7315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250153" y="4561241"/>
            <a:ext cx="12102" cy="20171"/>
          </a:xfrm>
          <a:custGeom>
            <a:avLst/>
            <a:gdLst/>
            <a:ahLst/>
            <a:cxnLst/>
            <a:rect l="l" t="t" r="r" b="b"/>
            <a:pathLst>
              <a:path w="13716" h="22860">
                <a:moveTo>
                  <a:pt x="0" y="19812"/>
                </a:moveTo>
                <a:lnTo>
                  <a:pt x="9144" y="19812"/>
                </a:lnTo>
                <a:lnTo>
                  <a:pt x="12192" y="22860"/>
                </a:lnTo>
                <a:lnTo>
                  <a:pt x="13716" y="4572"/>
                </a:lnTo>
                <a:lnTo>
                  <a:pt x="10668" y="1524"/>
                </a:lnTo>
                <a:lnTo>
                  <a:pt x="7620" y="0"/>
                </a:lnTo>
                <a:lnTo>
                  <a:pt x="3048" y="0"/>
                </a:lnTo>
                <a:lnTo>
                  <a:pt x="0" y="1981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232672" y="4561242"/>
            <a:ext cx="41686" cy="80682"/>
          </a:xfrm>
          <a:custGeom>
            <a:avLst/>
            <a:gdLst/>
            <a:ahLst/>
            <a:cxnLst/>
            <a:rect l="l" t="t" r="r" b="b"/>
            <a:pathLst>
              <a:path w="47244" h="91440">
                <a:moveTo>
                  <a:pt x="47244" y="35052"/>
                </a:moveTo>
                <a:lnTo>
                  <a:pt x="45720" y="30480"/>
                </a:lnTo>
                <a:lnTo>
                  <a:pt x="44196" y="22860"/>
                </a:lnTo>
                <a:lnTo>
                  <a:pt x="42672" y="18288"/>
                </a:lnTo>
                <a:lnTo>
                  <a:pt x="39624" y="12192"/>
                </a:lnTo>
                <a:lnTo>
                  <a:pt x="38100" y="9144"/>
                </a:lnTo>
                <a:lnTo>
                  <a:pt x="36575" y="6096"/>
                </a:lnTo>
                <a:lnTo>
                  <a:pt x="33528" y="4572"/>
                </a:lnTo>
                <a:lnTo>
                  <a:pt x="32004" y="22860"/>
                </a:lnTo>
                <a:lnTo>
                  <a:pt x="33528" y="25908"/>
                </a:lnTo>
                <a:lnTo>
                  <a:pt x="35052" y="30480"/>
                </a:lnTo>
                <a:lnTo>
                  <a:pt x="36575" y="35052"/>
                </a:lnTo>
                <a:lnTo>
                  <a:pt x="9144" y="35052"/>
                </a:lnTo>
                <a:lnTo>
                  <a:pt x="10668" y="30480"/>
                </a:lnTo>
                <a:lnTo>
                  <a:pt x="13716" y="25908"/>
                </a:lnTo>
                <a:lnTo>
                  <a:pt x="15240" y="22860"/>
                </a:lnTo>
                <a:lnTo>
                  <a:pt x="16764" y="19812"/>
                </a:lnTo>
                <a:lnTo>
                  <a:pt x="19812" y="19812"/>
                </a:lnTo>
                <a:lnTo>
                  <a:pt x="22860" y="0"/>
                </a:lnTo>
                <a:lnTo>
                  <a:pt x="16764" y="0"/>
                </a:lnTo>
                <a:lnTo>
                  <a:pt x="10668" y="4572"/>
                </a:lnTo>
                <a:lnTo>
                  <a:pt x="6096" y="12192"/>
                </a:lnTo>
                <a:lnTo>
                  <a:pt x="3171" y="19499"/>
                </a:lnTo>
                <a:lnTo>
                  <a:pt x="713" y="31576"/>
                </a:lnTo>
                <a:lnTo>
                  <a:pt x="0" y="45720"/>
                </a:lnTo>
                <a:lnTo>
                  <a:pt x="238" y="54343"/>
                </a:lnTo>
                <a:lnTo>
                  <a:pt x="2048" y="67423"/>
                </a:lnTo>
                <a:lnTo>
                  <a:pt x="6096" y="77724"/>
                </a:lnTo>
                <a:lnTo>
                  <a:pt x="10668" y="86868"/>
                </a:lnTo>
                <a:lnTo>
                  <a:pt x="16764" y="91440"/>
                </a:lnTo>
                <a:lnTo>
                  <a:pt x="27432" y="91440"/>
                </a:lnTo>
                <a:lnTo>
                  <a:pt x="32004" y="89916"/>
                </a:lnTo>
                <a:lnTo>
                  <a:pt x="36575" y="88392"/>
                </a:lnTo>
                <a:lnTo>
                  <a:pt x="41148" y="86868"/>
                </a:lnTo>
                <a:lnTo>
                  <a:pt x="44196" y="83820"/>
                </a:lnTo>
                <a:lnTo>
                  <a:pt x="45720" y="82296"/>
                </a:lnTo>
                <a:lnTo>
                  <a:pt x="47244" y="79248"/>
                </a:lnTo>
                <a:lnTo>
                  <a:pt x="47244" y="71628"/>
                </a:lnTo>
                <a:lnTo>
                  <a:pt x="45720" y="68580"/>
                </a:lnTo>
                <a:lnTo>
                  <a:pt x="44196" y="65532"/>
                </a:lnTo>
                <a:lnTo>
                  <a:pt x="41148" y="65532"/>
                </a:lnTo>
                <a:lnTo>
                  <a:pt x="38100" y="67056"/>
                </a:lnTo>
                <a:lnTo>
                  <a:pt x="32004" y="70104"/>
                </a:lnTo>
                <a:lnTo>
                  <a:pt x="27432" y="71628"/>
                </a:lnTo>
                <a:lnTo>
                  <a:pt x="19812" y="71628"/>
                </a:lnTo>
                <a:lnTo>
                  <a:pt x="16764" y="70104"/>
                </a:lnTo>
                <a:lnTo>
                  <a:pt x="15240" y="67056"/>
                </a:lnTo>
                <a:lnTo>
                  <a:pt x="12192" y="64008"/>
                </a:lnTo>
                <a:lnTo>
                  <a:pt x="10668" y="60960"/>
                </a:lnTo>
                <a:lnTo>
                  <a:pt x="9144" y="54864"/>
                </a:lnTo>
                <a:lnTo>
                  <a:pt x="47244" y="54864"/>
                </a:lnTo>
                <a:lnTo>
                  <a:pt x="47244" y="3505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045758" y="4561241"/>
            <a:ext cx="10757" cy="22860"/>
          </a:xfrm>
          <a:custGeom>
            <a:avLst/>
            <a:gdLst/>
            <a:ahLst/>
            <a:cxnLst/>
            <a:rect l="l" t="t" r="r" b="b"/>
            <a:pathLst>
              <a:path w="12191" h="25908">
                <a:moveTo>
                  <a:pt x="6095" y="0"/>
                </a:moveTo>
                <a:lnTo>
                  <a:pt x="0" y="4572"/>
                </a:lnTo>
                <a:lnTo>
                  <a:pt x="1523" y="25908"/>
                </a:lnTo>
                <a:lnTo>
                  <a:pt x="4571" y="22860"/>
                </a:lnTo>
                <a:lnTo>
                  <a:pt x="6095" y="19812"/>
                </a:lnTo>
                <a:lnTo>
                  <a:pt x="9143" y="19812"/>
                </a:lnTo>
                <a:lnTo>
                  <a:pt x="12191" y="0"/>
                </a:lnTo>
                <a:lnTo>
                  <a:pt x="609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326801" y="4561241"/>
            <a:ext cx="51099" cy="77993"/>
          </a:xfrm>
          <a:custGeom>
            <a:avLst/>
            <a:gdLst/>
            <a:ahLst/>
            <a:cxnLst/>
            <a:rect l="l" t="t" r="r" b="b"/>
            <a:pathLst>
              <a:path w="57912" h="88392">
                <a:moveTo>
                  <a:pt x="53339" y="38479"/>
                </a:moveTo>
                <a:lnTo>
                  <a:pt x="53339" y="16764"/>
                </a:lnTo>
                <a:lnTo>
                  <a:pt x="51815" y="10668"/>
                </a:lnTo>
                <a:lnTo>
                  <a:pt x="48767" y="6096"/>
                </a:lnTo>
                <a:lnTo>
                  <a:pt x="47243" y="1524"/>
                </a:lnTo>
                <a:lnTo>
                  <a:pt x="44195" y="0"/>
                </a:lnTo>
                <a:lnTo>
                  <a:pt x="38100" y="0"/>
                </a:lnTo>
                <a:lnTo>
                  <a:pt x="35051" y="1524"/>
                </a:lnTo>
                <a:lnTo>
                  <a:pt x="32003" y="4572"/>
                </a:lnTo>
                <a:lnTo>
                  <a:pt x="30479" y="7620"/>
                </a:lnTo>
                <a:lnTo>
                  <a:pt x="28955" y="4572"/>
                </a:lnTo>
                <a:lnTo>
                  <a:pt x="27431" y="3048"/>
                </a:lnTo>
                <a:lnTo>
                  <a:pt x="25907" y="0"/>
                </a:lnTo>
                <a:lnTo>
                  <a:pt x="21336" y="0"/>
                </a:lnTo>
                <a:lnTo>
                  <a:pt x="18287" y="1524"/>
                </a:lnTo>
                <a:lnTo>
                  <a:pt x="16763" y="4572"/>
                </a:lnTo>
                <a:lnTo>
                  <a:pt x="15239" y="7620"/>
                </a:lnTo>
                <a:lnTo>
                  <a:pt x="15239" y="3048"/>
                </a:lnTo>
                <a:lnTo>
                  <a:pt x="1524" y="3048"/>
                </a:lnTo>
                <a:lnTo>
                  <a:pt x="0" y="6096"/>
                </a:lnTo>
                <a:lnTo>
                  <a:pt x="0" y="15240"/>
                </a:lnTo>
                <a:lnTo>
                  <a:pt x="1524" y="18288"/>
                </a:lnTo>
                <a:lnTo>
                  <a:pt x="1524" y="21336"/>
                </a:lnTo>
                <a:lnTo>
                  <a:pt x="6095" y="21336"/>
                </a:lnTo>
                <a:lnTo>
                  <a:pt x="6095" y="68580"/>
                </a:lnTo>
                <a:lnTo>
                  <a:pt x="3048" y="68580"/>
                </a:lnTo>
                <a:lnTo>
                  <a:pt x="1524" y="70104"/>
                </a:lnTo>
                <a:lnTo>
                  <a:pt x="0" y="73152"/>
                </a:lnTo>
                <a:lnTo>
                  <a:pt x="0" y="83820"/>
                </a:lnTo>
                <a:lnTo>
                  <a:pt x="1524" y="85344"/>
                </a:lnTo>
                <a:lnTo>
                  <a:pt x="3048" y="88392"/>
                </a:lnTo>
                <a:lnTo>
                  <a:pt x="16763" y="88392"/>
                </a:lnTo>
                <a:lnTo>
                  <a:pt x="18287" y="86868"/>
                </a:lnTo>
                <a:lnTo>
                  <a:pt x="19812" y="83820"/>
                </a:lnTo>
                <a:lnTo>
                  <a:pt x="19812" y="73152"/>
                </a:lnTo>
                <a:lnTo>
                  <a:pt x="18287" y="70104"/>
                </a:lnTo>
                <a:lnTo>
                  <a:pt x="15239" y="68580"/>
                </a:lnTo>
                <a:lnTo>
                  <a:pt x="15239" y="30480"/>
                </a:lnTo>
                <a:lnTo>
                  <a:pt x="16763" y="25908"/>
                </a:lnTo>
                <a:lnTo>
                  <a:pt x="16763" y="22860"/>
                </a:lnTo>
                <a:lnTo>
                  <a:pt x="18287" y="21336"/>
                </a:lnTo>
                <a:lnTo>
                  <a:pt x="21336" y="19812"/>
                </a:lnTo>
                <a:lnTo>
                  <a:pt x="24384" y="21336"/>
                </a:lnTo>
                <a:lnTo>
                  <a:pt x="24384" y="88392"/>
                </a:lnTo>
                <a:lnTo>
                  <a:pt x="33527" y="88392"/>
                </a:lnTo>
                <a:lnTo>
                  <a:pt x="36575" y="86868"/>
                </a:lnTo>
                <a:lnTo>
                  <a:pt x="39624" y="83820"/>
                </a:lnTo>
                <a:lnTo>
                  <a:pt x="39624" y="73152"/>
                </a:lnTo>
                <a:lnTo>
                  <a:pt x="36575" y="70104"/>
                </a:lnTo>
                <a:lnTo>
                  <a:pt x="33527" y="68580"/>
                </a:lnTo>
                <a:lnTo>
                  <a:pt x="33527" y="30480"/>
                </a:lnTo>
                <a:lnTo>
                  <a:pt x="35051" y="25908"/>
                </a:lnTo>
                <a:lnTo>
                  <a:pt x="36575" y="22860"/>
                </a:lnTo>
                <a:lnTo>
                  <a:pt x="38100" y="19812"/>
                </a:lnTo>
                <a:lnTo>
                  <a:pt x="41148" y="19812"/>
                </a:lnTo>
                <a:lnTo>
                  <a:pt x="44195" y="21336"/>
                </a:lnTo>
                <a:lnTo>
                  <a:pt x="44195" y="88392"/>
                </a:lnTo>
                <a:lnTo>
                  <a:pt x="54863" y="88392"/>
                </a:lnTo>
                <a:lnTo>
                  <a:pt x="56387" y="86868"/>
                </a:lnTo>
                <a:lnTo>
                  <a:pt x="57912" y="83820"/>
                </a:lnTo>
                <a:lnTo>
                  <a:pt x="57912" y="73152"/>
                </a:lnTo>
                <a:lnTo>
                  <a:pt x="56387" y="70104"/>
                </a:lnTo>
                <a:lnTo>
                  <a:pt x="53339" y="68580"/>
                </a:lnTo>
                <a:lnTo>
                  <a:pt x="53339" y="3847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839134" y="4538382"/>
            <a:ext cx="26894" cy="65890"/>
          </a:xfrm>
          <a:custGeom>
            <a:avLst/>
            <a:gdLst/>
            <a:ahLst/>
            <a:cxnLst/>
            <a:rect l="l" t="t" r="r" b="b"/>
            <a:pathLst>
              <a:path w="30480" h="74675">
                <a:moveTo>
                  <a:pt x="30480" y="47243"/>
                </a:moveTo>
                <a:lnTo>
                  <a:pt x="30474" y="35476"/>
                </a:lnTo>
                <a:lnTo>
                  <a:pt x="29256" y="21455"/>
                </a:lnTo>
                <a:lnTo>
                  <a:pt x="25908" y="10667"/>
                </a:lnTo>
                <a:lnTo>
                  <a:pt x="21336" y="3047"/>
                </a:lnTo>
                <a:lnTo>
                  <a:pt x="16763" y="0"/>
                </a:lnTo>
                <a:lnTo>
                  <a:pt x="3048" y="0"/>
                </a:lnTo>
                <a:lnTo>
                  <a:pt x="7620" y="18287"/>
                </a:lnTo>
                <a:lnTo>
                  <a:pt x="13716" y="18287"/>
                </a:lnTo>
                <a:lnTo>
                  <a:pt x="16763" y="21335"/>
                </a:lnTo>
                <a:lnTo>
                  <a:pt x="18287" y="24383"/>
                </a:lnTo>
                <a:lnTo>
                  <a:pt x="21336" y="27431"/>
                </a:lnTo>
                <a:lnTo>
                  <a:pt x="21336" y="41147"/>
                </a:lnTo>
                <a:lnTo>
                  <a:pt x="19812" y="45719"/>
                </a:lnTo>
                <a:lnTo>
                  <a:pt x="18287" y="50291"/>
                </a:lnTo>
                <a:lnTo>
                  <a:pt x="15239" y="53339"/>
                </a:lnTo>
                <a:lnTo>
                  <a:pt x="12192" y="54863"/>
                </a:lnTo>
                <a:lnTo>
                  <a:pt x="0" y="54863"/>
                </a:lnTo>
                <a:lnTo>
                  <a:pt x="0" y="74675"/>
                </a:lnTo>
                <a:lnTo>
                  <a:pt x="12192" y="74675"/>
                </a:lnTo>
                <a:lnTo>
                  <a:pt x="15239" y="73151"/>
                </a:lnTo>
                <a:lnTo>
                  <a:pt x="18287" y="71627"/>
                </a:lnTo>
                <a:lnTo>
                  <a:pt x="19812" y="70103"/>
                </a:lnTo>
                <a:lnTo>
                  <a:pt x="21336" y="67055"/>
                </a:lnTo>
                <a:lnTo>
                  <a:pt x="24384" y="64007"/>
                </a:lnTo>
                <a:lnTo>
                  <a:pt x="25908" y="59435"/>
                </a:lnTo>
                <a:lnTo>
                  <a:pt x="27432" y="56387"/>
                </a:lnTo>
                <a:lnTo>
                  <a:pt x="28956" y="51815"/>
                </a:lnTo>
                <a:lnTo>
                  <a:pt x="30480" y="4724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544644" y="4538382"/>
            <a:ext cx="26893" cy="65890"/>
          </a:xfrm>
          <a:custGeom>
            <a:avLst/>
            <a:gdLst/>
            <a:ahLst/>
            <a:cxnLst/>
            <a:rect l="l" t="t" r="r" b="b"/>
            <a:pathLst>
              <a:path w="30479" h="74675">
                <a:moveTo>
                  <a:pt x="28955" y="51815"/>
                </a:moveTo>
                <a:lnTo>
                  <a:pt x="28955" y="47243"/>
                </a:lnTo>
                <a:lnTo>
                  <a:pt x="30479" y="42671"/>
                </a:lnTo>
                <a:lnTo>
                  <a:pt x="30470" y="35124"/>
                </a:lnTo>
                <a:lnTo>
                  <a:pt x="29012" y="21310"/>
                </a:lnTo>
                <a:lnTo>
                  <a:pt x="24384" y="10667"/>
                </a:lnTo>
                <a:lnTo>
                  <a:pt x="21336" y="3047"/>
                </a:lnTo>
                <a:lnTo>
                  <a:pt x="16763" y="0"/>
                </a:lnTo>
                <a:lnTo>
                  <a:pt x="13715" y="18287"/>
                </a:lnTo>
                <a:lnTo>
                  <a:pt x="16763" y="21335"/>
                </a:lnTo>
                <a:lnTo>
                  <a:pt x="18287" y="24383"/>
                </a:lnTo>
                <a:lnTo>
                  <a:pt x="19812" y="27431"/>
                </a:lnTo>
                <a:lnTo>
                  <a:pt x="21336" y="32003"/>
                </a:lnTo>
                <a:lnTo>
                  <a:pt x="21336" y="41147"/>
                </a:lnTo>
                <a:lnTo>
                  <a:pt x="19812" y="45719"/>
                </a:lnTo>
                <a:lnTo>
                  <a:pt x="16763" y="50291"/>
                </a:lnTo>
                <a:lnTo>
                  <a:pt x="15239" y="53339"/>
                </a:lnTo>
                <a:lnTo>
                  <a:pt x="12191" y="54863"/>
                </a:lnTo>
                <a:lnTo>
                  <a:pt x="0" y="54863"/>
                </a:lnTo>
                <a:lnTo>
                  <a:pt x="0" y="74675"/>
                </a:lnTo>
                <a:lnTo>
                  <a:pt x="12191" y="74675"/>
                </a:lnTo>
                <a:lnTo>
                  <a:pt x="15239" y="73151"/>
                </a:lnTo>
                <a:lnTo>
                  <a:pt x="16763" y="71627"/>
                </a:lnTo>
                <a:lnTo>
                  <a:pt x="19812" y="70103"/>
                </a:lnTo>
                <a:lnTo>
                  <a:pt x="21336" y="67055"/>
                </a:lnTo>
                <a:lnTo>
                  <a:pt x="24384" y="64007"/>
                </a:lnTo>
                <a:lnTo>
                  <a:pt x="25907" y="59435"/>
                </a:lnTo>
                <a:lnTo>
                  <a:pt x="27431" y="56387"/>
                </a:lnTo>
                <a:lnTo>
                  <a:pt x="28955" y="5181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022014" y="4537037"/>
            <a:ext cx="41686" cy="104887"/>
          </a:xfrm>
          <a:custGeom>
            <a:avLst/>
            <a:gdLst/>
            <a:ahLst/>
            <a:cxnLst/>
            <a:rect l="l" t="t" r="r" b="b"/>
            <a:pathLst>
              <a:path w="47244" h="118872">
                <a:moveTo>
                  <a:pt x="41148" y="33527"/>
                </a:moveTo>
                <a:lnTo>
                  <a:pt x="38100" y="30479"/>
                </a:lnTo>
                <a:lnTo>
                  <a:pt x="18287" y="30479"/>
                </a:lnTo>
                <a:lnTo>
                  <a:pt x="18287" y="4571"/>
                </a:lnTo>
                <a:lnTo>
                  <a:pt x="16763" y="1523"/>
                </a:lnTo>
                <a:lnTo>
                  <a:pt x="16763" y="0"/>
                </a:lnTo>
                <a:lnTo>
                  <a:pt x="13716" y="0"/>
                </a:lnTo>
                <a:lnTo>
                  <a:pt x="10668" y="1523"/>
                </a:lnTo>
                <a:lnTo>
                  <a:pt x="10668" y="4571"/>
                </a:lnTo>
                <a:lnTo>
                  <a:pt x="9144" y="7619"/>
                </a:lnTo>
                <a:lnTo>
                  <a:pt x="9144" y="30479"/>
                </a:lnTo>
                <a:lnTo>
                  <a:pt x="3048" y="30479"/>
                </a:lnTo>
                <a:lnTo>
                  <a:pt x="0" y="33527"/>
                </a:lnTo>
                <a:lnTo>
                  <a:pt x="0" y="42671"/>
                </a:lnTo>
                <a:lnTo>
                  <a:pt x="1524" y="45719"/>
                </a:lnTo>
                <a:lnTo>
                  <a:pt x="3048" y="48767"/>
                </a:lnTo>
                <a:lnTo>
                  <a:pt x="9144" y="48767"/>
                </a:lnTo>
                <a:lnTo>
                  <a:pt x="9144" y="99059"/>
                </a:lnTo>
                <a:lnTo>
                  <a:pt x="10668" y="105155"/>
                </a:lnTo>
                <a:lnTo>
                  <a:pt x="13716" y="111251"/>
                </a:lnTo>
                <a:lnTo>
                  <a:pt x="16763" y="115823"/>
                </a:lnTo>
                <a:lnTo>
                  <a:pt x="21336" y="118871"/>
                </a:lnTo>
                <a:lnTo>
                  <a:pt x="28956" y="118871"/>
                </a:lnTo>
                <a:lnTo>
                  <a:pt x="33528" y="117347"/>
                </a:lnTo>
                <a:lnTo>
                  <a:pt x="38100" y="115823"/>
                </a:lnTo>
                <a:lnTo>
                  <a:pt x="41148" y="112775"/>
                </a:lnTo>
                <a:lnTo>
                  <a:pt x="44196" y="109727"/>
                </a:lnTo>
                <a:lnTo>
                  <a:pt x="45720" y="106679"/>
                </a:lnTo>
                <a:lnTo>
                  <a:pt x="47244" y="103631"/>
                </a:lnTo>
                <a:lnTo>
                  <a:pt x="47244" y="96011"/>
                </a:lnTo>
                <a:lnTo>
                  <a:pt x="45720" y="92963"/>
                </a:lnTo>
                <a:lnTo>
                  <a:pt x="45720" y="91439"/>
                </a:lnTo>
                <a:lnTo>
                  <a:pt x="42672" y="89915"/>
                </a:lnTo>
                <a:lnTo>
                  <a:pt x="39624" y="92963"/>
                </a:lnTo>
                <a:lnTo>
                  <a:pt x="35052" y="97535"/>
                </a:lnTo>
                <a:lnTo>
                  <a:pt x="32004" y="99059"/>
                </a:lnTo>
                <a:lnTo>
                  <a:pt x="21336" y="99059"/>
                </a:lnTo>
                <a:lnTo>
                  <a:pt x="19812" y="96011"/>
                </a:lnTo>
                <a:lnTo>
                  <a:pt x="18287" y="92963"/>
                </a:lnTo>
                <a:lnTo>
                  <a:pt x="18287" y="48767"/>
                </a:lnTo>
                <a:lnTo>
                  <a:pt x="39624" y="48767"/>
                </a:lnTo>
                <a:lnTo>
                  <a:pt x="39624" y="45719"/>
                </a:lnTo>
                <a:lnTo>
                  <a:pt x="41148" y="42671"/>
                </a:lnTo>
                <a:lnTo>
                  <a:pt x="41148" y="3352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137198" y="4537037"/>
            <a:ext cx="41686" cy="104887"/>
          </a:xfrm>
          <a:custGeom>
            <a:avLst/>
            <a:gdLst/>
            <a:ahLst/>
            <a:cxnLst/>
            <a:rect l="l" t="t" r="r" b="b"/>
            <a:pathLst>
              <a:path w="47244" h="118872">
                <a:moveTo>
                  <a:pt x="41148" y="33527"/>
                </a:moveTo>
                <a:lnTo>
                  <a:pt x="38100" y="30479"/>
                </a:lnTo>
                <a:lnTo>
                  <a:pt x="18287" y="30479"/>
                </a:lnTo>
                <a:lnTo>
                  <a:pt x="18287" y="4571"/>
                </a:lnTo>
                <a:lnTo>
                  <a:pt x="16763" y="1523"/>
                </a:lnTo>
                <a:lnTo>
                  <a:pt x="16763" y="0"/>
                </a:lnTo>
                <a:lnTo>
                  <a:pt x="13715" y="0"/>
                </a:lnTo>
                <a:lnTo>
                  <a:pt x="10668" y="1523"/>
                </a:lnTo>
                <a:lnTo>
                  <a:pt x="9144" y="4571"/>
                </a:lnTo>
                <a:lnTo>
                  <a:pt x="9144" y="30479"/>
                </a:lnTo>
                <a:lnTo>
                  <a:pt x="3048" y="30479"/>
                </a:lnTo>
                <a:lnTo>
                  <a:pt x="0" y="33527"/>
                </a:lnTo>
                <a:lnTo>
                  <a:pt x="0" y="42671"/>
                </a:lnTo>
                <a:lnTo>
                  <a:pt x="1524" y="45719"/>
                </a:lnTo>
                <a:lnTo>
                  <a:pt x="3048" y="48767"/>
                </a:lnTo>
                <a:lnTo>
                  <a:pt x="9144" y="48767"/>
                </a:lnTo>
                <a:lnTo>
                  <a:pt x="9144" y="99059"/>
                </a:lnTo>
                <a:lnTo>
                  <a:pt x="10668" y="105155"/>
                </a:lnTo>
                <a:lnTo>
                  <a:pt x="13715" y="111251"/>
                </a:lnTo>
                <a:lnTo>
                  <a:pt x="16763" y="115823"/>
                </a:lnTo>
                <a:lnTo>
                  <a:pt x="21336" y="118871"/>
                </a:lnTo>
                <a:lnTo>
                  <a:pt x="28956" y="118871"/>
                </a:lnTo>
                <a:lnTo>
                  <a:pt x="33527" y="117347"/>
                </a:lnTo>
                <a:lnTo>
                  <a:pt x="36575" y="115823"/>
                </a:lnTo>
                <a:lnTo>
                  <a:pt x="41148" y="112775"/>
                </a:lnTo>
                <a:lnTo>
                  <a:pt x="44196" y="109727"/>
                </a:lnTo>
                <a:lnTo>
                  <a:pt x="45720" y="106679"/>
                </a:lnTo>
                <a:lnTo>
                  <a:pt x="47244" y="103631"/>
                </a:lnTo>
                <a:lnTo>
                  <a:pt x="47244" y="96011"/>
                </a:lnTo>
                <a:lnTo>
                  <a:pt x="45720" y="92963"/>
                </a:lnTo>
                <a:lnTo>
                  <a:pt x="45720" y="91439"/>
                </a:lnTo>
                <a:lnTo>
                  <a:pt x="42672" y="89915"/>
                </a:lnTo>
                <a:lnTo>
                  <a:pt x="39624" y="92963"/>
                </a:lnTo>
                <a:lnTo>
                  <a:pt x="35051" y="97535"/>
                </a:lnTo>
                <a:lnTo>
                  <a:pt x="30479" y="99059"/>
                </a:lnTo>
                <a:lnTo>
                  <a:pt x="21336" y="99059"/>
                </a:lnTo>
                <a:lnTo>
                  <a:pt x="19812" y="96011"/>
                </a:lnTo>
                <a:lnTo>
                  <a:pt x="18287" y="92963"/>
                </a:lnTo>
                <a:lnTo>
                  <a:pt x="18287" y="48767"/>
                </a:lnTo>
                <a:lnTo>
                  <a:pt x="39624" y="48767"/>
                </a:lnTo>
                <a:lnTo>
                  <a:pt x="39624" y="45719"/>
                </a:lnTo>
                <a:lnTo>
                  <a:pt x="41148" y="42671"/>
                </a:lnTo>
                <a:lnTo>
                  <a:pt x="41148" y="3352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986591" y="4535692"/>
            <a:ext cx="45719" cy="106231"/>
          </a:xfrm>
          <a:custGeom>
            <a:avLst/>
            <a:gdLst/>
            <a:ahLst/>
            <a:cxnLst/>
            <a:rect l="l" t="t" r="r" b="b"/>
            <a:pathLst>
              <a:path w="51815" h="120396">
                <a:moveTo>
                  <a:pt x="45720" y="3047"/>
                </a:moveTo>
                <a:lnTo>
                  <a:pt x="41148" y="3047"/>
                </a:lnTo>
                <a:lnTo>
                  <a:pt x="39624" y="6095"/>
                </a:lnTo>
                <a:lnTo>
                  <a:pt x="36575" y="4571"/>
                </a:lnTo>
                <a:lnTo>
                  <a:pt x="35051" y="1523"/>
                </a:lnTo>
                <a:lnTo>
                  <a:pt x="33527" y="1523"/>
                </a:lnTo>
                <a:lnTo>
                  <a:pt x="30479" y="0"/>
                </a:lnTo>
                <a:lnTo>
                  <a:pt x="25908" y="0"/>
                </a:lnTo>
                <a:lnTo>
                  <a:pt x="23423" y="160"/>
                </a:lnTo>
                <a:lnTo>
                  <a:pt x="13394" y="5715"/>
                </a:lnTo>
                <a:lnTo>
                  <a:pt x="6095" y="19811"/>
                </a:lnTo>
                <a:lnTo>
                  <a:pt x="2884" y="29306"/>
                </a:lnTo>
                <a:lnTo>
                  <a:pt x="651" y="41877"/>
                </a:lnTo>
                <a:lnTo>
                  <a:pt x="0" y="54863"/>
                </a:lnTo>
                <a:lnTo>
                  <a:pt x="0" y="85343"/>
                </a:lnTo>
                <a:lnTo>
                  <a:pt x="1524" y="91439"/>
                </a:lnTo>
                <a:lnTo>
                  <a:pt x="3048" y="99059"/>
                </a:lnTo>
                <a:lnTo>
                  <a:pt x="4572" y="103631"/>
                </a:lnTo>
                <a:lnTo>
                  <a:pt x="7619" y="106679"/>
                </a:lnTo>
                <a:lnTo>
                  <a:pt x="9143" y="111251"/>
                </a:lnTo>
                <a:lnTo>
                  <a:pt x="10668" y="112775"/>
                </a:lnTo>
                <a:lnTo>
                  <a:pt x="13716" y="115823"/>
                </a:lnTo>
                <a:lnTo>
                  <a:pt x="18287" y="118871"/>
                </a:lnTo>
                <a:lnTo>
                  <a:pt x="22860" y="120395"/>
                </a:lnTo>
                <a:lnTo>
                  <a:pt x="30479" y="120395"/>
                </a:lnTo>
                <a:lnTo>
                  <a:pt x="33527" y="118871"/>
                </a:lnTo>
                <a:lnTo>
                  <a:pt x="36575" y="117347"/>
                </a:lnTo>
                <a:lnTo>
                  <a:pt x="39624" y="115823"/>
                </a:lnTo>
                <a:lnTo>
                  <a:pt x="42672" y="112775"/>
                </a:lnTo>
                <a:lnTo>
                  <a:pt x="47244" y="108203"/>
                </a:lnTo>
                <a:lnTo>
                  <a:pt x="47244" y="82295"/>
                </a:lnTo>
                <a:lnTo>
                  <a:pt x="48767" y="80771"/>
                </a:lnTo>
                <a:lnTo>
                  <a:pt x="50291" y="77723"/>
                </a:lnTo>
                <a:lnTo>
                  <a:pt x="51815" y="74675"/>
                </a:lnTo>
                <a:lnTo>
                  <a:pt x="51815" y="68579"/>
                </a:lnTo>
                <a:lnTo>
                  <a:pt x="50291" y="65531"/>
                </a:lnTo>
                <a:lnTo>
                  <a:pt x="48767" y="62483"/>
                </a:lnTo>
                <a:lnTo>
                  <a:pt x="24384" y="62483"/>
                </a:lnTo>
                <a:lnTo>
                  <a:pt x="24384" y="65531"/>
                </a:lnTo>
                <a:lnTo>
                  <a:pt x="22860" y="68579"/>
                </a:lnTo>
                <a:lnTo>
                  <a:pt x="22860" y="77723"/>
                </a:lnTo>
                <a:lnTo>
                  <a:pt x="24384" y="80771"/>
                </a:lnTo>
                <a:lnTo>
                  <a:pt x="27432" y="82295"/>
                </a:lnTo>
                <a:lnTo>
                  <a:pt x="38100" y="82295"/>
                </a:lnTo>
                <a:lnTo>
                  <a:pt x="38100" y="96011"/>
                </a:lnTo>
                <a:lnTo>
                  <a:pt x="35051" y="99059"/>
                </a:lnTo>
                <a:lnTo>
                  <a:pt x="30479" y="100583"/>
                </a:lnTo>
                <a:lnTo>
                  <a:pt x="19812" y="100583"/>
                </a:lnTo>
                <a:lnTo>
                  <a:pt x="16763" y="97535"/>
                </a:lnTo>
                <a:lnTo>
                  <a:pt x="13716" y="92963"/>
                </a:lnTo>
                <a:lnTo>
                  <a:pt x="10668" y="86867"/>
                </a:lnTo>
                <a:lnTo>
                  <a:pt x="9143" y="79247"/>
                </a:lnTo>
                <a:lnTo>
                  <a:pt x="9143" y="41147"/>
                </a:lnTo>
                <a:lnTo>
                  <a:pt x="10668" y="36575"/>
                </a:lnTo>
                <a:lnTo>
                  <a:pt x="12192" y="30479"/>
                </a:lnTo>
                <a:lnTo>
                  <a:pt x="15240" y="25907"/>
                </a:lnTo>
                <a:lnTo>
                  <a:pt x="16763" y="24383"/>
                </a:lnTo>
                <a:lnTo>
                  <a:pt x="19812" y="19811"/>
                </a:lnTo>
                <a:lnTo>
                  <a:pt x="22860" y="18287"/>
                </a:lnTo>
                <a:lnTo>
                  <a:pt x="28956" y="18287"/>
                </a:lnTo>
                <a:lnTo>
                  <a:pt x="30479" y="19811"/>
                </a:lnTo>
                <a:lnTo>
                  <a:pt x="33527" y="21335"/>
                </a:lnTo>
                <a:lnTo>
                  <a:pt x="35051" y="22859"/>
                </a:lnTo>
                <a:lnTo>
                  <a:pt x="36575" y="25907"/>
                </a:lnTo>
                <a:lnTo>
                  <a:pt x="38100" y="28955"/>
                </a:lnTo>
                <a:lnTo>
                  <a:pt x="38100" y="32003"/>
                </a:lnTo>
                <a:lnTo>
                  <a:pt x="39624" y="36575"/>
                </a:lnTo>
                <a:lnTo>
                  <a:pt x="39624" y="39623"/>
                </a:lnTo>
                <a:lnTo>
                  <a:pt x="42672" y="41147"/>
                </a:lnTo>
                <a:lnTo>
                  <a:pt x="45720" y="39623"/>
                </a:lnTo>
                <a:lnTo>
                  <a:pt x="47244" y="36575"/>
                </a:lnTo>
                <a:lnTo>
                  <a:pt x="47244" y="7619"/>
                </a:lnTo>
                <a:lnTo>
                  <a:pt x="45720" y="6095"/>
                </a:lnTo>
                <a:lnTo>
                  <a:pt x="45720" y="304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431689" y="4530314"/>
            <a:ext cx="37651" cy="108920"/>
          </a:xfrm>
          <a:custGeom>
            <a:avLst/>
            <a:gdLst/>
            <a:ahLst/>
            <a:cxnLst/>
            <a:rect l="l" t="t" r="r" b="b"/>
            <a:pathLst>
              <a:path w="42671" h="123444">
                <a:moveTo>
                  <a:pt x="13715" y="103631"/>
                </a:moveTo>
                <a:lnTo>
                  <a:pt x="3047" y="103631"/>
                </a:lnTo>
                <a:lnTo>
                  <a:pt x="1523" y="105156"/>
                </a:lnTo>
                <a:lnTo>
                  <a:pt x="0" y="108204"/>
                </a:lnTo>
                <a:lnTo>
                  <a:pt x="0" y="118872"/>
                </a:lnTo>
                <a:lnTo>
                  <a:pt x="1523" y="120396"/>
                </a:lnTo>
                <a:lnTo>
                  <a:pt x="3047" y="123443"/>
                </a:lnTo>
                <a:lnTo>
                  <a:pt x="39623" y="123443"/>
                </a:lnTo>
                <a:lnTo>
                  <a:pt x="41147" y="121919"/>
                </a:lnTo>
                <a:lnTo>
                  <a:pt x="42671" y="118872"/>
                </a:lnTo>
                <a:lnTo>
                  <a:pt x="42671" y="108204"/>
                </a:lnTo>
                <a:lnTo>
                  <a:pt x="41147" y="106680"/>
                </a:lnTo>
                <a:lnTo>
                  <a:pt x="39623" y="103631"/>
                </a:lnTo>
                <a:lnTo>
                  <a:pt x="25907" y="103631"/>
                </a:lnTo>
                <a:lnTo>
                  <a:pt x="25907" y="0"/>
                </a:lnTo>
                <a:lnTo>
                  <a:pt x="9143" y="0"/>
                </a:lnTo>
                <a:lnTo>
                  <a:pt x="6095" y="1524"/>
                </a:lnTo>
                <a:lnTo>
                  <a:pt x="3047" y="4572"/>
                </a:lnTo>
                <a:lnTo>
                  <a:pt x="3047" y="13716"/>
                </a:lnTo>
                <a:lnTo>
                  <a:pt x="4571" y="16763"/>
                </a:lnTo>
                <a:lnTo>
                  <a:pt x="6095" y="19812"/>
                </a:lnTo>
                <a:lnTo>
                  <a:pt x="16763" y="19812"/>
                </a:lnTo>
                <a:lnTo>
                  <a:pt x="16763" y="103631"/>
                </a:lnTo>
                <a:lnTo>
                  <a:pt x="13715" y="1036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181573" y="4530314"/>
            <a:ext cx="45720" cy="108920"/>
          </a:xfrm>
          <a:custGeom>
            <a:avLst/>
            <a:gdLst/>
            <a:ahLst/>
            <a:cxnLst/>
            <a:rect l="l" t="t" r="r" b="b"/>
            <a:pathLst>
              <a:path w="51816" h="123444">
                <a:moveTo>
                  <a:pt x="39624" y="41148"/>
                </a:moveTo>
                <a:lnTo>
                  <a:pt x="36576" y="38100"/>
                </a:lnTo>
                <a:lnTo>
                  <a:pt x="35052" y="36575"/>
                </a:lnTo>
                <a:lnTo>
                  <a:pt x="32004" y="35051"/>
                </a:lnTo>
                <a:lnTo>
                  <a:pt x="24384" y="35051"/>
                </a:lnTo>
                <a:lnTo>
                  <a:pt x="21336" y="38100"/>
                </a:lnTo>
                <a:lnTo>
                  <a:pt x="18287" y="39624"/>
                </a:lnTo>
                <a:lnTo>
                  <a:pt x="16764" y="42672"/>
                </a:lnTo>
                <a:lnTo>
                  <a:pt x="16764" y="0"/>
                </a:lnTo>
                <a:lnTo>
                  <a:pt x="6096" y="0"/>
                </a:lnTo>
                <a:lnTo>
                  <a:pt x="3048" y="1524"/>
                </a:lnTo>
                <a:lnTo>
                  <a:pt x="0" y="4572"/>
                </a:lnTo>
                <a:lnTo>
                  <a:pt x="0" y="13716"/>
                </a:lnTo>
                <a:lnTo>
                  <a:pt x="1524" y="16763"/>
                </a:lnTo>
                <a:lnTo>
                  <a:pt x="3048" y="19812"/>
                </a:lnTo>
                <a:lnTo>
                  <a:pt x="7620" y="19812"/>
                </a:lnTo>
                <a:lnTo>
                  <a:pt x="7620" y="103631"/>
                </a:lnTo>
                <a:lnTo>
                  <a:pt x="3048" y="103631"/>
                </a:lnTo>
                <a:lnTo>
                  <a:pt x="1524" y="106680"/>
                </a:lnTo>
                <a:lnTo>
                  <a:pt x="1524" y="118872"/>
                </a:lnTo>
                <a:lnTo>
                  <a:pt x="3048" y="120396"/>
                </a:lnTo>
                <a:lnTo>
                  <a:pt x="4572" y="123443"/>
                </a:lnTo>
                <a:lnTo>
                  <a:pt x="19812" y="123443"/>
                </a:lnTo>
                <a:lnTo>
                  <a:pt x="21336" y="121919"/>
                </a:lnTo>
                <a:lnTo>
                  <a:pt x="22860" y="118872"/>
                </a:lnTo>
                <a:lnTo>
                  <a:pt x="22860" y="106680"/>
                </a:lnTo>
                <a:lnTo>
                  <a:pt x="19812" y="103631"/>
                </a:lnTo>
                <a:lnTo>
                  <a:pt x="16764" y="103631"/>
                </a:lnTo>
                <a:lnTo>
                  <a:pt x="16764" y="67056"/>
                </a:lnTo>
                <a:lnTo>
                  <a:pt x="19812" y="62484"/>
                </a:lnTo>
                <a:lnTo>
                  <a:pt x="21336" y="57912"/>
                </a:lnTo>
                <a:lnTo>
                  <a:pt x="22860" y="56387"/>
                </a:lnTo>
                <a:lnTo>
                  <a:pt x="25908" y="54863"/>
                </a:lnTo>
                <a:lnTo>
                  <a:pt x="33528" y="54863"/>
                </a:lnTo>
                <a:lnTo>
                  <a:pt x="35052" y="57912"/>
                </a:lnTo>
                <a:lnTo>
                  <a:pt x="35052" y="60960"/>
                </a:lnTo>
                <a:lnTo>
                  <a:pt x="36576" y="64007"/>
                </a:lnTo>
                <a:lnTo>
                  <a:pt x="36576" y="103631"/>
                </a:lnTo>
                <a:lnTo>
                  <a:pt x="32004" y="103631"/>
                </a:lnTo>
                <a:lnTo>
                  <a:pt x="30480" y="106680"/>
                </a:lnTo>
                <a:lnTo>
                  <a:pt x="28956" y="109728"/>
                </a:lnTo>
                <a:lnTo>
                  <a:pt x="28956" y="115824"/>
                </a:lnTo>
                <a:lnTo>
                  <a:pt x="30480" y="118872"/>
                </a:lnTo>
                <a:lnTo>
                  <a:pt x="32004" y="121919"/>
                </a:lnTo>
                <a:lnTo>
                  <a:pt x="35052" y="123443"/>
                </a:lnTo>
                <a:lnTo>
                  <a:pt x="48768" y="123443"/>
                </a:lnTo>
                <a:lnTo>
                  <a:pt x="50292" y="121919"/>
                </a:lnTo>
                <a:lnTo>
                  <a:pt x="51816" y="118872"/>
                </a:lnTo>
                <a:lnTo>
                  <a:pt x="51816" y="106680"/>
                </a:lnTo>
                <a:lnTo>
                  <a:pt x="48768" y="105156"/>
                </a:lnTo>
                <a:lnTo>
                  <a:pt x="45720" y="103631"/>
                </a:lnTo>
                <a:lnTo>
                  <a:pt x="45720" y="59436"/>
                </a:lnTo>
                <a:lnTo>
                  <a:pt x="44196" y="53340"/>
                </a:lnTo>
                <a:lnTo>
                  <a:pt x="42672" y="48768"/>
                </a:lnTo>
                <a:lnTo>
                  <a:pt x="41148" y="44196"/>
                </a:lnTo>
                <a:lnTo>
                  <a:pt x="39624" y="4114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874097" y="4530314"/>
            <a:ext cx="37651" cy="108920"/>
          </a:xfrm>
          <a:custGeom>
            <a:avLst/>
            <a:gdLst/>
            <a:ahLst/>
            <a:cxnLst/>
            <a:rect l="l" t="t" r="r" b="b"/>
            <a:pathLst>
              <a:path w="42671" h="123444">
                <a:moveTo>
                  <a:pt x="25907" y="101658"/>
                </a:moveTo>
                <a:lnTo>
                  <a:pt x="25907" y="0"/>
                </a:lnTo>
                <a:lnTo>
                  <a:pt x="9144" y="0"/>
                </a:lnTo>
                <a:lnTo>
                  <a:pt x="6096" y="1524"/>
                </a:lnTo>
                <a:lnTo>
                  <a:pt x="4572" y="4572"/>
                </a:lnTo>
                <a:lnTo>
                  <a:pt x="3048" y="7619"/>
                </a:lnTo>
                <a:lnTo>
                  <a:pt x="3048" y="13716"/>
                </a:lnTo>
                <a:lnTo>
                  <a:pt x="4572" y="16763"/>
                </a:lnTo>
                <a:lnTo>
                  <a:pt x="6096" y="19812"/>
                </a:lnTo>
                <a:lnTo>
                  <a:pt x="16763" y="19812"/>
                </a:lnTo>
                <a:lnTo>
                  <a:pt x="16763" y="103631"/>
                </a:lnTo>
                <a:lnTo>
                  <a:pt x="3048" y="103631"/>
                </a:lnTo>
                <a:lnTo>
                  <a:pt x="1524" y="105156"/>
                </a:lnTo>
                <a:lnTo>
                  <a:pt x="0" y="108204"/>
                </a:lnTo>
                <a:lnTo>
                  <a:pt x="0" y="118872"/>
                </a:lnTo>
                <a:lnTo>
                  <a:pt x="1524" y="120396"/>
                </a:lnTo>
                <a:lnTo>
                  <a:pt x="3048" y="123443"/>
                </a:lnTo>
                <a:lnTo>
                  <a:pt x="39623" y="123443"/>
                </a:lnTo>
                <a:lnTo>
                  <a:pt x="41147" y="121919"/>
                </a:lnTo>
                <a:lnTo>
                  <a:pt x="42671" y="118872"/>
                </a:lnTo>
                <a:lnTo>
                  <a:pt x="42671" y="108204"/>
                </a:lnTo>
                <a:lnTo>
                  <a:pt x="41147" y="106680"/>
                </a:lnTo>
                <a:lnTo>
                  <a:pt x="39623" y="103631"/>
                </a:lnTo>
                <a:lnTo>
                  <a:pt x="25907" y="103631"/>
                </a:lnTo>
                <a:lnTo>
                  <a:pt x="25907" y="10165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529852" y="4538381"/>
            <a:ext cx="29583" cy="100853"/>
          </a:xfrm>
          <a:custGeom>
            <a:avLst/>
            <a:gdLst/>
            <a:ahLst/>
            <a:cxnLst/>
            <a:rect l="l" t="t" r="r" b="b"/>
            <a:pathLst>
              <a:path w="33527" h="114300">
                <a:moveTo>
                  <a:pt x="7620" y="44139"/>
                </a:moveTo>
                <a:lnTo>
                  <a:pt x="7619" y="94487"/>
                </a:lnTo>
                <a:lnTo>
                  <a:pt x="3048" y="94487"/>
                </a:lnTo>
                <a:lnTo>
                  <a:pt x="1524" y="96011"/>
                </a:lnTo>
                <a:lnTo>
                  <a:pt x="0" y="99059"/>
                </a:lnTo>
                <a:lnTo>
                  <a:pt x="0" y="109727"/>
                </a:lnTo>
                <a:lnTo>
                  <a:pt x="1524" y="111251"/>
                </a:lnTo>
                <a:lnTo>
                  <a:pt x="3048" y="114299"/>
                </a:lnTo>
                <a:lnTo>
                  <a:pt x="25907" y="114299"/>
                </a:lnTo>
                <a:lnTo>
                  <a:pt x="28955" y="112775"/>
                </a:lnTo>
                <a:lnTo>
                  <a:pt x="30479" y="109727"/>
                </a:lnTo>
                <a:lnTo>
                  <a:pt x="32003" y="106679"/>
                </a:lnTo>
                <a:lnTo>
                  <a:pt x="32003" y="102107"/>
                </a:lnTo>
                <a:lnTo>
                  <a:pt x="30479" y="99059"/>
                </a:lnTo>
                <a:lnTo>
                  <a:pt x="28955" y="96011"/>
                </a:lnTo>
                <a:lnTo>
                  <a:pt x="25907" y="94487"/>
                </a:lnTo>
                <a:lnTo>
                  <a:pt x="16763" y="94487"/>
                </a:lnTo>
                <a:lnTo>
                  <a:pt x="16763" y="18287"/>
                </a:lnTo>
                <a:lnTo>
                  <a:pt x="30479" y="18287"/>
                </a:lnTo>
                <a:lnTo>
                  <a:pt x="33527" y="0"/>
                </a:lnTo>
                <a:lnTo>
                  <a:pt x="3048" y="0"/>
                </a:lnTo>
                <a:lnTo>
                  <a:pt x="1524" y="1523"/>
                </a:lnTo>
                <a:lnTo>
                  <a:pt x="0" y="4571"/>
                </a:lnTo>
                <a:lnTo>
                  <a:pt x="0" y="13715"/>
                </a:lnTo>
                <a:lnTo>
                  <a:pt x="1524" y="16763"/>
                </a:lnTo>
                <a:lnTo>
                  <a:pt x="3048" y="18287"/>
                </a:lnTo>
                <a:lnTo>
                  <a:pt x="7619" y="18287"/>
                </a:lnTo>
                <a:lnTo>
                  <a:pt x="7620" y="4413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824343" y="4538381"/>
            <a:ext cx="28238" cy="100853"/>
          </a:xfrm>
          <a:custGeom>
            <a:avLst/>
            <a:gdLst/>
            <a:ahLst/>
            <a:cxnLst/>
            <a:rect l="l" t="t" r="r" b="b"/>
            <a:pathLst>
              <a:path w="32003" h="114300">
                <a:moveTo>
                  <a:pt x="16764" y="43687"/>
                </a:moveTo>
                <a:lnTo>
                  <a:pt x="16763" y="18287"/>
                </a:lnTo>
                <a:lnTo>
                  <a:pt x="24384" y="18287"/>
                </a:lnTo>
                <a:lnTo>
                  <a:pt x="19812" y="0"/>
                </a:lnTo>
                <a:lnTo>
                  <a:pt x="4572" y="0"/>
                </a:lnTo>
                <a:lnTo>
                  <a:pt x="1524" y="1523"/>
                </a:lnTo>
                <a:lnTo>
                  <a:pt x="0" y="4571"/>
                </a:lnTo>
                <a:lnTo>
                  <a:pt x="0" y="13715"/>
                </a:lnTo>
                <a:lnTo>
                  <a:pt x="1524" y="16763"/>
                </a:lnTo>
                <a:lnTo>
                  <a:pt x="4572" y="18287"/>
                </a:lnTo>
                <a:lnTo>
                  <a:pt x="7620" y="18287"/>
                </a:lnTo>
                <a:lnTo>
                  <a:pt x="7620" y="94487"/>
                </a:lnTo>
                <a:lnTo>
                  <a:pt x="6096" y="94487"/>
                </a:lnTo>
                <a:lnTo>
                  <a:pt x="3048" y="96011"/>
                </a:lnTo>
                <a:lnTo>
                  <a:pt x="0" y="99059"/>
                </a:lnTo>
                <a:lnTo>
                  <a:pt x="0" y="109727"/>
                </a:lnTo>
                <a:lnTo>
                  <a:pt x="3048" y="112775"/>
                </a:lnTo>
                <a:lnTo>
                  <a:pt x="6096" y="114299"/>
                </a:lnTo>
                <a:lnTo>
                  <a:pt x="28956" y="114299"/>
                </a:lnTo>
                <a:lnTo>
                  <a:pt x="30480" y="112775"/>
                </a:lnTo>
                <a:lnTo>
                  <a:pt x="32003" y="109727"/>
                </a:lnTo>
                <a:lnTo>
                  <a:pt x="32003" y="99059"/>
                </a:lnTo>
                <a:lnTo>
                  <a:pt x="30480" y="97535"/>
                </a:lnTo>
                <a:lnTo>
                  <a:pt x="28956" y="94487"/>
                </a:lnTo>
                <a:lnTo>
                  <a:pt x="16763" y="94487"/>
                </a:lnTo>
                <a:lnTo>
                  <a:pt x="16764" y="4368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3035000" y="4561242"/>
            <a:ext cx="43031" cy="80682"/>
          </a:xfrm>
          <a:custGeom>
            <a:avLst/>
            <a:gdLst/>
            <a:ahLst/>
            <a:cxnLst/>
            <a:rect l="l" t="t" r="r" b="b"/>
            <a:pathLst>
              <a:path w="48768" h="91440">
                <a:moveTo>
                  <a:pt x="47244" y="30480"/>
                </a:moveTo>
                <a:lnTo>
                  <a:pt x="45720" y="22860"/>
                </a:lnTo>
                <a:lnTo>
                  <a:pt x="44196" y="18288"/>
                </a:lnTo>
                <a:lnTo>
                  <a:pt x="41148" y="12192"/>
                </a:lnTo>
                <a:lnTo>
                  <a:pt x="39624" y="9144"/>
                </a:lnTo>
                <a:lnTo>
                  <a:pt x="38100" y="6096"/>
                </a:lnTo>
                <a:lnTo>
                  <a:pt x="35051" y="4572"/>
                </a:lnTo>
                <a:lnTo>
                  <a:pt x="32003" y="1524"/>
                </a:lnTo>
                <a:lnTo>
                  <a:pt x="27432" y="0"/>
                </a:lnTo>
                <a:lnTo>
                  <a:pt x="24384" y="0"/>
                </a:lnTo>
                <a:lnTo>
                  <a:pt x="21336" y="19812"/>
                </a:lnTo>
                <a:lnTo>
                  <a:pt x="30480" y="19812"/>
                </a:lnTo>
                <a:lnTo>
                  <a:pt x="32003" y="22860"/>
                </a:lnTo>
                <a:lnTo>
                  <a:pt x="35051" y="25908"/>
                </a:lnTo>
                <a:lnTo>
                  <a:pt x="36575" y="30480"/>
                </a:lnTo>
                <a:lnTo>
                  <a:pt x="38100" y="35052"/>
                </a:lnTo>
                <a:lnTo>
                  <a:pt x="10668" y="35052"/>
                </a:lnTo>
                <a:lnTo>
                  <a:pt x="12192" y="30480"/>
                </a:lnTo>
                <a:lnTo>
                  <a:pt x="13715" y="25908"/>
                </a:lnTo>
                <a:lnTo>
                  <a:pt x="12192" y="4572"/>
                </a:lnTo>
                <a:lnTo>
                  <a:pt x="7620" y="12192"/>
                </a:lnTo>
                <a:lnTo>
                  <a:pt x="4375" y="19698"/>
                </a:lnTo>
                <a:lnTo>
                  <a:pt x="1170" y="31691"/>
                </a:lnTo>
                <a:lnTo>
                  <a:pt x="0" y="45720"/>
                </a:lnTo>
                <a:lnTo>
                  <a:pt x="457" y="54623"/>
                </a:lnTo>
                <a:lnTo>
                  <a:pt x="3094" y="67536"/>
                </a:lnTo>
                <a:lnTo>
                  <a:pt x="7620" y="77724"/>
                </a:lnTo>
                <a:lnTo>
                  <a:pt x="12192" y="86868"/>
                </a:lnTo>
                <a:lnTo>
                  <a:pt x="16763" y="91440"/>
                </a:lnTo>
                <a:lnTo>
                  <a:pt x="28956" y="91440"/>
                </a:lnTo>
                <a:lnTo>
                  <a:pt x="33527" y="89916"/>
                </a:lnTo>
                <a:lnTo>
                  <a:pt x="38100" y="88392"/>
                </a:lnTo>
                <a:lnTo>
                  <a:pt x="42672" y="86868"/>
                </a:lnTo>
                <a:lnTo>
                  <a:pt x="45720" y="83820"/>
                </a:lnTo>
                <a:lnTo>
                  <a:pt x="47244" y="82296"/>
                </a:lnTo>
                <a:lnTo>
                  <a:pt x="47244" y="79248"/>
                </a:lnTo>
                <a:lnTo>
                  <a:pt x="48768" y="77724"/>
                </a:lnTo>
                <a:lnTo>
                  <a:pt x="48768" y="71628"/>
                </a:lnTo>
                <a:lnTo>
                  <a:pt x="47244" y="68580"/>
                </a:lnTo>
                <a:lnTo>
                  <a:pt x="45720" y="65532"/>
                </a:lnTo>
                <a:lnTo>
                  <a:pt x="42672" y="65532"/>
                </a:lnTo>
                <a:lnTo>
                  <a:pt x="39624" y="67056"/>
                </a:lnTo>
                <a:lnTo>
                  <a:pt x="33527" y="70104"/>
                </a:lnTo>
                <a:lnTo>
                  <a:pt x="28956" y="71628"/>
                </a:lnTo>
                <a:lnTo>
                  <a:pt x="21336" y="71628"/>
                </a:lnTo>
                <a:lnTo>
                  <a:pt x="18287" y="70104"/>
                </a:lnTo>
                <a:lnTo>
                  <a:pt x="15239" y="67056"/>
                </a:lnTo>
                <a:lnTo>
                  <a:pt x="13715" y="64008"/>
                </a:lnTo>
                <a:lnTo>
                  <a:pt x="12192" y="60960"/>
                </a:lnTo>
                <a:lnTo>
                  <a:pt x="10668" y="54864"/>
                </a:lnTo>
                <a:lnTo>
                  <a:pt x="48768" y="54864"/>
                </a:lnTo>
                <a:lnTo>
                  <a:pt x="48768" y="41148"/>
                </a:lnTo>
                <a:lnTo>
                  <a:pt x="47244" y="35052"/>
                </a:lnTo>
                <a:lnTo>
                  <a:pt x="47244" y="3048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282426" y="4561241"/>
            <a:ext cx="43031" cy="77993"/>
          </a:xfrm>
          <a:custGeom>
            <a:avLst/>
            <a:gdLst/>
            <a:ahLst/>
            <a:cxnLst/>
            <a:rect l="l" t="t" r="r" b="b"/>
            <a:pathLst>
              <a:path w="48768" h="88392">
                <a:moveTo>
                  <a:pt x="25908" y="33528"/>
                </a:moveTo>
                <a:lnTo>
                  <a:pt x="28956" y="27432"/>
                </a:lnTo>
                <a:lnTo>
                  <a:pt x="30480" y="24384"/>
                </a:lnTo>
                <a:lnTo>
                  <a:pt x="33528" y="21336"/>
                </a:lnTo>
                <a:lnTo>
                  <a:pt x="35052" y="19812"/>
                </a:lnTo>
                <a:lnTo>
                  <a:pt x="38100" y="19812"/>
                </a:lnTo>
                <a:lnTo>
                  <a:pt x="39624" y="22860"/>
                </a:lnTo>
                <a:lnTo>
                  <a:pt x="41148" y="25908"/>
                </a:lnTo>
                <a:lnTo>
                  <a:pt x="45720" y="25908"/>
                </a:lnTo>
                <a:lnTo>
                  <a:pt x="47244" y="22860"/>
                </a:lnTo>
                <a:lnTo>
                  <a:pt x="48768" y="19812"/>
                </a:lnTo>
                <a:lnTo>
                  <a:pt x="48768" y="13716"/>
                </a:lnTo>
                <a:lnTo>
                  <a:pt x="47244" y="10668"/>
                </a:lnTo>
                <a:lnTo>
                  <a:pt x="45720" y="6096"/>
                </a:lnTo>
                <a:lnTo>
                  <a:pt x="42672" y="1524"/>
                </a:lnTo>
                <a:lnTo>
                  <a:pt x="39624" y="0"/>
                </a:lnTo>
                <a:lnTo>
                  <a:pt x="32004" y="0"/>
                </a:lnTo>
                <a:lnTo>
                  <a:pt x="30480" y="3048"/>
                </a:lnTo>
                <a:lnTo>
                  <a:pt x="28956" y="4572"/>
                </a:lnTo>
                <a:lnTo>
                  <a:pt x="25908" y="9144"/>
                </a:lnTo>
                <a:lnTo>
                  <a:pt x="21336" y="13716"/>
                </a:lnTo>
                <a:lnTo>
                  <a:pt x="21336" y="3048"/>
                </a:lnTo>
                <a:lnTo>
                  <a:pt x="4572" y="3048"/>
                </a:lnTo>
                <a:lnTo>
                  <a:pt x="3048" y="6096"/>
                </a:lnTo>
                <a:lnTo>
                  <a:pt x="3048" y="15240"/>
                </a:lnTo>
                <a:lnTo>
                  <a:pt x="4572" y="18288"/>
                </a:lnTo>
                <a:lnTo>
                  <a:pt x="4572" y="21336"/>
                </a:lnTo>
                <a:lnTo>
                  <a:pt x="12192" y="21336"/>
                </a:lnTo>
                <a:lnTo>
                  <a:pt x="12192" y="68580"/>
                </a:lnTo>
                <a:lnTo>
                  <a:pt x="4572" y="68580"/>
                </a:lnTo>
                <a:lnTo>
                  <a:pt x="3048" y="70104"/>
                </a:lnTo>
                <a:lnTo>
                  <a:pt x="1524" y="73152"/>
                </a:lnTo>
                <a:lnTo>
                  <a:pt x="0" y="76200"/>
                </a:lnTo>
                <a:lnTo>
                  <a:pt x="0" y="80772"/>
                </a:lnTo>
                <a:lnTo>
                  <a:pt x="1524" y="83820"/>
                </a:lnTo>
                <a:lnTo>
                  <a:pt x="1524" y="85344"/>
                </a:lnTo>
                <a:lnTo>
                  <a:pt x="4572" y="88392"/>
                </a:lnTo>
                <a:lnTo>
                  <a:pt x="35052" y="88392"/>
                </a:lnTo>
                <a:lnTo>
                  <a:pt x="38100" y="86868"/>
                </a:lnTo>
                <a:lnTo>
                  <a:pt x="39624" y="83820"/>
                </a:lnTo>
                <a:lnTo>
                  <a:pt x="41148" y="80772"/>
                </a:lnTo>
                <a:lnTo>
                  <a:pt x="41148" y="76200"/>
                </a:lnTo>
                <a:lnTo>
                  <a:pt x="39624" y="73152"/>
                </a:lnTo>
                <a:lnTo>
                  <a:pt x="38100" y="70104"/>
                </a:lnTo>
                <a:lnTo>
                  <a:pt x="35052" y="68580"/>
                </a:lnTo>
                <a:lnTo>
                  <a:pt x="21336" y="68580"/>
                </a:lnTo>
                <a:lnTo>
                  <a:pt x="21336" y="39624"/>
                </a:lnTo>
                <a:lnTo>
                  <a:pt x="25908" y="3352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3380590" y="4592170"/>
            <a:ext cx="9412" cy="47064"/>
          </a:xfrm>
          <a:custGeom>
            <a:avLst/>
            <a:gdLst/>
            <a:ahLst/>
            <a:cxnLst/>
            <a:rect l="l" t="t" r="r" b="b"/>
            <a:pathLst>
              <a:path w="10667" h="53339">
                <a:moveTo>
                  <a:pt x="1524" y="42672"/>
                </a:moveTo>
                <a:lnTo>
                  <a:pt x="4571" y="48768"/>
                </a:lnTo>
                <a:lnTo>
                  <a:pt x="7619" y="53340"/>
                </a:lnTo>
                <a:lnTo>
                  <a:pt x="9143" y="32004"/>
                </a:lnTo>
                <a:lnTo>
                  <a:pt x="9143" y="27432"/>
                </a:lnTo>
                <a:lnTo>
                  <a:pt x="10667" y="24384"/>
                </a:lnTo>
                <a:lnTo>
                  <a:pt x="9143" y="0"/>
                </a:lnTo>
                <a:lnTo>
                  <a:pt x="6095" y="7620"/>
                </a:lnTo>
                <a:lnTo>
                  <a:pt x="1524" y="13716"/>
                </a:lnTo>
                <a:lnTo>
                  <a:pt x="0" y="21336"/>
                </a:lnTo>
                <a:lnTo>
                  <a:pt x="0" y="36576"/>
                </a:lnTo>
                <a:lnTo>
                  <a:pt x="1524" y="4267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921161" y="4592170"/>
            <a:ext cx="10758" cy="47064"/>
          </a:xfrm>
          <a:custGeom>
            <a:avLst/>
            <a:gdLst/>
            <a:ahLst/>
            <a:cxnLst/>
            <a:rect l="l" t="t" r="r" b="b"/>
            <a:pathLst>
              <a:path w="12192" h="53339">
                <a:moveTo>
                  <a:pt x="1524" y="42672"/>
                </a:moveTo>
                <a:lnTo>
                  <a:pt x="4572" y="48768"/>
                </a:lnTo>
                <a:lnTo>
                  <a:pt x="7620" y="53340"/>
                </a:lnTo>
                <a:lnTo>
                  <a:pt x="9144" y="32004"/>
                </a:lnTo>
                <a:lnTo>
                  <a:pt x="9144" y="27432"/>
                </a:lnTo>
                <a:lnTo>
                  <a:pt x="10668" y="24384"/>
                </a:lnTo>
                <a:lnTo>
                  <a:pt x="12192" y="21336"/>
                </a:lnTo>
                <a:lnTo>
                  <a:pt x="10668" y="0"/>
                </a:lnTo>
                <a:lnTo>
                  <a:pt x="6096" y="7620"/>
                </a:lnTo>
                <a:lnTo>
                  <a:pt x="3048" y="13716"/>
                </a:lnTo>
                <a:lnTo>
                  <a:pt x="0" y="21336"/>
                </a:lnTo>
                <a:lnTo>
                  <a:pt x="0" y="36576"/>
                </a:lnTo>
                <a:lnTo>
                  <a:pt x="1524" y="4267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576917" y="4561241"/>
            <a:ext cx="41685" cy="75304"/>
          </a:xfrm>
          <a:custGeom>
            <a:avLst/>
            <a:gdLst/>
            <a:ahLst/>
            <a:cxnLst/>
            <a:rect l="l" t="t" r="r" b="b"/>
            <a:pathLst>
              <a:path w="47243" h="85344">
                <a:moveTo>
                  <a:pt x="39624" y="80772"/>
                </a:moveTo>
                <a:lnTo>
                  <a:pt x="42672" y="76200"/>
                </a:lnTo>
                <a:lnTo>
                  <a:pt x="44196" y="68580"/>
                </a:lnTo>
                <a:lnTo>
                  <a:pt x="47243" y="60960"/>
                </a:lnTo>
                <a:lnTo>
                  <a:pt x="47243" y="32004"/>
                </a:lnTo>
                <a:lnTo>
                  <a:pt x="44196" y="24384"/>
                </a:lnTo>
                <a:lnTo>
                  <a:pt x="42672" y="16764"/>
                </a:lnTo>
                <a:lnTo>
                  <a:pt x="39624" y="10668"/>
                </a:lnTo>
                <a:lnTo>
                  <a:pt x="36575" y="6096"/>
                </a:lnTo>
                <a:lnTo>
                  <a:pt x="32003" y="1524"/>
                </a:lnTo>
                <a:lnTo>
                  <a:pt x="27431" y="0"/>
                </a:lnTo>
                <a:lnTo>
                  <a:pt x="19812" y="0"/>
                </a:lnTo>
                <a:lnTo>
                  <a:pt x="15239" y="1524"/>
                </a:lnTo>
                <a:lnTo>
                  <a:pt x="12191" y="6096"/>
                </a:lnTo>
                <a:lnTo>
                  <a:pt x="7619" y="10668"/>
                </a:lnTo>
                <a:lnTo>
                  <a:pt x="6096" y="16764"/>
                </a:lnTo>
                <a:lnTo>
                  <a:pt x="3048" y="24384"/>
                </a:lnTo>
                <a:lnTo>
                  <a:pt x="1524" y="32004"/>
                </a:lnTo>
                <a:lnTo>
                  <a:pt x="0" y="39624"/>
                </a:lnTo>
                <a:lnTo>
                  <a:pt x="0" y="54864"/>
                </a:lnTo>
                <a:lnTo>
                  <a:pt x="1524" y="60960"/>
                </a:lnTo>
                <a:lnTo>
                  <a:pt x="3048" y="68580"/>
                </a:lnTo>
                <a:lnTo>
                  <a:pt x="4572" y="76200"/>
                </a:lnTo>
                <a:lnTo>
                  <a:pt x="7619" y="80772"/>
                </a:lnTo>
                <a:lnTo>
                  <a:pt x="12191" y="85344"/>
                </a:lnTo>
                <a:lnTo>
                  <a:pt x="9143" y="53340"/>
                </a:lnTo>
                <a:lnTo>
                  <a:pt x="9143" y="39624"/>
                </a:lnTo>
                <a:lnTo>
                  <a:pt x="10667" y="33528"/>
                </a:lnTo>
                <a:lnTo>
                  <a:pt x="13715" y="27432"/>
                </a:lnTo>
                <a:lnTo>
                  <a:pt x="16763" y="21336"/>
                </a:lnTo>
                <a:lnTo>
                  <a:pt x="19812" y="19812"/>
                </a:lnTo>
                <a:lnTo>
                  <a:pt x="28955" y="19812"/>
                </a:lnTo>
                <a:lnTo>
                  <a:pt x="32003" y="22860"/>
                </a:lnTo>
                <a:lnTo>
                  <a:pt x="35051" y="30480"/>
                </a:lnTo>
                <a:lnTo>
                  <a:pt x="38100" y="35052"/>
                </a:lnTo>
                <a:lnTo>
                  <a:pt x="38100" y="53340"/>
                </a:lnTo>
                <a:lnTo>
                  <a:pt x="36575" y="59436"/>
                </a:lnTo>
                <a:lnTo>
                  <a:pt x="36575" y="85344"/>
                </a:lnTo>
                <a:lnTo>
                  <a:pt x="39624" y="8077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584985" y="4608306"/>
            <a:ext cx="24205" cy="33618"/>
          </a:xfrm>
          <a:custGeom>
            <a:avLst/>
            <a:gdLst/>
            <a:ahLst/>
            <a:cxnLst/>
            <a:rect l="l" t="t" r="r" b="b"/>
            <a:pathLst>
              <a:path w="27432" h="38100">
                <a:moveTo>
                  <a:pt x="27432" y="6095"/>
                </a:moveTo>
                <a:lnTo>
                  <a:pt x="25908" y="10667"/>
                </a:lnTo>
                <a:lnTo>
                  <a:pt x="22860" y="16763"/>
                </a:lnTo>
                <a:lnTo>
                  <a:pt x="18287" y="18287"/>
                </a:lnTo>
                <a:lnTo>
                  <a:pt x="10668" y="18287"/>
                </a:lnTo>
                <a:lnTo>
                  <a:pt x="7620" y="16763"/>
                </a:lnTo>
                <a:lnTo>
                  <a:pt x="4572" y="10667"/>
                </a:lnTo>
                <a:lnTo>
                  <a:pt x="1524" y="6095"/>
                </a:lnTo>
                <a:lnTo>
                  <a:pt x="0" y="0"/>
                </a:lnTo>
                <a:lnTo>
                  <a:pt x="3048" y="32003"/>
                </a:lnTo>
                <a:lnTo>
                  <a:pt x="6096" y="36575"/>
                </a:lnTo>
                <a:lnTo>
                  <a:pt x="10668" y="38099"/>
                </a:lnTo>
                <a:lnTo>
                  <a:pt x="18287" y="38099"/>
                </a:lnTo>
                <a:lnTo>
                  <a:pt x="22860" y="36575"/>
                </a:lnTo>
                <a:lnTo>
                  <a:pt x="27432" y="32003"/>
                </a:lnTo>
                <a:lnTo>
                  <a:pt x="27432" y="609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086099" y="4561241"/>
            <a:ext cx="41686" cy="79338"/>
          </a:xfrm>
          <a:custGeom>
            <a:avLst/>
            <a:gdLst/>
            <a:ahLst/>
            <a:cxnLst/>
            <a:rect l="l" t="t" r="r" b="b"/>
            <a:pathLst>
              <a:path w="47244" h="89916">
                <a:moveTo>
                  <a:pt x="9144" y="47244"/>
                </a:moveTo>
                <a:lnTo>
                  <a:pt x="9144" y="39624"/>
                </a:lnTo>
                <a:lnTo>
                  <a:pt x="10668" y="33528"/>
                </a:lnTo>
                <a:lnTo>
                  <a:pt x="12191" y="27432"/>
                </a:lnTo>
                <a:lnTo>
                  <a:pt x="15239" y="21336"/>
                </a:lnTo>
                <a:lnTo>
                  <a:pt x="18287" y="19812"/>
                </a:lnTo>
                <a:lnTo>
                  <a:pt x="27432" y="19812"/>
                </a:lnTo>
                <a:lnTo>
                  <a:pt x="32003" y="22860"/>
                </a:lnTo>
                <a:lnTo>
                  <a:pt x="35051" y="30480"/>
                </a:lnTo>
                <a:lnTo>
                  <a:pt x="36575" y="35052"/>
                </a:lnTo>
                <a:lnTo>
                  <a:pt x="38100" y="41148"/>
                </a:lnTo>
                <a:lnTo>
                  <a:pt x="38100" y="53340"/>
                </a:lnTo>
                <a:lnTo>
                  <a:pt x="36575" y="59436"/>
                </a:lnTo>
                <a:lnTo>
                  <a:pt x="33527" y="64008"/>
                </a:lnTo>
                <a:lnTo>
                  <a:pt x="30480" y="70104"/>
                </a:lnTo>
                <a:lnTo>
                  <a:pt x="27432" y="71628"/>
                </a:lnTo>
                <a:lnTo>
                  <a:pt x="32003" y="89916"/>
                </a:lnTo>
                <a:lnTo>
                  <a:pt x="35051" y="85344"/>
                </a:lnTo>
                <a:lnTo>
                  <a:pt x="39624" y="80772"/>
                </a:lnTo>
                <a:lnTo>
                  <a:pt x="41148" y="76200"/>
                </a:lnTo>
                <a:lnTo>
                  <a:pt x="44196" y="68580"/>
                </a:lnTo>
                <a:lnTo>
                  <a:pt x="45720" y="60960"/>
                </a:lnTo>
                <a:lnTo>
                  <a:pt x="47244" y="54864"/>
                </a:lnTo>
                <a:lnTo>
                  <a:pt x="47244" y="39624"/>
                </a:lnTo>
                <a:lnTo>
                  <a:pt x="45720" y="32004"/>
                </a:lnTo>
                <a:lnTo>
                  <a:pt x="44196" y="24384"/>
                </a:lnTo>
                <a:lnTo>
                  <a:pt x="41148" y="16764"/>
                </a:lnTo>
                <a:lnTo>
                  <a:pt x="39624" y="10668"/>
                </a:lnTo>
                <a:lnTo>
                  <a:pt x="35051" y="6096"/>
                </a:lnTo>
                <a:lnTo>
                  <a:pt x="30480" y="1524"/>
                </a:lnTo>
                <a:lnTo>
                  <a:pt x="27432" y="0"/>
                </a:lnTo>
                <a:lnTo>
                  <a:pt x="18287" y="0"/>
                </a:lnTo>
                <a:lnTo>
                  <a:pt x="15239" y="1524"/>
                </a:lnTo>
                <a:lnTo>
                  <a:pt x="10668" y="6096"/>
                </a:lnTo>
                <a:lnTo>
                  <a:pt x="7620" y="10668"/>
                </a:lnTo>
                <a:lnTo>
                  <a:pt x="4572" y="16764"/>
                </a:lnTo>
                <a:lnTo>
                  <a:pt x="3048" y="24384"/>
                </a:lnTo>
                <a:lnTo>
                  <a:pt x="0" y="32004"/>
                </a:lnTo>
                <a:lnTo>
                  <a:pt x="0" y="60960"/>
                </a:lnTo>
                <a:lnTo>
                  <a:pt x="3048" y="68580"/>
                </a:lnTo>
                <a:lnTo>
                  <a:pt x="4572" y="76200"/>
                </a:lnTo>
                <a:lnTo>
                  <a:pt x="7620" y="80772"/>
                </a:lnTo>
                <a:lnTo>
                  <a:pt x="10668" y="85344"/>
                </a:lnTo>
                <a:lnTo>
                  <a:pt x="15239" y="89916"/>
                </a:lnTo>
                <a:lnTo>
                  <a:pt x="10668" y="59436"/>
                </a:lnTo>
                <a:lnTo>
                  <a:pt x="9144" y="53340"/>
                </a:lnTo>
                <a:lnTo>
                  <a:pt x="9144" y="4724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095513" y="4613685"/>
            <a:ext cx="18825" cy="28239"/>
          </a:xfrm>
          <a:custGeom>
            <a:avLst/>
            <a:gdLst/>
            <a:ahLst/>
            <a:cxnLst/>
            <a:rect l="l" t="t" r="r" b="b"/>
            <a:pathLst>
              <a:path w="21335" h="32004">
                <a:moveTo>
                  <a:pt x="21335" y="30480"/>
                </a:moveTo>
                <a:lnTo>
                  <a:pt x="16763" y="12192"/>
                </a:lnTo>
                <a:lnTo>
                  <a:pt x="7619" y="12192"/>
                </a:lnTo>
                <a:lnTo>
                  <a:pt x="4571" y="10668"/>
                </a:lnTo>
                <a:lnTo>
                  <a:pt x="1523" y="4572"/>
                </a:lnTo>
                <a:lnTo>
                  <a:pt x="0" y="0"/>
                </a:lnTo>
                <a:lnTo>
                  <a:pt x="4571" y="30480"/>
                </a:lnTo>
                <a:lnTo>
                  <a:pt x="7619" y="32004"/>
                </a:lnTo>
                <a:lnTo>
                  <a:pt x="16763" y="32004"/>
                </a:lnTo>
                <a:lnTo>
                  <a:pt x="21335" y="3048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622637" y="4563931"/>
            <a:ext cx="48409" cy="75303"/>
          </a:xfrm>
          <a:custGeom>
            <a:avLst/>
            <a:gdLst/>
            <a:ahLst/>
            <a:cxnLst/>
            <a:rect l="l" t="t" r="r" b="b"/>
            <a:pathLst>
              <a:path w="54863" h="85344">
                <a:moveTo>
                  <a:pt x="54863" y="3048"/>
                </a:moveTo>
                <a:lnTo>
                  <a:pt x="51815" y="0"/>
                </a:lnTo>
                <a:lnTo>
                  <a:pt x="36575" y="0"/>
                </a:lnTo>
                <a:lnTo>
                  <a:pt x="35051" y="3048"/>
                </a:lnTo>
                <a:lnTo>
                  <a:pt x="35051" y="15240"/>
                </a:lnTo>
                <a:lnTo>
                  <a:pt x="38100" y="18287"/>
                </a:lnTo>
                <a:lnTo>
                  <a:pt x="41148" y="18287"/>
                </a:lnTo>
                <a:lnTo>
                  <a:pt x="40374" y="23746"/>
                </a:lnTo>
                <a:lnTo>
                  <a:pt x="38777" y="36717"/>
                </a:lnTo>
                <a:lnTo>
                  <a:pt x="38100" y="48768"/>
                </a:lnTo>
                <a:lnTo>
                  <a:pt x="36571" y="43608"/>
                </a:lnTo>
                <a:lnTo>
                  <a:pt x="33975" y="31260"/>
                </a:lnTo>
                <a:lnTo>
                  <a:pt x="32003" y="18287"/>
                </a:lnTo>
                <a:lnTo>
                  <a:pt x="24384" y="18287"/>
                </a:lnTo>
                <a:lnTo>
                  <a:pt x="22855" y="24130"/>
                </a:lnTo>
                <a:lnTo>
                  <a:pt x="20259" y="36900"/>
                </a:lnTo>
                <a:lnTo>
                  <a:pt x="18287" y="48768"/>
                </a:lnTo>
                <a:lnTo>
                  <a:pt x="17514" y="43956"/>
                </a:lnTo>
                <a:lnTo>
                  <a:pt x="15917" y="31448"/>
                </a:lnTo>
                <a:lnTo>
                  <a:pt x="15239" y="18287"/>
                </a:lnTo>
                <a:lnTo>
                  <a:pt x="16763" y="18287"/>
                </a:lnTo>
                <a:lnTo>
                  <a:pt x="19812" y="16763"/>
                </a:lnTo>
                <a:lnTo>
                  <a:pt x="19812" y="13716"/>
                </a:lnTo>
                <a:lnTo>
                  <a:pt x="21336" y="12192"/>
                </a:lnTo>
                <a:lnTo>
                  <a:pt x="21336" y="6096"/>
                </a:lnTo>
                <a:lnTo>
                  <a:pt x="19812" y="3048"/>
                </a:lnTo>
                <a:lnTo>
                  <a:pt x="18287" y="0"/>
                </a:lnTo>
                <a:lnTo>
                  <a:pt x="3048" y="0"/>
                </a:lnTo>
                <a:lnTo>
                  <a:pt x="0" y="3048"/>
                </a:lnTo>
                <a:lnTo>
                  <a:pt x="0" y="12192"/>
                </a:lnTo>
                <a:lnTo>
                  <a:pt x="1524" y="15240"/>
                </a:lnTo>
                <a:lnTo>
                  <a:pt x="4572" y="18287"/>
                </a:lnTo>
                <a:lnTo>
                  <a:pt x="5111" y="22324"/>
                </a:lnTo>
                <a:lnTo>
                  <a:pt x="6809" y="35012"/>
                </a:lnTo>
                <a:lnTo>
                  <a:pt x="8427" y="47536"/>
                </a:lnTo>
                <a:lnTo>
                  <a:pt x="9904" y="60017"/>
                </a:lnTo>
                <a:lnTo>
                  <a:pt x="11179" y="72580"/>
                </a:lnTo>
                <a:lnTo>
                  <a:pt x="12192" y="85343"/>
                </a:lnTo>
                <a:lnTo>
                  <a:pt x="21336" y="85343"/>
                </a:lnTo>
                <a:lnTo>
                  <a:pt x="23810" y="73822"/>
                </a:lnTo>
                <a:lnTo>
                  <a:pt x="25804" y="61295"/>
                </a:lnTo>
                <a:lnTo>
                  <a:pt x="27432" y="48768"/>
                </a:lnTo>
                <a:lnTo>
                  <a:pt x="29990" y="60477"/>
                </a:lnTo>
                <a:lnTo>
                  <a:pt x="32352" y="72910"/>
                </a:lnTo>
                <a:lnTo>
                  <a:pt x="35051" y="85343"/>
                </a:lnTo>
                <a:lnTo>
                  <a:pt x="42672" y="85343"/>
                </a:lnTo>
                <a:lnTo>
                  <a:pt x="43211" y="81307"/>
                </a:lnTo>
                <a:lnTo>
                  <a:pt x="44909" y="68619"/>
                </a:lnTo>
                <a:lnTo>
                  <a:pt x="46527" y="56095"/>
                </a:lnTo>
                <a:lnTo>
                  <a:pt x="48004" y="43614"/>
                </a:lnTo>
                <a:lnTo>
                  <a:pt x="49279" y="31051"/>
                </a:lnTo>
                <a:lnTo>
                  <a:pt x="50292" y="18287"/>
                </a:lnTo>
                <a:lnTo>
                  <a:pt x="51815" y="18287"/>
                </a:lnTo>
                <a:lnTo>
                  <a:pt x="54863" y="15240"/>
                </a:lnTo>
                <a:lnTo>
                  <a:pt x="54863" y="304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3969571" y="4561241"/>
            <a:ext cx="44375" cy="77993"/>
          </a:xfrm>
          <a:custGeom>
            <a:avLst/>
            <a:gdLst/>
            <a:ahLst/>
            <a:cxnLst/>
            <a:rect l="l" t="t" r="r" b="b"/>
            <a:pathLst>
              <a:path w="50292" h="88392">
                <a:moveTo>
                  <a:pt x="32004" y="70104"/>
                </a:moveTo>
                <a:lnTo>
                  <a:pt x="28956" y="73152"/>
                </a:lnTo>
                <a:lnTo>
                  <a:pt x="28956" y="80772"/>
                </a:lnTo>
                <a:lnTo>
                  <a:pt x="30480" y="83820"/>
                </a:lnTo>
                <a:lnTo>
                  <a:pt x="32004" y="86868"/>
                </a:lnTo>
                <a:lnTo>
                  <a:pt x="35052" y="88392"/>
                </a:lnTo>
                <a:lnTo>
                  <a:pt x="44196" y="88392"/>
                </a:lnTo>
                <a:lnTo>
                  <a:pt x="47244" y="86868"/>
                </a:lnTo>
                <a:lnTo>
                  <a:pt x="48768" y="83820"/>
                </a:lnTo>
                <a:lnTo>
                  <a:pt x="50292" y="80772"/>
                </a:lnTo>
                <a:lnTo>
                  <a:pt x="50292" y="76200"/>
                </a:lnTo>
                <a:lnTo>
                  <a:pt x="48768" y="73152"/>
                </a:lnTo>
                <a:lnTo>
                  <a:pt x="47244" y="70104"/>
                </a:lnTo>
                <a:lnTo>
                  <a:pt x="44196" y="68580"/>
                </a:lnTo>
                <a:lnTo>
                  <a:pt x="44196" y="22860"/>
                </a:lnTo>
                <a:lnTo>
                  <a:pt x="42672" y="16764"/>
                </a:lnTo>
                <a:lnTo>
                  <a:pt x="39624" y="10668"/>
                </a:lnTo>
                <a:lnTo>
                  <a:pt x="36576" y="3048"/>
                </a:lnTo>
                <a:lnTo>
                  <a:pt x="33528" y="0"/>
                </a:lnTo>
                <a:lnTo>
                  <a:pt x="24384" y="0"/>
                </a:lnTo>
                <a:lnTo>
                  <a:pt x="21336" y="1524"/>
                </a:lnTo>
                <a:lnTo>
                  <a:pt x="18288" y="3048"/>
                </a:lnTo>
                <a:lnTo>
                  <a:pt x="16764" y="6096"/>
                </a:lnTo>
                <a:lnTo>
                  <a:pt x="15240" y="9144"/>
                </a:lnTo>
                <a:lnTo>
                  <a:pt x="15240" y="3048"/>
                </a:lnTo>
                <a:lnTo>
                  <a:pt x="3048" y="3048"/>
                </a:lnTo>
                <a:lnTo>
                  <a:pt x="1524" y="6096"/>
                </a:lnTo>
                <a:lnTo>
                  <a:pt x="0" y="9144"/>
                </a:lnTo>
                <a:lnTo>
                  <a:pt x="0" y="15240"/>
                </a:lnTo>
                <a:lnTo>
                  <a:pt x="1524" y="18288"/>
                </a:lnTo>
                <a:lnTo>
                  <a:pt x="3048" y="21336"/>
                </a:lnTo>
                <a:lnTo>
                  <a:pt x="6096" y="21336"/>
                </a:lnTo>
                <a:lnTo>
                  <a:pt x="6096" y="68580"/>
                </a:lnTo>
                <a:lnTo>
                  <a:pt x="3048" y="70104"/>
                </a:lnTo>
                <a:lnTo>
                  <a:pt x="0" y="71628"/>
                </a:lnTo>
                <a:lnTo>
                  <a:pt x="0" y="83820"/>
                </a:lnTo>
                <a:lnTo>
                  <a:pt x="1524" y="85344"/>
                </a:lnTo>
                <a:lnTo>
                  <a:pt x="3048" y="88392"/>
                </a:lnTo>
                <a:lnTo>
                  <a:pt x="16764" y="88392"/>
                </a:lnTo>
                <a:lnTo>
                  <a:pt x="19812" y="86868"/>
                </a:lnTo>
                <a:lnTo>
                  <a:pt x="21336" y="83820"/>
                </a:lnTo>
                <a:lnTo>
                  <a:pt x="22860" y="80772"/>
                </a:lnTo>
                <a:lnTo>
                  <a:pt x="22860" y="74676"/>
                </a:lnTo>
                <a:lnTo>
                  <a:pt x="21336" y="71628"/>
                </a:lnTo>
                <a:lnTo>
                  <a:pt x="18288" y="68580"/>
                </a:lnTo>
                <a:lnTo>
                  <a:pt x="15240" y="68580"/>
                </a:lnTo>
                <a:lnTo>
                  <a:pt x="15240" y="33528"/>
                </a:lnTo>
                <a:lnTo>
                  <a:pt x="18288" y="27432"/>
                </a:lnTo>
                <a:lnTo>
                  <a:pt x="19812" y="22860"/>
                </a:lnTo>
                <a:lnTo>
                  <a:pt x="21336" y="21336"/>
                </a:lnTo>
                <a:lnTo>
                  <a:pt x="24384" y="19812"/>
                </a:lnTo>
                <a:lnTo>
                  <a:pt x="32004" y="19812"/>
                </a:lnTo>
                <a:lnTo>
                  <a:pt x="33528" y="22860"/>
                </a:lnTo>
                <a:lnTo>
                  <a:pt x="35052" y="24384"/>
                </a:lnTo>
                <a:lnTo>
                  <a:pt x="35052" y="68580"/>
                </a:lnTo>
                <a:lnTo>
                  <a:pt x="32004" y="7010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925196" y="4561242"/>
            <a:ext cx="38996" cy="80682"/>
          </a:xfrm>
          <a:custGeom>
            <a:avLst/>
            <a:gdLst/>
            <a:ahLst/>
            <a:cxnLst/>
            <a:rect l="l" t="t" r="r" b="b"/>
            <a:pathLst>
              <a:path w="44196" h="91440">
                <a:moveTo>
                  <a:pt x="10668" y="1524"/>
                </a:moveTo>
                <a:lnTo>
                  <a:pt x="7620" y="3048"/>
                </a:lnTo>
                <a:lnTo>
                  <a:pt x="6096" y="4572"/>
                </a:lnTo>
                <a:lnTo>
                  <a:pt x="3048" y="4572"/>
                </a:lnTo>
                <a:lnTo>
                  <a:pt x="1524" y="7620"/>
                </a:lnTo>
                <a:lnTo>
                  <a:pt x="0" y="10668"/>
                </a:lnTo>
                <a:lnTo>
                  <a:pt x="0" y="16764"/>
                </a:lnTo>
                <a:lnTo>
                  <a:pt x="1524" y="19812"/>
                </a:lnTo>
                <a:lnTo>
                  <a:pt x="1524" y="21336"/>
                </a:lnTo>
                <a:lnTo>
                  <a:pt x="3048" y="24384"/>
                </a:lnTo>
                <a:lnTo>
                  <a:pt x="6096" y="24384"/>
                </a:lnTo>
                <a:lnTo>
                  <a:pt x="9144" y="22860"/>
                </a:lnTo>
                <a:lnTo>
                  <a:pt x="12191" y="19812"/>
                </a:lnTo>
                <a:lnTo>
                  <a:pt x="22860" y="19812"/>
                </a:lnTo>
                <a:lnTo>
                  <a:pt x="25908" y="21336"/>
                </a:lnTo>
                <a:lnTo>
                  <a:pt x="27432" y="24384"/>
                </a:lnTo>
                <a:lnTo>
                  <a:pt x="27432" y="33528"/>
                </a:lnTo>
                <a:lnTo>
                  <a:pt x="24384" y="32004"/>
                </a:lnTo>
                <a:lnTo>
                  <a:pt x="10668" y="32004"/>
                </a:lnTo>
                <a:lnTo>
                  <a:pt x="6096" y="35052"/>
                </a:lnTo>
                <a:lnTo>
                  <a:pt x="7620" y="56388"/>
                </a:lnTo>
                <a:lnTo>
                  <a:pt x="10668" y="53340"/>
                </a:lnTo>
                <a:lnTo>
                  <a:pt x="13715" y="51816"/>
                </a:lnTo>
                <a:lnTo>
                  <a:pt x="24384" y="51816"/>
                </a:lnTo>
                <a:lnTo>
                  <a:pt x="27432" y="53340"/>
                </a:lnTo>
                <a:lnTo>
                  <a:pt x="27432" y="62484"/>
                </a:lnTo>
                <a:lnTo>
                  <a:pt x="25908" y="65532"/>
                </a:lnTo>
                <a:lnTo>
                  <a:pt x="22860" y="67056"/>
                </a:lnTo>
                <a:lnTo>
                  <a:pt x="19812" y="70104"/>
                </a:lnTo>
                <a:lnTo>
                  <a:pt x="16763" y="71628"/>
                </a:lnTo>
                <a:lnTo>
                  <a:pt x="7620" y="71628"/>
                </a:lnTo>
                <a:lnTo>
                  <a:pt x="6096" y="68580"/>
                </a:lnTo>
                <a:lnTo>
                  <a:pt x="4572" y="67056"/>
                </a:lnTo>
                <a:lnTo>
                  <a:pt x="3048" y="88392"/>
                </a:lnTo>
                <a:lnTo>
                  <a:pt x="7620" y="91440"/>
                </a:lnTo>
                <a:lnTo>
                  <a:pt x="16763" y="91440"/>
                </a:lnTo>
                <a:lnTo>
                  <a:pt x="19812" y="89916"/>
                </a:lnTo>
                <a:lnTo>
                  <a:pt x="22860" y="88392"/>
                </a:lnTo>
                <a:lnTo>
                  <a:pt x="25908" y="86868"/>
                </a:lnTo>
                <a:lnTo>
                  <a:pt x="27432" y="83820"/>
                </a:lnTo>
                <a:lnTo>
                  <a:pt x="27432" y="88392"/>
                </a:lnTo>
                <a:lnTo>
                  <a:pt x="41148" y="88392"/>
                </a:lnTo>
                <a:lnTo>
                  <a:pt x="42672" y="86868"/>
                </a:lnTo>
                <a:lnTo>
                  <a:pt x="44196" y="83820"/>
                </a:lnTo>
                <a:lnTo>
                  <a:pt x="44196" y="73152"/>
                </a:lnTo>
                <a:lnTo>
                  <a:pt x="42672" y="71628"/>
                </a:lnTo>
                <a:lnTo>
                  <a:pt x="41148" y="68580"/>
                </a:lnTo>
                <a:lnTo>
                  <a:pt x="38100" y="68580"/>
                </a:lnTo>
                <a:lnTo>
                  <a:pt x="36575" y="67003"/>
                </a:lnTo>
                <a:lnTo>
                  <a:pt x="36575" y="19812"/>
                </a:lnTo>
                <a:lnTo>
                  <a:pt x="35051" y="12192"/>
                </a:lnTo>
                <a:lnTo>
                  <a:pt x="32003" y="7620"/>
                </a:lnTo>
                <a:lnTo>
                  <a:pt x="28956" y="3048"/>
                </a:lnTo>
                <a:lnTo>
                  <a:pt x="24384" y="0"/>
                </a:lnTo>
                <a:lnTo>
                  <a:pt x="15239" y="0"/>
                </a:lnTo>
                <a:lnTo>
                  <a:pt x="12191" y="1524"/>
                </a:lnTo>
                <a:lnTo>
                  <a:pt x="10668" y="15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726179" y="4561241"/>
            <a:ext cx="41686" cy="77993"/>
          </a:xfrm>
          <a:custGeom>
            <a:avLst/>
            <a:gdLst/>
            <a:ahLst/>
            <a:cxnLst/>
            <a:rect l="l" t="t" r="r" b="b"/>
            <a:pathLst>
              <a:path w="47244" h="88392">
                <a:moveTo>
                  <a:pt x="3048" y="88392"/>
                </a:moveTo>
                <a:lnTo>
                  <a:pt x="33527" y="88392"/>
                </a:lnTo>
                <a:lnTo>
                  <a:pt x="36575" y="86868"/>
                </a:lnTo>
                <a:lnTo>
                  <a:pt x="38100" y="83820"/>
                </a:lnTo>
                <a:lnTo>
                  <a:pt x="39624" y="80772"/>
                </a:lnTo>
                <a:lnTo>
                  <a:pt x="39624" y="76200"/>
                </a:lnTo>
                <a:lnTo>
                  <a:pt x="38100" y="73152"/>
                </a:lnTo>
                <a:lnTo>
                  <a:pt x="36575" y="70104"/>
                </a:lnTo>
                <a:lnTo>
                  <a:pt x="33527" y="68580"/>
                </a:lnTo>
                <a:lnTo>
                  <a:pt x="19812" y="68580"/>
                </a:lnTo>
                <a:lnTo>
                  <a:pt x="19812" y="39624"/>
                </a:lnTo>
                <a:lnTo>
                  <a:pt x="24384" y="33528"/>
                </a:lnTo>
                <a:lnTo>
                  <a:pt x="27432" y="27432"/>
                </a:lnTo>
                <a:lnTo>
                  <a:pt x="28955" y="24384"/>
                </a:lnTo>
                <a:lnTo>
                  <a:pt x="32003" y="21336"/>
                </a:lnTo>
                <a:lnTo>
                  <a:pt x="35051" y="19812"/>
                </a:lnTo>
                <a:lnTo>
                  <a:pt x="38100" y="19812"/>
                </a:lnTo>
                <a:lnTo>
                  <a:pt x="38100" y="22860"/>
                </a:lnTo>
                <a:lnTo>
                  <a:pt x="39624" y="25908"/>
                </a:lnTo>
                <a:lnTo>
                  <a:pt x="44196" y="25908"/>
                </a:lnTo>
                <a:lnTo>
                  <a:pt x="45720" y="22860"/>
                </a:lnTo>
                <a:lnTo>
                  <a:pt x="47244" y="19812"/>
                </a:lnTo>
                <a:lnTo>
                  <a:pt x="47244" y="13716"/>
                </a:lnTo>
                <a:lnTo>
                  <a:pt x="45720" y="10668"/>
                </a:lnTo>
                <a:lnTo>
                  <a:pt x="44196" y="6096"/>
                </a:lnTo>
                <a:lnTo>
                  <a:pt x="41148" y="1524"/>
                </a:lnTo>
                <a:lnTo>
                  <a:pt x="38100" y="0"/>
                </a:lnTo>
                <a:lnTo>
                  <a:pt x="32003" y="0"/>
                </a:lnTo>
                <a:lnTo>
                  <a:pt x="28955" y="3048"/>
                </a:lnTo>
                <a:lnTo>
                  <a:pt x="27432" y="4572"/>
                </a:lnTo>
                <a:lnTo>
                  <a:pt x="24384" y="9144"/>
                </a:lnTo>
                <a:lnTo>
                  <a:pt x="19812" y="13716"/>
                </a:lnTo>
                <a:lnTo>
                  <a:pt x="19812" y="3048"/>
                </a:lnTo>
                <a:lnTo>
                  <a:pt x="3048" y="3048"/>
                </a:lnTo>
                <a:lnTo>
                  <a:pt x="1524" y="6096"/>
                </a:lnTo>
                <a:lnTo>
                  <a:pt x="1524" y="15240"/>
                </a:lnTo>
                <a:lnTo>
                  <a:pt x="3048" y="18288"/>
                </a:lnTo>
                <a:lnTo>
                  <a:pt x="3048" y="21336"/>
                </a:lnTo>
                <a:lnTo>
                  <a:pt x="10667" y="21336"/>
                </a:lnTo>
                <a:lnTo>
                  <a:pt x="10667" y="68580"/>
                </a:lnTo>
                <a:lnTo>
                  <a:pt x="3048" y="68580"/>
                </a:lnTo>
                <a:lnTo>
                  <a:pt x="1524" y="70104"/>
                </a:lnTo>
                <a:lnTo>
                  <a:pt x="0" y="73152"/>
                </a:lnTo>
                <a:lnTo>
                  <a:pt x="0" y="85344"/>
                </a:lnTo>
                <a:lnTo>
                  <a:pt x="3048" y="8839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341651" y="5080404"/>
            <a:ext cx="9356" cy="64440"/>
          </a:xfrm>
          <a:custGeom>
            <a:avLst/>
            <a:gdLst/>
            <a:ahLst/>
            <a:cxnLst/>
            <a:rect l="l" t="t" r="r" b="b"/>
            <a:pathLst>
              <a:path w="10603" h="73032">
                <a:moveTo>
                  <a:pt x="2983" y="16644"/>
                </a:moveTo>
                <a:lnTo>
                  <a:pt x="1459" y="7500"/>
                </a:lnTo>
                <a:lnTo>
                  <a:pt x="0" y="0"/>
                </a:lnTo>
                <a:lnTo>
                  <a:pt x="1459" y="73032"/>
                </a:lnTo>
                <a:lnTo>
                  <a:pt x="4507" y="73032"/>
                </a:lnTo>
                <a:lnTo>
                  <a:pt x="6031" y="71508"/>
                </a:lnTo>
                <a:lnTo>
                  <a:pt x="9079" y="66936"/>
                </a:lnTo>
                <a:lnTo>
                  <a:pt x="10603" y="19692"/>
                </a:lnTo>
                <a:lnTo>
                  <a:pt x="7555" y="21216"/>
                </a:lnTo>
                <a:lnTo>
                  <a:pt x="4507" y="21216"/>
                </a:lnTo>
                <a:lnTo>
                  <a:pt x="2983" y="16644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048447" y="4863800"/>
            <a:ext cx="53788" cy="275665"/>
          </a:xfrm>
          <a:custGeom>
            <a:avLst/>
            <a:gdLst/>
            <a:ahLst/>
            <a:cxnLst/>
            <a:rect l="l" t="t" r="r" b="b"/>
            <a:pathLst>
              <a:path w="60960" h="312420">
                <a:moveTo>
                  <a:pt x="53340" y="160020"/>
                </a:moveTo>
                <a:lnTo>
                  <a:pt x="53318" y="150326"/>
                </a:lnTo>
                <a:lnTo>
                  <a:pt x="52973" y="136940"/>
                </a:lnTo>
                <a:lnTo>
                  <a:pt x="51816" y="126492"/>
                </a:lnTo>
                <a:lnTo>
                  <a:pt x="50292" y="117348"/>
                </a:lnTo>
                <a:lnTo>
                  <a:pt x="48768" y="109728"/>
                </a:lnTo>
                <a:lnTo>
                  <a:pt x="45720" y="103632"/>
                </a:lnTo>
                <a:lnTo>
                  <a:pt x="44196" y="99060"/>
                </a:lnTo>
                <a:lnTo>
                  <a:pt x="41148" y="96012"/>
                </a:lnTo>
                <a:lnTo>
                  <a:pt x="35052" y="96012"/>
                </a:lnTo>
                <a:lnTo>
                  <a:pt x="33528" y="97536"/>
                </a:lnTo>
                <a:lnTo>
                  <a:pt x="30480" y="100584"/>
                </a:lnTo>
                <a:lnTo>
                  <a:pt x="28956" y="103632"/>
                </a:lnTo>
                <a:lnTo>
                  <a:pt x="25908" y="109728"/>
                </a:lnTo>
                <a:lnTo>
                  <a:pt x="22860" y="118872"/>
                </a:lnTo>
                <a:lnTo>
                  <a:pt x="22860" y="0"/>
                </a:lnTo>
                <a:lnTo>
                  <a:pt x="18287" y="0"/>
                </a:lnTo>
                <a:lnTo>
                  <a:pt x="15240" y="6096"/>
                </a:lnTo>
                <a:lnTo>
                  <a:pt x="12192" y="9143"/>
                </a:lnTo>
                <a:lnTo>
                  <a:pt x="9144" y="12192"/>
                </a:lnTo>
                <a:lnTo>
                  <a:pt x="4572" y="16764"/>
                </a:lnTo>
                <a:lnTo>
                  <a:pt x="1524" y="18287"/>
                </a:lnTo>
                <a:lnTo>
                  <a:pt x="0" y="18287"/>
                </a:lnTo>
                <a:lnTo>
                  <a:pt x="0" y="59436"/>
                </a:lnTo>
                <a:lnTo>
                  <a:pt x="6096" y="59436"/>
                </a:lnTo>
                <a:lnTo>
                  <a:pt x="6096" y="269748"/>
                </a:lnTo>
                <a:lnTo>
                  <a:pt x="3048" y="271272"/>
                </a:lnTo>
                <a:lnTo>
                  <a:pt x="0" y="271272"/>
                </a:lnTo>
                <a:lnTo>
                  <a:pt x="0" y="312420"/>
                </a:lnTo>
                <a:lnTo>
                  <a:pt x="27432" y="312420"/>
                </a:lnTo>
                <a:lnTo>
                  <a:pt x="27432" y="271272"/>
                </a:lnTo>
                <a:lnTo>
                  <a:pt x="24384" y="271272"/>
                </a:lnTo>
                <a:lnTo>
                  <a:pt x="22860" y="268224"/>
                </a:lnTo>
                <a:lnTo>
                  <a:pt x="22860" y="166116"/>
                </a:lnTo>
                <a:lnTo>
                  <a:pt x="24384" y="158496"/>
                </a:lnTo>
                <a:lnTo>
                  <a:pt x="27432" y="153924"/>
                </a:lnTo>
                <a:lnTo>
                  <a:pt x="28956" y="150876"/>
                </a:lnTo>
                <a:lnTo>
                  <a:pt x="30480" y="147828"/>
                </a:lnTo>
                <a:lnTo>
                  <a:pt x="33528" y="146304"/>
                </a:lnTo>
                <a:lnTo>
                  <a:pt x="36575" y="149352"/>
                </a:lnTo>
                <a:lnTo>
                  <a:pt x="36575" y="153924"/>
                </a:lnTo>
                <a:lnTo>
                  <a:pt x="38100" y="158496"/>
                </a:lnTo>
                <a:lnTo>
                  <a:pt x="38100" y="265176"/>
                </a:lnTo>
                <a:lnTo>
                  <a:pt x="36575" y="268224"/>
                </a:lnTo>
                <a:lnTo>
                  <a:pt x="35052" y="271272"/>
                </a:lnTo>
                <a:lnTo>
                  <a:pt x="32004" y="271272"/>
                </a:lnTo>
                <a:lnTo>
                  <a:pt x="32004" y="312420"/>
                </a:lnTo>
                <a:lnTo>
                  <a:pt x="60960" y="312420"/>
                </a:lnTo>
                <a:lnTo>
                  <a:pt x="60960" y="271272"/>
                </a:lnTo>
                <a:lnTo>
                  <a:pt x="54863" y="271272"/>
                </a:lnTo>
                <a:lnTo>
                  <a:pt x="53340" y="268224"/>
                </a:lnTo>
                <a:lnTo>
                  <a:pt x="53340" y="16002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283771" y="5097780"/>
            <a:ext cx="36307" cy="127746"/>
          </a:xfrm>
          <a:custGeom>
            <a:avLst/>
            <a:gdLst/>
            <a:ahLst/>
            <a:cxnLst/>
            <a:rect l="l" t="t" r="r" b="b"/>
            <a:pathLst>
              <a:path w="41148" h="144779">
                <a:moveTo>
                  <a:pt x="3048" y="60960"/>
                </a:moveTo>
                <a:lnTo>
                  <a:pt x="9144" y="64008"/>
                </a:lnTo>
                <a:lnTo>
                  <a:pt x="13716" y="67056"/>
                </a:lnTo>
                <a:lnTo>
                  <a:pt x="18287" y="68580"/>
                </a:lnTo>
                <a:lnTo>
                  <a:pt x="21336" y="71628"/>
                </a:lnTo>
                <a:lnTo>
                  <a:pt x="24384" y="73152"/>
                </a:lnTo>
                <a:lnTo>
                  <a:pt x="25908" y="76200"/>
                </a:lnTo>
                <a:lnTo>
                  <a:pt x="25908" y="79248"/>
                </a:lnTo>
                <a:lnTo>
                  <a:pt x="27432" y="82296"/>
                </a:lnTo>
                <a:lnTo>
                  <a:pt x="27432" y="89916"/>
                </a:lnTo>
                <a:lnTo>
                  <a:pt x="25908" y="92964"/>
                </a:lnTo>
                <a:lnTo>
                  <a:pt x="25908" y="99060"/>
                </a:lnTo>
                <a:lnTo>
                  <a:pt x="24384" y="100584"/>
                </a:lnTo>
                <a:lnTo>
                  <a:pt x="21336" y="103632"/>
                </a:lnTo>
                <a:lnTo>
                  <a:pt x="19812" y="105156"/>
                </a:lnTo>
                <a:lnTo>
                  <a:pt x="16763" y="106680"/>
                </a:lnTo>
                <a:lnTo>
                  <a:pt x="9144" y="106680"/>
                </a:lnTo>
                <a:lnTo>
                  <a:pt x="6096" y="105156"/>
                </a:lnTo>
                <a:lnTo>
                  <a:pt x="3048" y="100584"/>
                </a:lnTo>
                <a:lnTo>
                  <a:pt x="1524" y="97536"/>
                </a:lnTo>
                <a:lnTo>
                  <a:pt x="0" y="91440"/>
                </a:lnTo>
                <a:lnTo>
                  <a:pt x="0" y="141732"/>
                </a:lnTo>
                <a:lnTo>
                  <a:pt x="4572" y="144780"/>
                </a:lnTo>
                <a:lnTo>
                  <a:pt x="18287" y="144780"/>
                </a:lnTo>
                <a:lnTo>
                  <a:pt x="24384" y="141732"/>
                </a:lnTo>
                <a:lnTo>
                  <a:pt x="28956" y="134112"/>
                </a:lnTo>
                <a:lnTo>
                  <a:pt x="29965" y="132679"/>
                </a:lnTo>
                <a:lnTo>
                  <a:pt x="35009" y="121870"/>
                </a:lnTo>
                <a:lnTo>
                  <a:pt x="38100" y="108204"/>
                </a:lnTo>
                <a:lnTo>
                  <a:pt x="40001" y="98983"/>
                </a:lnTo>
                <a:lnTo>
                  <a:pt x="41004" y="86282"/>
                </a:lnTo>
                <a:lnTo>
                  <a:pt x="41148" y="73152"/>
                </a:lnTo>
                <a:lnTo>
                  <a:pt x="41147" y="73006"/>
                </a:lnTo>
                <a:lnTo>
                  <a:pt x="40691" y="58786"/>
                </a:lnTo>
                <a:lnTo>
                  <a:pt x="39563" y="46246"/>
                </a:lnTo>
                <a:lnTo>
                  <a:pt x="38100" y="35052"/>
                </a:lnTo>
                <a:lnTo>
                  <a:pt x="35052" y="24384"/>
                </a:lnTo>
                <a:lnTo>
                  <a:pt x="30480" y="18288"/>
                </a:lnTo>
                <a:lnTo>
                  <a:pt x="24384" y="13716"/>
                </a:lnTo>
                <a:lnTo>
                  <a:pt x="18287" y="10668"/>
                </a:lnTo>
                <a:lnTo>
                  <a:pt x="10668" y="6096"/>
                </a:lnTo>
                <a:lnTo>
                  <a:pt x="4572" y="1524"/>
                </a:lnTo>
                <a:lnTo>
                  <a:pt x="1524" y="0"/>
                </a:lnTo>
                <a:lnTo>
                  <a:pt x="1524" y="67056"/>
                </a:lnTo>
                <a:lnTo>
                  <a:pt x="3048" y="6096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994659" y="4948517"/>
            <a:ext cx="29584" cy="194982"/>
          </a:xfrm>
          <a:custGeom>
            <a:avLst/>
            <a:gdLst/>
            <a:ahLst/>
            <a:cxnLst/>
            <a:rect l="l" t="t" r="r" b="b"/>
            <a:pathLst>
              <a:path w="33528" h="220980">
                <a:moveTo>
                  <a:pt x="18288" y="138684"/>
                </a:moveTo>
                <a:lnTo>
                  <a:pt x="19812" y="134112"/>
                </a:lnTo>
                <a:lnTo>
                  <a:pt x="21335" y="131064"/>
                </a:lnTo>
                <a:lnTo>
                  <a:pt x="22859" y="129540"/>
                </a:lnTo>
                <a:lnTo>
                  <a:pt x="25907" y="126492"/>
                </a:lnTo>
                <a:lnTo>
                  <a:pt x="30480" y="123443"/>
                </a:lnTo>
                <a:lnTo>
                  <a:pt x="30480" y="148279"/>
                </a:lnTo>
                <a:lnTo>
                  <a:pt x="33528" y="3048"/>
                </a:lnTo>
                <a:lnTo>
                  <a:pt x="30480" y="0"/>
                </a:lnTo>
                <a:lnTo>
                  <a:pt x="21335" y="0"/>
                </a:lnTo>
                <a:lnTo>
                  <a:pt x="16764" y="3048"/>
                </a:lnTo>
                <a:lnTo>
                  <a:pt x="13716" y="9143"/>
                </a:lnTo>
                <a:lnTo>
                  <a:pt x="8743" y="19690"/>
                </a:lnTo>
                <a:lnTo>
                  <a:pt x="6096" y="33528"/>
                </a:lnTo>
                <a:lnTo>
                  <a:pt x="4572" y="39624"/>
                </a:lnTo>
                <a:lnTo>
                  <a:pt x="3048" y="48768"/>
                </a:lnTo>
                <a:lnTo>
                  <a:pt x="3048" y="67056"/>
                </a:lnTo>
                <a:lnTo>
                  <a:pt x="4572" y="73152"/>
                </a:lnTo>
                <a:lnTo>
                  <a:pt x="4572" y="79248"/>
                </a:lnTo>
                <a:lnTo>
                  <a:pt x="6096" y="85343"/>
                </a:lnTo>
                <a:lnTo>
                  <a:pt x="7619" y="88392"/>
                </a:lnTo>
                <a:lnTo>
                  <a:pt x="12192" y="88392"/>
                </a:lnTo>
                <a:lnTo>
                  <a:pt x="13716" y="85343"/>
                </a:lnTo>
                <a:lnTo>
                  <a:pt x="15240" y="82296"/>
                </a:lnTo>
                <a:lnTo>
                  <a:pt x="15240" y="77724"/>
                </a:lnTo>
                <a:lnTo>
                  <a:pt x="16764" y="71628"/>
                </a:lnTo>
                <a:lnTo>
                  <a:pt x="18288" y="62484"/>
                </a:lnTo>
                <a:lnTo>
                  <a:pt x="18288" y="56387"/>
                </a:lnTo>
                <a:lnTo>
                  <a:pt x="19812" y="51816"/>
                </a:lnTo>
                <a:lnTo>
                  <a:pt x="19812" y="47243"/>
                </a:lnTo>
                <a:lnTo>
                  <a:pt x="21335" y="44196"/>
                </a:lnTo>
                <a:lnTo>
                  <a:pt x="22859" y="41148"/>
                </a:lnTo>
                <a:lnTo>
                  <a:pt x="25907" y="41148"/>
                </a:lnTo>
                <a:lnTo>
                  <a:pt x="28956" y="44196"/>
                </a:lnTo>
                <a:lnTo>
                  <a:pt x="28956" y="47243"/>
                </a:lnTo>
                <a:lnTo>
                  <a:pt x="30480" y="50292"/>
                </a:lnTo>
                <a:lnTo>
                  <a:pt x="30480" y="88392"/>
                </a:lnTo>
                <a:lnTo>
                  <a:pt x="24383" y="89916"/>
                </a:lnTo>
                <a:lnTo>
                  <a:pt x="19812" y="92964"/>
                </a:lnTo>
                <a:lnTo>
                  <a:pt x="15240" y="97536"/>
                </a:lnTo>
                <a:lnTo>
                  <a:pt x="12192" y="102108"/>
                </a:lnTo>
                <a:lnTo>
                  <a:pt x="9143" y="108204"/>
                </a:lnTo>
                <a:lnTo>
                  <a:pt x="6096" y="114300"/>
                </a:lnTo>
                <a:lnTo>
                  <a:pt x="4572" y="120396"/>
                </a:lnTo>
                <a:lnTo>
                  <a:pt x="3048" y="126492"/>
                </a:lnTo>
                <a:lnTo>
                  <a:pt x="1524" y="135636"/>
                </a:lnTo>
                <a:lnTo>
                  <a:pt x="1521" y="136122"/>
                </a:lnTo>
                <a:lnTo>
                  <a:pt x="737" y="147715"/>
                </a:lnTo>
                <a:lnTo>
                  <a:pt x="0" y="161544"/>
                </a:lnTo>
                <a:lnTo>
                  <a:pt x="29" y="165496"/>
                </a:lnTo>
                <a:lnTo>
                  <a:pt x="682" y="179615"/>
                </a:lnTo>
                <a:lnTo>
                  <a:pt x="2197" y="192014"/>
                </a:lnTo>
                <a:lnTo>
                  <a:pt x="4572" y="202692"/>
                </a:lnTo>
                <a:lnTo>
                  <a:pt x="7619" y="214884"/>
                </a:lnTo>
                <a:lnTo>
                  <a:pt x="12192" y="220980"/>
                </a:lnTo>
                <a:lnTo>
                  <a:pt x="18288" y="220980"/>
                </a:lnTo>
                <a:lnTo>
                  <a:pt x="18288" y="169164"/>
                </a:lnTo>
                <a:lnTo>
                  <a:pt x="16764" y="166116"/>
                </a:lnTo>
                <a:lnTo>
                  <a:pt x="16764" y="146304"/>
                </a:lnTo>
                <a:lnTo>
                  <a:pt x="18288" y="141731"/>
                </a:lnTo>
                <a:lnTo>
                  <a:pt x="18288" y="138684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3160058" y="4948517"/>
            <a:ext cx="55132" cy="190948"/>
          </a:xfrm>
          <a:custGeom>
            <a:avLst/>
            <a:gdLst/>
            <a:ahLst/>
            <a:cxnLst/>
            <a:rect l="l" t="t" r="r" b="b"/>
            <a:pathLst>
              <a:path w="62483" h="216408">
                <a:moveTo>
                  <a:pt x="54863" y="92323"/>
                </a:moveTo>
                <a:lnTo>
                  <a:pt x="54863" y="67056"/>
                </a:lnTo>
                <a:lnTo>
                  <a:pt x="54522" y="53618"/>
                </a:lnTo>
                <a:lnTo>
                  <a:pt x="53762" y="40420"/>
                </a:lnTo>
                <a:lnTo>
                  <a:pt x="53339" y="30480"/>
                </a:lnTo>
                <a:lnTo>
                  <a:pt x="51815" y="21336"/>
                </a:lnTo>
                <a:lnTo>
                  <a:pt x="50291" y="13716"/>
                </a:lnTo>
                <a:lnTo>
                  <a:pt x="47243" y="7620"/>
                </a:lnTo>
                <a:lnTo>
                  <a:pt x="45719" y="3048"/>
                </a:lnTo>
                <a:lnTo>
                  <a:pt x="42671" y="0"/>
                </a:lnTo>
                <a:lnTo>
                  <a:pt x="36575" y="0"/>
                </a:lnTo>
                <a:lnTo>
                  <a:pt x="33527" y="1524"/>
                </a:lnTo>
                <a:lnTo>
                  <a:pt x="30479" y="6096"/>
                </a:lnTo>
                <a:lnTo>
                  <a:pt x="28955" y="9143"/>
                </a:lnTo>
                <a:lnTo>
                  <a:pt x="25907" y="16764"/>
                </a:lnTo>
                <a:lnTo>
                  <a:pt x="21336" y="27431"/>
                </a:lnTo>
                <a:lnTo>
                  <a:pt x="21336" y="0"/>
                </a:lnTo>
                <a:lnTo>
                  <a:pt x="16763" y="0"/>
                </a:lnTo>
                <a:lnTo>
                  <a:pt x="12191" y="9143"/>
                </a:lnTo>
                <a:lnTo>
                  <a:pt x="6095" y="15240"/>
                </a:lnTo>
                <a:lnTo>
                  <a:pt x="0" y="18287"/>
                </a:lnTo>
                <a:lnTo>
                  <a:pt x="0" y="59436"/>
                </a:lnTo>
                <a:lnTo>
                  <a:pt x="7619" y="59436"/>
                </a:lnTo>
                <a:lnTo>
                  <a:pt x="7619" y="172212"/>
                </a:lnTo>
                <a:lnTo>
                  <a:pt x="4571" y="175260"/>
                </a:lnTo>
                <a:lnTo>
                  <a:pt x="0" y="175260"/>
                </a:lnTo>
                <a:lnTo>
                  <a:pt x="0" y="216408"/>
                </a:lnTo>
                <a:lnTo>
                  <a:pt x="28955" y="216408"/>
                </a:lnTo>
                <a:lnTo>
                  <a:pt x="28955" y="175260"/>
                </a:lnTo>
                <a:lnTo>
                  <a:pt x="24383" y="175260"/>
                </a:lnTo>
                <a:lnTo>
                  <a:pt x="24383" y="170687"/>
                </a:lnTo>
                <a:lnTo>
                  <a:pt x="22860" y="164592"/>
                </a:lnTo>
                <a:lnTo>
                  <a:pt x="22860" y="71628"/>
                </a:lnTo>
                <a:lnTo>
                  <a:pt x="25907" y="62484"/>
                </a:lnTo>
                <a:lnTo>
                  <a:pt x="28955" y="57912"/>
                </a:lnTo>
                <a:lnTo>
                  <a:pt x="30479" y="54864"/>
                </a:lnTo>
                <a:lnTo>
                  <a:pt x="32003" y="51816"/>
                </a:lnTo>
                <a:lnTo>
                  <a:pt x="33527" y="50292"/>
                </a:lnTo>
                <a:lnTo>
                  <a:pt x="36575" y="50292"/>
                </a:lnTo>
                <a:lnTo>
                  <a:pt x="38100" y="53340"/>
                </a:lnTo>
                <a:lnTo>
                  <a:pt x="38100" y="60960"/>
                </a:lnTo>
                <a:lnTo>
                  <a:pt x="39624" y="67056"/>
                </a:lnTo>
                <a:lnTo>
                  <a:pt x="39624" y="163068"/>
                </a:lnTo>
                <a:lnTo>
                  <a:pt x="38100" y="167640"/>
                </a:lnTo>
                <a:lnTo>
                  <a:pt x="38100" y="172212"/>
                </a:lnTo>
                <a:lnTo>
                  <a:pt x="36575" y="175260"/>
                </a:lnTo>
                <a:lnTo>
                  <a:pt x="33527" y="175260"/>
                </a:lnTo>
                <a:lnTo>
                  <a:pt x="33527" y="216408"/>
                </a:lnTo>
                <a:lnTo>
                  <a:pt x="62483" y="216408"/>
                </a:lnTo>
                <a:lnTo>
                  <a:pt x="62483" y="175260"/>
                </a:lnTo>
                <a:lnTo>
                  <a:pt x="57912" y="175260"/>
                </a:lnTo>
                <a:lnTo>
                  <a:pt x="54863" y="173736"/>
                </a:lnTo>
                <a:lnTo>
                  <a:pt x="54863" y="92323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3107615" y="5030544"/>
            <a:ext cx="28238" cy="112954"/>
          </a:xfrm>
          <a:custGeom>
            <a:avLst/>
            <a:gdLst/>
            <a:ahLst/>
            <a:cxnLst/>
            <a:rect l="l" t="t" r="r" b="b"/>
            <a:pathLst>
              <a:path w="32003" h="128015">
                <a:moveTo>
                  <a:pt x="16763" y="48768"/>
                </a:moveTo>
                <a:lnTo>
                  <a:pt x="18287" y="45720"/>
                </a:lnTo>
                <a:lnTo>
                  <a:pt x="19812" y="0"/>
                </a:lnTo>
                <a:lnTo>
                  <a:pt x="15239" y="4572"/>
                </a:lnTo>
                <a:lnTo>
                  <a:pt x="10667" y="9144"/>
                </a:lnTo>
                <a:lnTo>
                  <a:pt x="7619" y="15240"/>
                </a:lnTo>
                <a:lnTo>
                  <a:pt x="6096" y="21336"/>
                </a:lnTo>
                <a:lnTo>
                  <a:pt x="4572" y="27432"/>
                </a:lnTo>
                <a:lnTo>
                  <a:pt x="3048" y="33528"/>
                </a:lnTo>
                <a:lnTo>
                  <a:pt x="1524" y="42672"/>
                </a:lnTo>
                <a:lnTo>
                  <a:pt x="1428" y="43158"/>
                </a:lnTo>
                <a:lnTo>
                  <a:pt x="178" y="54751"/>
                </a:lnTo>
                <a:lnTo>
                  <a:pt x="0" y="68580"/>
                </a:lnTo>
                <a:lnTo>
                  <a:pt x="29" y="72532"/>
                </a:lnTo>
                <a:lnTo>
                  <a:pt x="682" y="86651"/>
                </a:lnTo>
                <a:lnTo>
                  <a:pt x="2197" y="99050"/>
                </a:lnTo>
                <a:lnTo>
                  <a:pt x="4572" y="109728"/>
                </a:lnTo>
                <a:lnTo>
                  <a:pt x="7619" y="121920"/>
                </a:lnTo>
                <a:lnTo>
                  <a:pt x="10667" y="128016"/>
                </a:lnTo>
                <a:lnTo>
                  <a:pt x="18287" y="128016"/>
                </a:lnTo>
                <a:lnTo>
                  <a:pt x="21336" y="124968"/>
                </a:lnTo>
                <a:lnTo>
                  <a:pt x="22860" y="121920"/>
                </a:lnTo>
                <a:lnTo>
                  <a:pt x="25907" y="117348"/>
                </a:lnTo>
                <a:lnTo>
                  <a:pt x="28955" y="111252"/>
                </a:lnTo>
                <a:lnTo>
                  <a:pt x="32003" y="102108"/>
                </a:lnTo>
                <a:lnTo>
                  <a:pt x="30479" y="68580"/>
                </a:lnTo>
                <a:lnTo>
                  <a:pt x="28955" y="73152"/>
                </a:lnTo>
                <a:lnTo>
                  <a:pt x="27431" y="76200"/>
                </a:lnTo>
                <a:lnTo>
                  <a:pt x="25907" y="79248"/>
                </a:lnTo>
                <a:lnTo>
                  <a:pt x="24384" y="80772"/>
                </a:lnTo>
                <a:lnTo>
                  <a:pt x="21336" y="82296"/>
                </a:lnTo>
                <a:lnTo>
                  <a:pt x="18287" y="80772"/>
                </a:lnTo>
                <a:lnTo>
                  <a:pt x="18287" y="76200"/>
                </a:lnTo>
                <a:lnTo>
                  <a:pt x="16763" y="73152"/>
                </a:lnTo>
                <a:lnTo>
                  <a:pt x="16763" y="48768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3110304" y="4948517"/>
            <a:ext cx="44374" cy="194982"/>
          </a:xfrm>
          <a:custGeom>
            <a:avLst/>
            <a:gdLst/>
            <a:ahLst/>
            <a:cxnLst/>
            <a:rect l="l" t="t" r="r" b="b"/>
            <a:pathLst>
              <a:path w="50291" h="220980">
                <a:moveTo>
                  <a:pt x="42671" y="73152"/>
                </a:moveTo>
                <a:lnTo>
                  <a:pt x="42645" y="69029"/>
                </a:lnTo>
                <a:lnTo>
                  <a:pt x="42082" y="54088"/>
                </a:lnTo>
                <a:lnTo>
                  <a:pt x="40986" y="41746"/>
                </a:lnTo>
                <a:lnTo>
                  <a:pt x="39624" y="32004"/>
                </a:lnTo>
                <a:lnTo>
                  <a:pt x="39624" y="22860"/>
                </a:lnTo>
                <a:lnTo>
                  <a:pt x="36575" y="15240"/>
                </a:lnTo>
                <a:lnTo>
                  <a:pt x="33527" y="9143"/>
                </a:lnTo>
                <a:lnTo>
                  <a:pt x="30479" y="3048"/>
                </a:lnTo>
                <a:lnTo>
                  <a:pt x="25907" y="0"/>
                </a:lnTo>
                <a:lnTo>
                  <a:pt x="16763" y="0"/>
                </a:lnTo>
                <a:lnTo>
                  <a:pt x="13715" y="3048"/>
                </a:lnTo>
                <a:lnTo>
                  <a:pt x="9143" y="9143"/>
                </a:lnTo>
                <a:lnTo>
                  <a:pt x="4739" y="19690"/>
                </a:lnTo>
                <a:lnTo>
                  <a:pt x="1524" y="33528"/>
                </a:lnTo>
                <a:lnTo>
                  <a:pt x="0" y="39624"/>
                </a:lnTo>
                <a:lnTo>
                  <a:pt x="0" y="73152"/>
                </a:lnTo>
                <a:lnTo>
                  <a:pt x="1524" y="79248"/>
                </a:lnTo>
                <a:lnTo>
                  <a:pt x="3048" y="85343"/>
                </a:lnTo>
                <a:lnTo>
                  <a:pt x="4571" y="88392"/>
                </a:lnTo>
                <a:lnTo>
                  <a:pt x="7619" y="88392"/>
                </a:lnTo>
                <a:lnTo>
                  <a:pt x="9143" y="85343"/>
                </a:lnTo>
                <a:lnTo>
                  <a:pt x="10667" y="82296"/>
                </a:lnTo>
                <a:lnTo>
                  <a:pt x="12191" y="77724"/>
                </a:lnTo>
                <a:lnTo>
                  <a:pt x="13715" y="71628"/>
                </a:lnTo>
                <a:lnTo>
                  <a:pt x="13715" y="62484"/>
                </a:lnTo>
                <a:lnTo>
                  <a:pt x="15239" y="56387"/>
                </a:lnTo>
                <a:lnTo>
                  <a:pt x="15239" y="51816"/>
                </a:lnTo>
                <a:lnTo>
                  <a:pt x="16763" y="48768"/>
                </a:lnTo>
                <a:lnTo>
                  <a:pt x="16763" y="44196"/>
                </a:lnTo>
                <a:lnTo>
                  <a:pt x="19812" y="41148"/>
                </a:lnTo>
                <a:lnTo>
                  <a:pt x="22859" y="41148"/>
                </a:lnTo>
                <a:lnTo>
                  <a:pt x="24383" y="44196"/>
                </a:lnTo>
                <a:lnTo>
                  <a:pt x="25907" y="47243"/>
                </a:lnTo>
                <a:lnTo>
                  <a:pt x="25907" y="53340"/>
                </a:lnTo>
                <a:lnTo>
                  <a:pt x="27431" y="56387"/>
                </a:lnTo>
                <a:lnTo>
                  <a:pt x="27431" y="88392"/>
                </a:lnTo>
                <a:lnTo>
                  <a:pt x="21336" y="89916"/>
                </a:lnTo>
                <a:lnTo>
                  <a:pt x="16763" y="92964"/>
                </a:lnTo>
                <a:lnTo>
                  <a:pt x="15239" y="138684"/>
                </a:lnTo>
                <a:lnTo>
                  <a:pt x="16763" y="134112"/>
                </a:lnTo>
                <a:lnTo>
                  <a:pt x="18287" y="131064"/>
                </a:lnTo>
                <a:lnTo>
                  <a:pt x="19812" y="129540"/>
                </a:lnTo>
                <a:lnTo>
                  <a:pt x="22859" y="126492"/>
                </a:lnTo>
                <a:lnTo>
                  <a:pt x="27431" y="123443"/>
                </a:lnTo>
                <a:lnTo>
                  <a:pt x="27431" y="161544"/>
                </a:lnTo>
                <a:lnTo>
                  <a:pt x="28955" y="195072"/>
                </a:lnTo>
                <a:lnTo>
                  <a:pt x="30479" y="202692"/>
                </a:lnTo>
                <a:lnTo>
                  <a:pt x="32003" y="210312"/>
                </a:lnTo>
                <a:lnTo>
                  <a:pt x="35051" y="213360"/>
                </a:lnTo>
                <a:lnTo>
                  <a:pt x="36575" y="217931"/>
                </a:lnTo>
                <a:lnTo>
                  <a:pt x="39624" y="220980"/>
                </a:lnTo>
                <a:lnTo>
                  <a:pt x="44195" y="220980"/>
                </a:lnTo>
                <a:lnTo>
                  <a:pt x="47243" y="217931"/>
                </a:lnTo>
                <a:lnTo>
                  <a:pt x="50291" y="214884"/>
                </a:lnTo>
                <a:lnTo>
                  <a:pt x="50291" y="173736"/>
                </a:lnTo>
                <a:lnTo>
                  <a:pt x="47243" y="176784"/>
                </a:lnTo>
                <a:lnTo>
                  <a:pt x="44195" y="175260"/>
                </a:lnTo>
                <a:lnTo>
                  <a:pt x="42671" y="172212"/>
                </a:lnTo>
                <a:lnTo>
                  <a:pt x="42671" y="73152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3434378" y="4948517"/>
            <a:ext cx="55133" cy="190948"/>
          </a:xfrm>
          <a:custGeom>
            <a:avLst/>
            <a:gdLst/>
            <a:ahLst/>
            <a:cxnLst/>
            <a:rect l="l" t="t" r="r" b="b"/>
            <a:pathLst>
              <a:path w="62484" h="216408">
                <a:moveTo>
                  <a:pt x="28956" y="175260"/>
                </a:moveTo>
                <a:lnTo>
                  <a:pt x="24384" y="175260"/>
                </a:lnTo>
                <a:lnTo>
                  <a:pt x="24384" y="170687"/>
                </a:lnTo>
                <a:lnTo>
                  <a:pt x="22860" y="164592"/>
                </a:lnTo>
                <a:lnTo>
                  <a:pt x="22860" y="71628"/>
                </a:lnTo>
                <a:lnTo>
                  <a:pt x="25908" y="62484"/>
                </a:lnTo>
                <a:lnTo>
                  <a:pt x="28956" y="57912"/>
                </a:lnTo>
                <a:lnTo>
                  <a:pt x="30480" y="54864"/>
                </a:lnTo>
                <a:lnTo>
                  <a:pt x="32004" y="51816"/>
                </a:lnTo>
                <a:lnTo>
                  <a:pt x="33528" y="50292"/>
                </a:lnTo>
                <a:lnTo>
                  <a:pt x="36575" y="50292"/>
                </a:lnTo>
                <a:lnTo>
                  <a:pt x="38100" y="53340"/>
                </a:lnTo>
                <a:lnTo>
                  <a:pt x="38100" y="60960"/>
                </a:lnTo>
                <a:lnTo>
                  <a:pt x="39624" y="67056"/>
                </a:lnTo>
                <a:lnTo>
                  <a:pt x="39624" y="167640"/>
                </a:lnTo>
                <a:lnTo>
                  <a:pt x="38100" y="170687"/>
                </a:lnTo>
                <a:lnTo>
                  <a:pt x="38100" y="172212"/>
                </a:lnTo>
                <a:lnTo>
                  <a:pt x="36575" y="175260"/>
                </a:lnTo>
                <a:lnTo>
                  <a:pt x="33528" y="175260"/>
                </a:lnTo>
                <a:lnTo>
                  <a:pt x="33528" y="216408"/>
                </a:lnTo>
                <a:lnTo>
                  <a:pt x="62484" y="216408"/>
                </a:lnTo>
                <a:lnTo>
                  <a:pt x="62484" y="175260"/>
                </a:lnTo>
                <a:lnTo>
                  <a:pt x="59436" y="175260"/>
                </a:lnTo>
                <a:lnTo>
                  <a:pt x="56387" y="173736"/>
                </a:lnTo>
                <a:lnTo>
                  <a:pt x="54863" y="170687"/>
                </a:lnTo>
                <a:lnTo>
                  <a:pt x="54863" y="67056"/>
                </a:lnTo>
                <a:lnTo>
                  <a:pt x="54522" y="53618"/>
                </a:lnTo>
                <a:lnTo>
                  <a:pt x="53762" y="40420"/>
                </a:lnTo>
                <a:lnTo>
                  <a:pt x="53340" y="30480"/>
                </a:lnTo>
                <a:lnTo>
                  <a:pt x="51816" y="21336"/>
                </a:lnTo>
                <a:lnTo>
                  <a:pt x="50292" y="13716"/>
                </a:lnTo>
                <a:lnTo>
                  <a:pt x="47244" y="7620"/>
                </a:lnTo>
                <a:lnTo>
                  <a:pt x="45720" y="3048"/>
                </a:lnTo>
                <a:lnTo>
                  <a:pt x="42672" y="0"/>
                </a:lnTo>
                <a:lnTo>
                  <a:pt x="36575" y="0"/>
                </a:lnTo>
                <a:lnTo>
                  <a:pt x="33528" y="1524"/>
                </a:lnTo>
                <a:lnTo>
                  <a:pt x="30480" y="6096"/>
                </a:lnTo>
                <a:lnTo>
                  <a:pt x="28956" y="9143"/>
                </a:lnTo>
                <a:lnTo>
                  <a:pt x="25908" y="16764"/>
                </a:lnTo>
                <a:lnTo>
                  <a:pt x="21336" y="27431"/>
                </a:lnTo>
                <a:lnTo>
                  <a:pt x="21336" y="0"/>
                </a:lnTo>
                <a:lnTo>
                  <a:pt x="16763" y="0"/>
                </a:lnTo>
                <a:lnTo>
                  <a:pt x="12192" y="9143"/>
                </a:lnTo>
                <a:lnTo>
                  <a:pt x="6096" y="15240"/>
                </a:lnTo>
                <a:lnTo>
                  <a:pt x="0" y="18287"/>
                </a:lnTo>
                <a:lnTo>
                  <a:pt x="0" y="59436"/>
                </a:lnTo>
                <a:lnTo>
                  <a:pt x="7620" y="59436"/>
                </a:lnTo>
                <a:lnTo>
                  <a:pt x="7620" y="172212"/>
                </a:lnTo>
                <a:lnTo>
                  <a:pt x="4572" y="175260"/>
                </a:lnTo>
                <a:lnTo>
                  <a:pt x="0" y="175260"/>
                </a:lnTo>
                <a:lnTo>
                  <a:pt x="0" y="216408"/>
                </a:lnTo>
                <a:lnTo>
                  <a:pt x="28956" y="216408"/>
                </a:lnTo>
                <a:lnTo>
                  <a:pt x="28956" y="17526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3380590" y="4948517"/>
            <a:ext cx="48409" cy="196327"/>
          </a:xfrm>
          <a:custGeom>
            <a:avLst/>
            <a:gdLst/>
            <a:ahLst/>
            <a:cxnLst/>
            <a:rect l="l" t="t" r="r" b="b"/>
            <a:pathLst>
              <a:path w="54863" h="222504">
                <a:moveTo>
                  <a:pt x="54863" y="109728"/>
                </a:moveTo>
                <a:lnTo>
                  <a:pt x="54819" y="103349"/>
                </a:lnTo>
                <a:lnTo>
                  <a:pt x="54432" y="89494"/>
                </a:lnTo>
                <a:lnTo>
                  <a:pt x="53733" y="76402"/>
                </a:lnTo>
                <a:lnTo>
                  <a:pt x="52826" y="64281"/>
                </a:lnTo>
                <a:lnTo>
                  <a:pt x="51815" y="53340"/>
                </a:lnTo>
                <a:lnTo>
                  <a:pt x="51161" y="49790"/>
                </a:lnTo>
                <a:lnTo>
                  <a:pt x="48247" y="35589"/>
                </a:lnTo>
                <a:lnTo>
                  <a:pt x="45000" y="23474"/>
                </a:lnTo>
                <a:lnTo>
                  <a:pt x="41147" y="13716"/>
                </a:lnTo>
                <a:lnTo>
                  <a:pt x="38099" y="4572"/>
                </a:lnTo>
                <a:lnTo>
                  <a:pt x="32003" y="0"/>
                </a:lnTo>
                <a:lnTo>
                  <a:pt x="21335" y="0"/>
                </a:lnTo>
                <a:lnTo>
                  <a:pt x="12191" y="13716"/>
                </a:lnTo>
                <a:lnTo>
                  <a:pt x="7687" y="26535"/>
                </a:lnTo>
                <a:lnTo>
                  <a:pt x="4921" y="38878"/>
                </a:lnTo>
                <a:lnTo>
                  <a:pt x="3047" y="53340"/>
                </a:lnTo>
                <a:lnTo>
                  <a:pt x="1613" y="69559"/>
                </a:lnTo>
                <a:lnTo>
                  <a:pt x="786" y="82139"/>
                </a:lnTo>
                <a:lnTo>
                  <a:pt x="213" y="95598"/>
                </a:lnTo>
                <a:lnTo>
                  <a:pt x="0" y="109728"/>
                </a:lnTo>
                <a:lnTo>
                  <a:pt x="17" y="116018"/>
                </a:lnTo>
                <a:lnTo>
                  <a:pt x="247" y="131315"/>
                </a:lnTo>
                <a:lnTo>
                  <a:pt x="798" y="145365"/>
                </a:lnTo>
                <a:lnTo>
                  <a:pt x="1740" y="158239"/>
                </a:lnTo>
                <a:lnTo>
                  <a:pt x="3145" y="170006"/>
                </a:lnTo>
                <a:lnTo>
                  <a:pt x="5081" y="180736"/>
                </a:lnTo>
                <a:lnTo>
                  <a:pt x="7619" y="190500"/>
                </a:lnTo>
                <a:lnTo>
                  <a:pt x="12616" y="207930"/>
                </a:lnTo>
                <a:lnTo>
                  <a:pt x="19158" y="218860"/>
                </a:lnTo>
                <a:lnTo>
                  <a:pt x="17214" y="136576"/>
                </a:lnTo>
                <a:lnTo>
                  <a:pt x="16820" y="123997"/>
                </a:lnTo>
                <a:lnTo>
                  <a:pt x="16796" y="98749"/>
                </a:lnTo>
                <a:lnTo>
                  <a:pt x="17159" y="85731"/>
                </a:lnTo>
                <a:lnTo>
                  <a:pt x="18287" y="74675"/>
                </a:lnTo>
                <a:lnTo>
                  <a:pt x="18287" y="65531"/>
                </a:lnTo>
                <a:lnTo>
                  <a:pt x="19811" y="57912"/>
                </a:lnTo>
                <a:lnTo>
                  <a:pt x="21335" y="53340"/>
                </a:lnTo>
                <a:lnTo>
                  <a:pt x="22859" y="48768"/>
                </a:lnTo>
                <a:lnTo>
                  <a:pt x="25907" y="45720"/>
                </a:lnTo>
                <a:lnTo>
                  <a:pt x="30479" y="45720"/>
                </a:lnTo>
                <a:lnTo>
                  <a:pt x="32003" y="51816"/>
                </a:lnTo>
                <a:lnTo>
                  <a:pt x="35051" y="62484"/>
                </a:lnTo>
                <a:lnTo>
                  <a:pt x="35850" y="70359"/>
                </a:lnTo>
                <a:lnTo>
                  <a:pt x="36360" y="81862"/>
                </a:lnTo>
                <a:lnTo>
                  <a:pt x="36549" y="95547"/>
                </a:lnTo>
                <a:lnTo>
                  <a:pt x="36543" y="124669"/>
                </a:lnTo>
                <a:lnTo>
                  <a:pt x="36238" y="138656"/>
                </a:lnTo>
                <a:lnTo>
                  <a:pt x="35340" y="150493"/>
                </a:lnTo>
                <a:lnTo>
                  <a:pt x="33527" y="160020"/>
                </a:lnTo>
                <a:lnTo>
                  <a:pt x="32003" y="170687"/>
                </a:lnTo>
                <a:lnTo>
                  <a:pt x="28955" y="176784"/>
                </a:lnTo>
                <a:lnTo>
                  <a:pt x="27431" y="176784"/>
                </a:lnTo>
                <a:lnTo>
                  <a:pt x="27431" y="222504"/>
                </a:lnTo>
                <a:lnTo>
                  <a:pt x="34760" y="219119"/>
                </a:lnTo>
                <a:lnTo>
                  <a:pt x="41692" y="208453"/>
                </a:lnTo>
                <a:lnTo>
                  <a:pt x="47243" y="190500"/>
                </a:lnTo>
                <a:lnTo>
                  <a:pt x="48060" y="186803"/>
                </a:lnTo>
                <a:lnTo>
                  <a:pt x="49993" y="176519"/>
                </a:lnTo>
                <a:lnTo>
                  <a:pt x="51653" y="165164"/>
                </a:lnTo>
                <a:lnTo>
                  <a:pt x="53005" y="152772"/>
                </a:lnTo>
                <a:lnTo>
                  <a:pt x="54014" y="139379"/>
                </a:lnTo>
                <a:lnTo>
                  <a:pt x="54645" y="125019"/>
                </a:lnTo>
                <a:lnTo>
                  <a:pt x="54863" y="109728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3395780" y="5069026"/>
            <a:ext cx="9015" cy="75818"/>
          </a:xfrm>
          <a:custGeom>
            <a:avLst/>
            <a:gdLst/>
            <a:ahLst/>
            <a:cxnLst/>
            <a:rect l="l" t="t" r="r" b="b"/>
            <a:pathLst>
              <a:path w="10217" h="85927">
                <a:moveTo>
                  <a:pt x="10217" y="85927"/>
                </a:moveTo>
                <a:lnTo>
                  <a:pt x="10217" y="40207"/>
                </a:lnTo>
                <a:lnTo>
                  <a:pt x="7169" y="40207"/>
                </a:lnTo>
                <a:lnTo>
                  <a:pt x="5645" y="37159"/>
                </a:lnTo>
                <a:lnTo>
                  <a:pt x="4121" y="32587"/>
                </a:lnTo>
                <a:lnTo>
                  <a:pt x="2597" y="28015"/>
                </a:lnTo>
                <a:lnTo>
                  <a:pt x="1073" y="20395"/>
                </a:lnTo>
                <a:lnTo>
                  <a:pt x="1073" y="11251"/>
                </a:lnTo>
                <a:lnTo>
                  <a:pt x="0" y="0"/>
                </a:lnTo>
                <a:lnTo>
                  <a:pt x="1944" y="82283"/>
                </a:lnTo>
                <a:lnTo>
                  <a:pt x="10217" y="85927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3220570" y="4948517"/>
            <a:ext cx="45719" cy="194982"/>
          </a:xfrm>
          <a:custGeom>
            <a:avLst/>
            <a:gdLst/>
            <a:ahLst/>
            <a:cxnLst/>
            <a:rect l="l" t="t" r="r" b="b"/>
            <a:pathLst>
              <a:path w="51815" h="220980">
                <a:moveTo>
                  <a:pt x="51815" y="214884"/>
                </a:moveTo>
                <a:lnTo>
                  <a:pt x="51815" y="173736"/>
                </a:lnTo>
                <a:lnTo>
                  <a:pt x="50291" y="176784"/>
                </a:lnTo>
                <a:lnTo>
                  <a:pt x="47244" y="175260"/>
                </a:lnTo>
                <a:lnTo>
                  <a:pt x="45720" y="172212"/>
                </a:lnTo>
                <a:lnTo>
                  <a:pt x="45720" y="169164"/>
                </a:lnTo>
                <a:lnTo>
                  <a:pt x="44196" y="166116"/>
                </a:lnTo>
                <a:lnTo>
                  <a:pt x="44110" y="54144"/>
                </a:lnTo>
                <a:lnTo>
                  <a:pt x="43691" y="41769"/>
                </a:lnTo>
                <a:lnTo>
                  <a:pt x="42672" y="32004"/>
                </a:lnTo>
                <a:lnTo>
                  <a:pt x="41148" y="22860"/>
                </a:lnTo>
                <a:lnTo>
                  <a:pt x="39624" y="15240"/>
                </a:lnTo>
                <a:lnTo>
                  <a:pt x="36575" y="9143"/>
                </a:lnTo>
                <a:lnTo>
                  <a:pt x="33527" y="3048"/>
                </a:lnTo>
                <a:lnTo>
                  <a:pt x="28956" y="0"/>
                </a:lnTo>
                <a:lnTo>
                  <a:pt x="19812" y="0"/>
                </a:lnTo>
                <a:lnTo>
                  <a:pt x="15239" y="3048"/>
                </a:lnTo>
                <a:lnTo>
                  <a:pt x="12191" y="9143"/>
                </a:lnTo>
                <a:lnTo>
                  <a:pt x="7787" y="19690"/>
                </a:lnTo>
                <a:lnTo>
                  <a:pt x="4572" y="33528"/>
                </a:lnTo>
                <a:lnTo>
                  <a:pt x="3048" y="39624"/>
                </a:lnTo>
                <a:lnTo>
                  <a:pt x="1524" y="48768"/>
                </a:lnTo>
                <a:lnTo>
                  <a:pt x="1524" y="67056"/>
                </a:lnTo>
                <a:lnTo>
                  <a:pt x="3048" y="73152"/>
                </a:lnTo>
                <a:lnTo>
                  <a:pt x="4572" y="79248"/>
                </a:lnTo>
                <a:lnTo>
                  <a:pt x="4572" y="85343"/>
                </a:lnTo>
                <a:lnTo>
                  <a:pt x="7620" y="88392"/>
                </a:lnTo>
                <a:lnTo>
                  <a:pt x="10668" y="88392"/>
                </a:lnTo>
                <a:lnTo>
                  <a:pt x="12191" y="85343"/>
                </a:lnTo>
                <a:lnTo>
                  <a:pt x="13715" y="82296"/>
                </a:lnTo>
                <a:lnTo>
                  <a:pt x="15239" y="77724"/>
                </a:lnTo>
                <a:lnTo>
                  <a:pt x="15239" y="71628"/>
                </a:lnTo>
                <a:lnTo>
                  <a:pt x="16763" y="62484"/>
                </a:lnTo>
                <a:lnTo>
                  <a:pt x="16763" y="56387"/>
                </a:lnTo>
                <a:lnTo>
                  <a:pt x="18287" y="51816"/>
                </a:lnTo>
                <a:lnTo>
                  <a:pt x="18287" y="47243"/>
                </a:lnTo>
                <a:lnTo>
                  <a:pt x="19812" y="44196"/>
                </a:lnTo>
                <a:lnTo>
                  <a:pt x="21336" y="41148"/>
                </a:lnTo>
                <a:lnTo>
                  <a:pt x="24384" y="41148"/>
                </a:lnTo>
                <a:lnTo>
                  <a:pt x="27432" y="44196"/>
                </a:lnTo>
                <a:lnTo>
                  <a:pt x="27432" y="47243"/>
                </a:lnTo>
                <a:lnTo>
                  <a:pt x="28956" y="50292"/>
                </a:lnTo>
                <a:lnTo>
                  <a:pt x="28956" y="88392"/>
                </a:lnTo>
                <a:lnTo>
                  <a:pt x="22860" y="89916"/>
                </a:lnTo>
                <a:lnTo>
                  <a:pt x="18287" y="92964"/>
                </a:lnTo>
                <a:lnTo>
                  <a:pt x="13715" y="97536"/>
                </a:lnTo>
                <a:lnTo>
                  <a:pt x="10668" y="102108"/>
                </a:lnTo>
                <a:lnTo>
                  <a:pt x="7620" y="108204"/>
                </a:lnTo>
                <a:lnTo>
                  <a:pt x="4572" y="114300"/>
                </a:lnTo>
                <a:lnTo>
                  <a:pt x="3048" y="120396"/>
                </a:lnTo>
                <a:lnTo>
                  <a:pt x="1524" y="126492"/>
                </a:lnTo>
                <a:lnTo>
                  <a:pt x="1428" y="136122"/>
                </a:lnTo>
                <a:lnTo>
                  <a:pt x="178" y="147715"/>
                </a:lnTo>
                <a:lnTo>
                  <a:pt x="0" y="161544"/>
                </a:lnTo>
                <a:lnTo>
                  <a:pt x="1" y="165342"/>
                </a:lnTo>
                <a:lnTo>
                  <a:pt x="173" y="179525"/>
                </a:lnTo>
                <a:lnTo>
                  <a:pt x="1010" y="191974"/>
                </a:lnTo>
                <a:lnTo>
                  <a:pt x="3048" y="202692"/>
                </a:lnTo>
                <a:lnTo>
                  <a:pt x="6096" y="214884"/>
                </a:lnTo>
                <a:lnTo>
                  <a:pt x="10668" y="220980"/>
                </a:lnTo>
                <a:lnTo>
                  <a:pt x="16763" y="220980"/>
                </a:lnTo>
                <a:lnTo>
                  <a:pt x="15239" y="166116"/>
                </a:lnTo>
                <a:lnTo>
                  <a:pt x="15239" y="146304"/>
                </a:lnTo>
                <a:lnTo>
                  <a:pt x="16763" y="141731"/>
                </a:lnTo>
                <a:lnTo>
                  <a:pt x="16763" y="138684"/>
                </a:lnTo>
                <a:lnTo>
                  <a:pt x="18287" y="134112"/>
                </a:lnTo>
                <a:lnTo>
                  <a:pt x="19812" y="131064"/>
                </a:lnTo>
                <a:lnTo>
                  <a:pt x="22860" y="129540"/>
                </a:lnTo>
                <a:lnTo>
                  <a:pt x="25908" y="126492"/>
                </a:lnTo>
                <a:lnTo>
                  <a:pt x="28956" y="123443"/>
                </a:lnTo>
                <a:lnTo>
                  <a:pt x="28956" y="161544"/>
                </a:lnTo>
                <a:lnTo>
                  <a:pt x="27432" y="166116"/>
                </a:lnTo>
                <a:lnTo>
                  <a:pt x="25908" y="169164"/>
                </a:lnTo>
                <a:lnTo>
                  <a:pt x="24384" y="172212"/>
                </a:lnTo>
                <a:lnTo>
                  <a:pt x="21336" y="175260"/>
                </a:lnTo>
                <a:lnTo>
                  <a:pt x="18287" y="173736"/>
                </a:lnTo>
                <a:lnTo>
                  <a:pt x="19812" y="217931"/>
                </a:lnTo>
                <a:lnTo>
                  <a:pt x="22860" y="214884"/>
                </a:lnTo>
                <a:lnTo>
                  <a:pt x="25908" y="210312"/>
                </a:lnTo>
                <a:lnTo>
                  <a:pt x="28956" y="204216"/>
                </a:lnTo>
                <a:lnTo>
                  <a:pt x="32003" y="195072"/>
                </a:lnTo>
                <a:lnTo>
                  <a:pt x="33527" y="202692"/>
                </a:lnTo>
                <a:lnTo>
                  <a:pt x="35051" y="210312"/>
                </a:lnTo>
                <a:lnTo>
                  <a:pt x="36575" y="213360"/>
                </a:lnTo>
                <a:lnTo>
                  <a:pt x="39624" y="217931"/>
                </a:lnTo>
                <a:lnTo>
                  <a:pt x="41148" y="220980"/>
                </a:lnTo>
                <a:lnTo>
                  <a:pt x="47244" y="220980"/>
                </a:lnTo>
                <a:lnTo>
                  <a:pt x="50291" y="217931"/>
                </a:lnTo>
                <a:lnTo>
                  <a:pt x="51815" y="214884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3234017" y="5095090"/>
            <a:ext cx="4034" cy="48409"/>
          </a:xfrm>
          <a:custGeom>
            <a:avLst/>
            <a:gdLst/>
            <a:ahLst/>
            <a:cxnLst/>
            <a:rect l="l" t="t" r="r" b="b"/>
            <a:pathLst>
              <a:path w="4572" h="54863">
                <a:moveTo>
                  <a:pt x="1524" y="3048"/>
                </a:moveTo>
                <a:lnTo>
                  <a:pt x="0" y="0"/>
                </a:lnTo>
                <a:lnTo>
                  <a:pt x="1524" y="54864"/>
                </a:lnTo>
                <a:lnTo>
                  <a:pt x="4572" y="51816"/>
                </a:lnTo>
                <a:lnTo>
                  <a:pt x="3048" y="7620"/>
                </a:lnTo>
                <a:lnTo>
                  <a:pt x="1524" y="3048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3010796" y="4951207"/>
            <a:ext cx="30927" cy="192292"/>
          </a:xfrm>
          <a:custGeom>
            <a:avLst/>
            <a:gdLst/>
            <a:ahLst/>
            <a:cxnLst/>
            <a:rect l="l" t="t" r="r" b="b"/>
            <a:pathLst>
              <a:path w="35051" h="217932">
                <a:moveTo>
                  <a:pt x="35051" y="170687"/>
                </a:moveTo>
                <a:lnTo>
                  <a:pt x="33527" y="173736"/>
                </a:lnTo>
                <a:lnTo>
                  <a:pt x="30479" y="172212"/>
                </a:lnTo>
                <a:lnTo>
                  <a:pt x="28955" y="169163"/>
                </a:lnTo>
                <a:lnTo>
                  <a:pt x="28955" y="166116"/>
                </a:lnTo>
                <a:lnTo>
                  <a:pt x="27431" y="163068"/>
                </a:lnTo>
                <a:lnTo>
                  <a:pt x="27346" y="51096"/>
                </a:lnTo>
                <a:lnTo>
                  <a:pt x="26927" y="38721"/>
                </a:lnTo>
                <a:lnTo>
                  <a:pt x="25907" y="28956"/>
                </a:lnTo>
                <a:lnTo>
                  <a:pt x="24383" y="19812"/>
                </a:lnTo>
                <a:lnTo>
                  <a:pt x="22859" y="12192"/>
                </a:lnTo>
                <a:lnTo>
                  <a:pt x="19812" y="6095"/>
                </a:lnTo>
                <a:lnTo>
                  <a:pt x="15239" y="0"/>
                </a:lnTo>
                <a:lnTo>
                  <a:pt x="12192" y="145231"/>
                </a:lnTo>
                <a:lnTo>
                  <a:pt x="12191" y="158495"/>
                </a:lnTo>
                <a:lnTo>
                  <a:pt x="10667" y="163068"/>
                </a:lnTo>
                <a:lnTo>
                  <a:pt x="9143" y="166116"/>
                </a:lnTo>
                <a:lnTo>
                  <a:pt x="7619" y="169163"/>
                </a:lnTo>
                <a:lnTo>
                  <a:pt x="4571" y="172212"/>
                </a:lnTo>
                <a:lnTo>
                  <a:pt x="1524" y="170687"/>
                </a:lnTo>
                <a:lnTo>
                  <a:pt x="0" y="166116"/>
                </a:lnTo>
                <a:lnTo>
                  <a:pt x="0" y="217931"/>
                </a:lnTo>
                <a:lnTo>
                  <a:pt x="3047" y="214883"/>
                </a:lnTo>
                <a:lnTo>
                  <a:pt x="6095" y="211836"/>
                </a:lnTo>
                <a:lnTo>
                  <a:pt x="7619" y="207263"/>
                </a:lnTo>
                <a:lnTo>
                  <a:pt x="10667" y="201168"/>
                </a:lnTo>
                <a:lnTo>
                  <a:pt x="15239" y="192024"/>
                </a:lnTo>
                <a:lnTo>
                  <a:pt x="16763" y="199644"/>
                </a:lnTo>
                <a:lnTo>
                  <a:pt x="18287" y="207263"/>
                </a:lnTo>
                <a:lnTo>
                  <a:pt x="19812" y="210312"/>
                </a:lnTo>
                <a:lnTo>
                  <a:pt x="21335" y="214883"/>
                </a:lnTo>
                <a:lnTo>
                  <a:pt x="24383" y="217931"/>
                </a:lnTo>
                <a:lnTo>
                  <a:pt x="30479" y="217931"/>
                </a:lnTo>
                <a:lnTo>
                  <a:pt x="33527" y="214883"/>
                </a:lnTo>
                <a:lnTo>
                  <a:pt x="35051" y="211836"/>
                </a:lnTo>
                <a:lnTo>
                  <a:pt x="35051" y="170687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493546" y="4937760"/>
            <a:ext cx="49753" cy="287766"/>
          </a:xfrm>
          <a:custGeom>
            <a:avLst/>
            <a:gdLst/>
            <a:ahLst/>
            <a:cxnLst/>
            <a:rect l="l" t="t" r="r" b="b"/>
            <a:pathLst>
              <a:path w="56387" h="326135">
                <a:moveTo>
                  <a:pt x="4572" y="111251"/>
                </a:moveTo>
                <a:lnTo>
                  <a:pt x="4572" y="126491"/>
                </a:lnTo>
                <a:lnTo>
                  <a:pt x="6096" y="131063"/>
                </a:lnTo>
                <a:lnTo>
                  <a:pt x="7619" y="137159"/>
                </a:lnTo>
                <a:lnTo>
                  <a:pt x="9143" y="141731"/>
                </a:lnTo>
                <a:lnTo>
                  <a:pt x="10667" y="146303"/>
                </a:lnTo>
                <a:lnTo>
                  <a:pt x="10615" y="146435"/>
                </a:lnTo>
                <a:lnTo>
                  <a:pt x="6263" y="158568"/>
                </a:lnTo>
                <a:lnTo>
                  <a:pt x="3048" y="170687"/>
                </a:lnTo>
                <a:lnTo>
                  <a:pt x="1702" y="183350"/>
                </a:lnTo>
                <a:lnTo>
                  <a:pt x="1524" y="196595"/>
                </a:lnTo>
                <a:lnTo>
                  <a:pt x="1524" y="211835"/>
                </a:lnTo>
                <a:lnTo>
                  <a:pt x="3048" y="217931"/>
                </a:lnTo>
                <a:lnTo>
                  <a:pt x="4572" y="224027"/>
                </a:lnTo>
                <a:lnTo>
                  <a:pt x="6096" y="228600"/>
                </a:lnTo>
                <a:lnTo>
                  <a:pt x="9143" y="233171"/>
                </a:lnTo>
                <a:lnTo>
                  <a:pt x="4572" y="240791"/>
                </a:lnTo>
                <a:lnTo>
                  <a:pt x="3048" y="248412"/>
                </a:lnTo>
                <a:lnTo>
                  <a:pt x="1524" y="254507"/>
                </a:lnTo>
                <a:lnTo>
                  <a:pt x="0" y="260603"/>
                </a:lnTo>
                <a:lnTo>
                  <a:pt x="0" y="291083"/>
                </a:lnTo>
                <a:lnTo>
                  <a:pt x="1524" y="298703"/>
                </a:lnTo>
                <a:lnTo>
                  <a:pt x="3048" y="306323"/>
                </a:lnTo>
                <a:lnTo>
                  <a:pt x="6096" y="313944"/>
                </a:lnTo>
                <a:lnTo>
                  <a:pt x="10667" y="318515"/>
                </a:lnTo>
                <a:lnTo>
                  <a:pt x="13715" y="323088"/>
                </a:lnTo>
                <a:lnTo>
                  <a:pt x="19812" y="326135"/>
                </a:lnTo>
                <a:lnTo>
                  <a:pt x="21336" y="286512"/>
                </a:lnTo>
                <a:lnTo>
                  <a:pt x="18287" y="281939"/>
                </a:lnTo>
                <a:lnTo>
                  <a:pt x="15239" y="278891"/>
                </a:lnTo>
                <a:lnTo>
                  <a:pt x="13715" y="272795"/>
                </a:lnTo>
                <a:lnTo>
                  <a:pt x="13715" y="259079"/>
                </a:lnTo>
                <a:lnTo>
                  <a:pt x="15239" y="256031"/>
                </a:lnTo>
                <a:lnTo>
                  <a:pt x="15239" y="252983"/>
                </a:lnTo>
                <a:lnTo>
                  <a:pt x="16763" y="248412"/>
                </a:lnTo>
                <a:lnTo>
                  <a:pt x="15239" y="178307"/>
                </a:lnTo>
                <a:lnTo>
                  <a:pt x="15239" y="170687"/>
                </a:lnTo>
                <a:lnTo>
                  <a:pt x="16763" y="167639"/>
                </a:lnTo>
                <a:lnTo>
                  <a:pt x="16763" y="163067"/>
                </a:lnTo>
                <a:lnTo>
                  <a:pt x="18524" y="72891"/>
                </a:lnTo>
                <a:lnTo>
                  <a:pt x="19812" y="62483"/>
                </a:lnTo>
                <a:lnTo>
                  <a:pt x="21336" y="56387"/>
                </a:lnTo>
                <a:lnTo>
                  <a:pt x="22860" y="53339"/>
                </a:lnTo>
                <a:lnTo>
                  <a:pt x="27431" y="53339"/>
                </a:lnTo>
                <a:lnTo>
                  <a:pt x="28955" y="56387"/>
                </a:lnTo>
                <a:lnTo>
                  <a:pt x="30479" y="62483"/>
                </a:lnTo>
                <a:lnTo>
                  <a:pt x="31853" y="74962"/>
                </a:lnTo>
                <a:lnTo>
                  <a:pt x="32003" y="89915"/>
                </a:lnTo>
                <a:lnTo>
                  <a:pt x="32003" y="108203"/>
                </a:lnTo>
                <a:lnTo>
                  <a:pt x="30479" y="114300"/>
                </a:lnTo>
                <a:lnTo>
                  <a:pt x="30479" y="164591"/>
                </a:lnTo>
                <a:lnTo>
                  <a:pt x="33527" y="161544"/>
                </a:lnTo>
                <a:lnTo>
                  <a:pt x="36575" y="155447"/>
                </a:lnTo>
                <a:lnTo>
                  <a:pt x="37952" y="153321"/>
                </a:lnTo>
                <a:lnTo>
                  <a:pt x="41886" y="141886"/>
                </a:lnTo>
                <a:lnTo>
                  <a:pt x="44196" y="128015"/>
                </a:lnTo>
                <a:lnTo>
                  <a:pt x="45559" y="116752"/>
                </a:lnTo>
                <a:lnTo>
                  <a:pt x="46759" y="104096"/>
                </a:lnTo>
                <a:lnTo>
                  <a:pt x="47243" y="91439"/>
                </a:lnTo>
                <a:lnTo>
                  <a:pt x="46854" y="80176"/>
                </a:lnTo>
                <a:lnTo>
                  <a:pt x="45714" y="67520"/>
                </a:lnTo>
                <a:lnTo>
                  <a:pt x="44196" y="54863"/>
                </a:lnTo>
                <a:lnTo>
                  <a:pt x="45719" y="51815"/>
                </a:lnTo>
                <a:lnTo>
                  <a:pt x="45719" y="50291"/>
                </a:lnTo>
                <a:lnTo>
                  <a:pt x="51815" y="50291"/>
                </a:lnTo>
                <a:lnTo>
                  <a:pt x="53339" y="47243"/>
                </a:lnTo>
                <a:lnTo>
                  <a:pt x="54863" y="42671"/>
                </a:lnTo>
                <a:lnTo>
                  <a:pt x="54863" y="38100"/>
                </a:lnTo>
                <a:lnTo>
                  <a:pt x="56387" y="33527"/>
                </a:lnTo>
                <a:lnTo>
                  <a:pt x="56387" y="18287"/>
                </a:lnTo>
                <a:lnTo>
                  <a:pt x="54863" y="12191"/>
                </a:lnTo>
                <a:lnTo>
                  <a:pt x="54863" y="7619"/>
                </a:lnTo>
                <a:lnTo>
                  <a:pt x="53339" y="3047"/>
                </a:lnTo>
                <a:lnTo>
                  <a:pt x="51815" y="0"/>
                </a:lnTo>
                <a:lnTo>
                  <a:pt x="47243" y="0"/>
                </a:lnTo>
                <a:lnTo>
                  <a:pt x="45719" y="1523"/>
                </a:lnTo>
                <a:lnTo>
                  <a:pt x="44196" y="6095"/>
                </a:lnTo>
                <a:lnTo>
                  <a:pt x="42672" y="10667"/>
                </a:lnTo>
                <a:lnTo>
                  <a:pt x="41148" y="18287"/>
                </a:lnTo>
                <a:lnTo>
                  <a:pt x="39624" y="28956"/>
                </a:lnTo>
                <a:lnTo>
                  <a:pt x="36575" y="22859"/>
                </a:lnTo>
                <a:lnTo>
                  <a:pt x="35051" y="19812"/>
                </a:lnTo>
                <a:lnTo>
                  <a:pt x="33527" y="16763"/>
                </a:lnTo>
                <a:lnTo>
                  <a:pt x="30479" y="13715"/>
                </a:lnTo>
                <a:lnTo>
                  <a:pt x="27431" y="12191"/>
                </a:lnTo>
                <a:lnTo>
                  <a:pt x="23816" y="12214"/>
                </a:lnTo>
                <a:lnTo>
                  <a:pt x="15960" y="18061"/>
                </a:lnTo>
                <a:lnTo>
                  <a:pt x="9143" y="33527"/>
                </a:lnTo>
                <a:lnTo>
                  <a:pt x="8107" y="37231"/>
                </a:lnTo>
                <a:lnTo>
                  <a:pt x="5727" y="48569"/>
                </a:lnTo>
                <a:lnTo>
                  <a:pt x="4164" y="60875"/>
                </a:lnTo>
                <a:lnTo>
                  <a:pt x="3308" y="74149"/>
                </a:lnTo>
                <a:lnTo>
                  <a:pt x="3048" y="88391"/>
                </a:lnTo>
                <a:lnTo>
                  <a:pt x="3048" y="103631"/>
                </a:lnTo>
                <a:lnTo>
                  <a:pt x="4572" y="111251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508337" y="5002075"/>
            <a:ext cx="12101" cy="80912"/>
          </a:xfrm>
          <a:custGeom>
            <a:avLst/>
            <a:gdLst/>
            <a:ahLst/>
            <a:cxnLst/>
            <a:rect l="l" t="t" r="r" b="b"/>
            <a:pathLst>
              <a:path w="13715" h="91700">
                <a:moveTo>
                  <a:pt x="13715" y="41408"/>
                </a:moveTo>
                <a:lnTo>
                  <a:pt x="12191" y="47504"/>
                </a:lnTo>
                <a:lnTo>
                  <a:pt x="10667" y="50552"/>
                </a:lnTo>
                <a:lnTo>
                  <a:pt x="6096" y="50552"/>
                </a:lnTo>
                <a:lnTo>
                  <a:pt x="4572" y="47504"/>
                </a:lnTo>
                <a:lnTo>
                  <a:pt x="3048" y="41408"/>
                </a:lnTo>
                <a:lnTo>
                  <a:pt x="1524" y="35312"/>
                </a:lnTo>
                <a:lnTo>
                  <a:pt x="1524" y="14315"/>
                </a:lnTo>
                <a:lnTo>
                  <a:pt x="1760" y="0"/>
                </a:lnTo>
                <a:lnTo>
                  <a:pt x="0" y="90176"/>
                </a:lnTo>
                <a:lnTo>
                  <a:pt x="3048" y="90176"/>
                </a:lnTo>
                <a:lnTo>
                  <a:pt x="6096" y="91700"/>
                </a:lnTo>
                <a:lnTo>
                  <a:pt x="13715" y="91700"/>
                </a:lnTo>
                <a:lnTo>
                  <a:pt x="13715" y="41408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506992" y="5095090"/>
            <a:ext cx="36307" cy="130436"/>
          </a:xfrm>
          <a:custGeom>
            <a:avLst/>
            <a:gdLst/>
            <a:ahLst/>
            <a:cxnLst/>
            <a:rect l="l" t="t" r="r" b="b"/>
            <a:pathLst>
              <a:path w="41148" h="147827">
                <a:moveTo>
                  <a:pt x="40625" y="61729"/>
                </a:moveTo>
                <a:lnTo>
                  <a:pt x="39101" y="49248"/>
                </a:lnTo>
                <a:lnTo>
                  <a:pt x="36575" y="38100"/>
                </a:lnTo>
                <a:lnTo>
                  <a:pt x="33527" y="27432"/>
                </a:lnTo>
                <a:lnTo>
                  <a:pt x="30479" y="21336"/>
                </a:lnTo>
                <a:lnTo>
                  <a:pt x="24384" y="16764"/>
                </a:lnTo>
                <a:lnTo>
                  <a:pt x="16763" y="13716"/>
                </a:lnTo>
                <a:lnTo>
                  <a:pt x="10667" y="9144"/>
                </a:lnTo>
                <a:lnTo>
                  <a:pt x="3048" y="4572"/>
                </a:lnTo>
                <a:lnTo>
                  <a:pt x="1524" y="3048"/>
                </a:lnTo>
                <a:lnTo>
                  <a:pt x="0" y="0"/>
                </a:lnTo>
                <a:lnTo>
                  <a:pt x="1524" y="70104"/>
                </a:lnTo>
                <a:lnTo>
                  <a:pt x="3048" y="64008"/>
                </a:lnTo>
                <a:lnTo>
                  <a:pt x="7620" y="67056"/>
                </a:lnTo>
                <a:lnTo>
                  <a:pt x="12191" y="70104"/>
                </a:lnTo>
                <a:lnTo>
                  <a:pt x="16763" y="71628"/>
                </a:lnTo>
                <a:lnTo>
                  <a:pt x="21336" y="74676"/>
                </a:lnTo>
                <a:lnTo>
                  <a:pt x="24384" y="76200"/>
                </a:lnTo>
                <a:lnTo>
                  <a:pt x="24384" y="79248"/>
                </a:lnTo>
                <a:lnTo>
                  <a:pt x="25908" y="82296"/>
                </a:lnTo>
                <a:lnTo>
                  <a:pt x="25908" y="99060"/>
                </a:lnTo>
                <a:lnTo>
                  <a:pt x="24384" y="102108"/>
                </a:lnTo>
                <a:lnTo>
                  <a:pt x="22860" y="103632"/>
                </a:lnTo>
                <a:lnTo>
                  <a:pt x="21336" y="106680"/>
                </a:lnTo>
                <a:lnTo>
                  <a:pt x="18287" y="108204"/>
                </a:lnTo>
                <a:lnTo>
                  <a:pt x="15239" y="109728"/>
                </a:lnTo>
                <a:lnTo>
                  <a:pt x="9144" y="109728"/>
                </a:lnTo>
                <a:lnTo>
                  <a:pt x="6096" y="108204"/>
                </a:lnTo>
                <a:lnTo>
                  <a:pt x="4572" y="147828"/>
                </a:lnTo>
                <a:lnTo>
                  <a:pt x="16763" y="147828"/>
                </a:lnTo>
                <a:lnTo>
                  <a:pt x="22860" y="144780"/>
                </a:lnTo>
                <a:lnTo>
                  <a:pt x="27432" y="137160"/>
                </a:lnTo>
                <a:lnTo>
                  <a:pt x="28675" y="135372"/>
                </a:lnTo>
                <a:lnTo>
                  <a:pt x="33813" y="124677"/>
                </a:lnTo>
                <a:lnTo>
                  <a:pt x="38100" y="111252"/>
                </a:lnTo>
                <a:lnTo>
                  <a:pt x="39338" y="102031"/>
                </a:lnTo>
                <a:lnTo>
                  <a:pt x="40623" y="89330"/>
                </a:lnTo>
                <a:lnTo>
                  <a:pt x="41148" y="76200"/>
                </a:lnTo>
                <a:lnTo>
                  <a:pt x="41147" y="75874"/>
                </a:lnTo>
                <a:lnTo>
                  <a:pt x="40625" y="61729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270324" y="4937759"/>
            <a:ext cx="49753" cy="285078"/>
          </a:xfrm>
          <a:custGeom>
            <a:avLst/>
            <a:gdLst/>
            <a:ahLst/>
            <a:cxnLst/>
            <a:rect l="l" t="t" r="r" b="b"/>
            <a:pathLst>
              <a:path w="56387" h="323088">
                <a:moveTo>
                  <a:pt x="21336" y="114300"/>
                </a:moveTo>
                <a:lnTo>
                  <a:pt x="19812" y="108203"/>
                </a:lnTo>
                <a:lnTo>
                  <a:pt x="18287" y="100583"/>
                </a:lnTo>
                <a:lnTo>
                  <a:pt x="18316" y="87057"/>
                </a:lnTo>
                <a:lnTo>
                  <a:pt x="19380" y="72834"/>
                </a:lnTo>
                <a:lnTo>
                  <a:pt x="21336" y="62483"/>
                </a:lnTo>
                <a:lnTo>
                  <a:pt x="22860" y="56387"/>
                </a:lnTo>
                <a:lnTo>
                  <a:pt x="24384" y="53339"/>
                </a:lnTo>
                <a:lnTo>
                  <a:pt x="27432" y="53339"/>
                </a:lnTo>
                <a:lnTo>
                  <a:pt x="30480" y="56387"/>
                </a:lnTo>
                <a:lnTo>
                  <a:pt x="30480" y="62483"/>
                </a:lnTo>
                <a:lnTo>
                  <a:pt x="30843" y="64000"/>
                </a:lnTo>
                <a:lnTo>
                  <a:pt x="32708" y="75022"/>
                </a:lnTo>
                <a:lnTo>
                  <a:pt x="33527" y="89915"/>
                </a:lnTo>
                <a:lnTo>
                  <a:pt x="33527" y="99059"/>
                </a:lnTo>
                <a:lnTo>
                  <a:pt x="32003" y="108203"/>
                </a:lnTo>
                <a:lnTo>
                  <a:pt x="30480" y="114300"/>
                </a:lnTo>
                <a:lnTo>
                  <a:pt x="30480" y="164591"/>
                </a:lnTo>
                <a:lnTo>
                  <a:pt x="35051" y="161544"/>
                </a:lnTo>
                <a:lnTo>
                  <a:pt x="38100" y="155447"/>
                </a:lnTo>
                <a:lnTo>
                  <a:pt x="42906" y="141886"/>
                </a:lnTo>
                <a:lnTo>
                  <a:pt x="45720" y="128015"/>
                </a:lnTo>
                <a:lnTo>
                  <a:pt x="47083" y="116752"/>
                </a:lnTo>
                <a:lnTo>
                  <a:pt x="48283" y="104096"/>
                </a:lnTo>
                <a:lnTo>
                  <a:pt x="48768" y="91439"/>
                </a:lnTo>
                <a:lnTo>
                  <a:pt x="48378" y="80176"/>
                </a:lnTo>
                <a:lnTo>
                  <a:pt x="47238" y="67520"/>
                </a:lnTo>
                <a:lnTo>
                  <a:pt x="45720" y="54863"/>
                </a:lnTo>
                <a:lnTo>
                  <a:pt x="45720" y="51815"/>
                </a:lnTo>
                <a:lnTo>
                  <a:pt x="47244" y="50291"/>
                </a:lnTo>
                <a:lnTo>
                  <a:pt x="53339" y="50291"/>
                </a:lnTo>
                <a:lnTo>
                  <a:pt x="54863" y="47243"/>
                </a:lnTo>
                <a:lnTo>
                  <a:pt x="54863" y="42671"/>
                </a:lnTo>
                <a:lnTo>
                  <a:pt x="56387" y="38100"/>
                </a:lnTo>
                <a:lnTo>
                  <a:pt x="56387" y="12191"/>
                </a:lnTo>
                <a:lnTo>
                  <a:pt x="54863" y="7619"/>
                </a:lnTo>
                <a:lnTo>
                  <a:pt x="54863" y="3047"/>
                </a:lnTo>
                <a:lnTo>
                  <a:pt x="53339" y="0"/>
                </a:lnTo>
                <a:lnTo>
                  <a:pt x="50292" y="0"/>
                </a:lnTo>
                <a:lnTo>
                  <a:pt x="47244" y="1523"/>
                </a:lnTo>
                <a:lnTo>
                  <a:pt x="45720" y="6095"/>
                </a:lnTo>
                <a:lnTo>
                  <a:pt x="44196" y="10667"/>
                </a:lnTo>
                <a:lnTo>
                  <a:pt x="41148" y="18287"/>
                </a:lnTo>
                <a:lnTo>
                  <a:pt x="39624" y="28956"/>
                </a:lnTo>
                <a:lnTo>
                  <a:pt x="38100" y="22859"/>
                </a:lnTo>
                <a:lnTo>
                  <a:pt x="36575" y="19812"/>
                </a:lnTo>
                <a:lnTo>
                  <a:pt x="33527" y="16763"/>
                </a:lnTo>
                <a:lnTo>
                  <a:pt x="30480" y="13715"/>
                </a:lnTo>
                <a:lnTo>
                  <a:pt x="28956" y="12191"/>
                </a:lnTo>
                <a:lnTo>
                  <a:pt x="24483" y="12284"/>
                </a:lnTo>
                <a:lnTo>
                  <a:pt x="15876" y="18431"/>
                </a:lnTo>
                <a:lnTo>
                  <a:pt x="9144" y="33527"/>
                </a:lnTo>
                <a:lnTo>
                  <a:pt x="8416" y="37231"/>
                </a:lnTo>
                <a:lnTo>
                  <a:pt x="6401" y="48569"/>
                </a:lnTo>
                <a:lnTo>
                  <a:pt x="4687" y="60875"/>
                </a:lnTo>
                <a:lnTo>
                  <a:pt x="3494" y="74149"/>
                </a:lnTo>
                <a:lnTo>
                  <a:pt x="3048" y="88391"/>
                </a:lnTo>
                <a:lnTo>
                  <a:pt x="3048" y="96012"/>
                </a:lnTo>
                <a:lnTo>
                  <a:pt x="4572" y="103631"/>
                </a:lnTo>
                <a:lnTo>
                  <a:pt x="4572" y="120395"/>
                </a:lnTo>
                <a:lnTo>
                  <a:pt x="6096" y="126491"/>
                </a:lnTo>
                <a:lnTo>
                  <a:pt x="7620" y="131063"/>
                </a:lnTo>
                <a:lnTo>
                  <a:pt x="7620" y="137159"/>
                </a:lnTo>
                <a:lnTo>
                  <a:pt x="9144" y="141731"/>
                </a:lnTo>
                <a:lnTo>
                  <a:pt x="10668" y="146303"/>
                </a:lnTo>
                <a:lnTo>
                  <a:pt x="7620" y="153923"/>
                </a:lnTo>
                <a:lnTo>
                  <a:pt x="6096" y="163067"/>
                </a:lnTo>
                <a:lnTo>
                  <a:pt x="4572" y="170687"/>
                </a:lnTo>
                <a:lnTo>
                  <a:pt x="4451" y="171292"/>
                </a:lnTo>
                <a:lnTo>
                  <a:pt x="2431" y="183416"/>
                </a:lnTo>
                <a:lnTo>
                  <a:pt x="1524" y="196595"/>
                </a:lnTo>
                <a:lnTo>
                  <a:pt x="1524" y="204215"/>
                </a:lnTo>
                <a:lnTo>
                  <a:pt x="3048" y="211835"/>
                </a:lnTo>
                <a:lnTo>
                  <a:pt x="4572" y="217931"/>
                </a:lnTo>
                <a:lnTo>
                  <a:pt x="6096" y="224027"/>
                </a:lnTo>
                <a:lnTo>
                  <a:pt x="7620" y="228600"/>
                </a:lnTo>
                <a:lnTo>
                  <a:pt x="9144" y="233171"/>
                </a:lnTo>
                <a:lnTo>
                  <a:pt x="6096" y="240791"/>
                </a:lnTo>
                <a:lnTo>
                  <a:pt x="3048" y="248412"/>
                </a:lnTo>
                <a:lnTo>
                  <a:pt x="1524" y="254507"/>
                </a:lnTo>
                <a:lnTo>
                  <a:pt x="1524" y="260603"/>
                </a:lnTo>
                <a:lnTo>
                  <a:pt x="0" y="268223"/>
                </a:lnTo>
                <a:lnTo>
                  <a:pt x="0" y="283463"/>
                </a:lnTo>
                <a:lnTo>
                  <a:pt x="1524" y="291083"/>
                </a:lnTo>
                <a:lnTo>
                  <a:pt x="3048" y="298703"/>
                </a:lnTo>
                <a:lnTo>
                  <a:pt x="4572" y="306323"/>
                </a:lnTo>
                <a:lnTo>
                  <a:pt x="7620" y="313944"/>
                </a:lnTo>
                <a:lnTo>
                  <a:pt x="10668" y="318515"/>
                </a:lnTo>
                <a:lnTo>
                  <a:pt x="15239" y="323088"/>
                </a:lnTo>
                <a:lnTo>
                  <a:pt x="15239" y="256031"/>
                </a:lnTo>
                <a:lnTo>
                  <a:pt x="16763" y="252983"/>
                </a:lnTo>
                <a:lnTo>
                  <a:pt x="16763" y="166115"/>
                </a:lnTo>
                <a:lnTo>
                  <a:pt x="18287" y="163067"/>
                </a:lnTo>
                <a:lnTo>
                  <a:pt x="18287" y="161544"/>
                </a:lnTo>
                <a:lnTo>
                  <a:pt x="21336" y="163067"/>
                </a:lnTo>
                <a:lnTo>
                  <a:pt x="24384" y="164591"/>
                </a:lnTo>
                <a:lnTo>
                  <a:pt x="21336" y="11430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3289150" y="5038613"/>
            <a:ext cx="8068" cy="44374"/>
          </a:xfrm>
          <a:custGeom>
            <a:avLst/>
            <a:gdLst/>
            <a:ahLst/>
            <a:cxnLst/>
            <a:rect l="l" t="t" r="r" b="b"/>
            <a:pathLst>
              <a:path w="9144" h="50291">
                <a:moveTo>
                  <a:pt x="9144" y="0"/>
                </a:moveTo>
                <a:lnTo>
                  <a:pt x="7620" y="6095"/>
                </a:lnTo>
                <a:lnTo>
                  <a:pt x="6096" y="9143"/>
                </a:lnTo>
                <a:lnTo>
                  <a:pt x="3048" y="9143"/>
                </a:lnTo>
                <a:lnTo>
                  <a:pt x="1524" y="6095"/>
                </a:lnTo>
                <a:lnTo>
                  <a:pt x="0" y="0"/>
                </a:lnTo>
                <a:lnTo>
                  <a:pt x="3048" y="50291"/>
                </a:lnTo>
                <a:lnTo>
                  <a:pt x="9144" y="50291"/>
                </a:lnTo>
                <a:lnTo>
                  <a:pt x="9144" y="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909943" y="4878592"/>
            <a:ext cx="75303" cy="260873"/>
          </a:xfrm>
          <a:custGeom>
            <a:avLst/>
            <a:gdLst/>
            <a:ahLst/>
            <a:cxnLst/>
            <a:rect l="l" t="t" r="r" b="b"/>
            <a:pathLst>
              <a:path w="85343" h="295655">
                <a:moveTo>
                  <a:pt x="19812" y="210172"/>
                </a:moveTo>
                <a:lnTo>
                  <a:pt x="19812" y="57911"/>
                </a:lnTo>
                <a:lnTo>
                  <a:pt x="20373" y="67524"/>
                </a:lnTo>
                <a:lnTo>
                  <a:pt x="21135" y="80198"/>
                </a:lnTo>
                <a:lnTo>
                  <a:pt x="21918" y="92872"/>
                </a:lnTo>
                <a:lnTo>
                  <a:pt x="22719" y="105546"/>
                </a:lnTo>
                <a:lnTo>
                  <a:pt x="23535" y="118220"/>
                </a:lnTo>
                <a:lnTo>
                  <a:pt x="24365" y="130894"/>
                </a:lnTo>
                <a:lnTo>
                  <a:pt x="25204" y="143568"/>
                </a:lnTo>
                <a:lnTo>
                  <a:pt x="26051" y="156242"/>
                </a:lnTo>
                <a:lnTo>
                  <a:pt x="26902" y="168916"/>
                </a:lnTo>
                <a:lnTo>
                  <a:pt x="27755" y="181590"/>
                </a:lnTo>
                <a:lnTo>
                  <a:pt x="28607" y="194264"/>
                </a:lnTo>
                <a:lnTo>
                  <a:pt x="29455" y="206938"/>
                </a:lnTo>
                <a:lnTo>
                  <a:pt x="30296" y="219612"/>
                </a:lnTo>
                <a:lnTo>
                  <a:pt x="31128" y="232286"/>
                </a:lnTo>
                <a:lnTo>
                  <a:pt x="31948" y="244960"/>
                </a:lnTo>
                <a:lnTo>
                  <a:pt x="32753" y="257634"/>
                </a:lnTo>
                <a:lnTo>
                  <a:pt x="33541" y="270308"/>
                </a:lnTo>
                <a:lnTo>
                  <a:pt x="34308" y="282982"/>
                </a:lnTo>
                <a:lnTo>
                  <a:pt x="35052" y="295655"/>
                </a:lnTo>
                <a:lnTo>
                  <a:pt x="44196" y="295655"/>
                </a:lnTo>
                <a:lnTo>
                  <a:pt x="45484" y="278552"/>
                </a:lnTo>
                <a:lnTo>
                  <a:pt x="46426" y="265996"/>
                </a:lnTo>
                <a:lnTo>
                  <a:pt x="47365" y="253418"/>
                </a:lnTo>
                <a:lnTo>
                  <a:pt x="48300" y="240821"/>
                </a:lnTo>
                <a:lnTo>
                  <a:pt x="49230" y="228204"/>
                </a:lnTo>
                <a:lnTo>
                  <a:pt x="50152" y="215570"/>
                </a:lnTo>
                <a:lnTo>
                  <a:pt x="51067" y="202919"/>
                </a:lnTo>
                <a:lnTo>
                  <a:pt x="51972" y="190253"/>
                </a:lnTo>
                <a:lnTo>
                  <a:pt x="52867" y="177573"/>
                </a:lnTo>
                <a:lnTo>
                  <a:pt x="53750" y="164881"/>
                </a:lnTo>
                <a:lnTo>
                  <a:pt x="54620" y="152177"/>
                </a:lnTo>
                <a:lnTo>
                  <a:pt x="55476" y="139464"/>
                </a:lnTo>
                <a:lnTo>
                  <a:pt x="56316" y="126741"/>
                </a:lnTo>
                <a:lnTo>
                  <a:pt x="57140" y="114011"/>
                </a:lnTo>
                <a:lnTo>
                  <a:pt x="57945" y="101275"/>
                </a:lnTo>
                <a:lnTo>
                  <a:pt x="58731" y="88533"/>
                </a:lnTo>
                <a:lnTo>
                  <a:pt x="59496" y="75788"/>
                </a:lnTo>
                <a:lnTo>
                  <a:pt x="60239" y="63040"/>
                </a:lnTo>
                <a:lnTo>
                  <a:pt x="60960" y="50291"/>
                </a:lnTo>
                <a:lnTo>
                  <a:pt x="60960" y="249935"/>
                </a:lnTo>
                <a:lnTo>
                  <a:pt x="59436" y="251459"/>
                </a:lnTo>
                <a:lnTo>
                  <a:pt x="59436" y="254507"/>
                </a:lnTo>
                <a:lnTo>
                  <a:pt x="53340" y="254507"/>
                </a:lnTo>
                <a:lnTo>
                  <a:pt x="53340" y="295655"/>
                </a:lnTo>
                <a:lnTo>
                  <a:pt x="85343" y="295655"/>
                </a:lnTo>
                <a:lnTo>
                  <a:pt x="85343" y="254507"/>
                </a:lnTo>
                <a:lnTo>
                  <a:pt x="82296" y="254507"/>
                </a:lnTo>
                <a:lnTo>
                  <a:pt x="79248" y="252983"/>
                </a:lnTo>
                <a:lnTo>
                  <a:pt x="77724" y="249935"/>
                </a:lnTo>
                <a:lnTo>
                  <a:pt x="77724" y="48767"/>
                </a:lnTo>
                <a:lnTo>
                  <a:pt x="79248" y="45719"/>
                </a:lnTo>
                <a:lnTo>
                  <a:pt x="79248" y="42671"/>
                </a:lnTo>
                <a:lnTo>
                  <a:pt x="82296" y="41147"/>
                </a:lnTo>
                <a:lnTo>
                  <a:pt x="85343" y="41147"/>
                </a:lnTo>
                <a:lnTo>
                  <a:pt x="85343" y="0"/>
                </a:lnTo>
                <a:lnTo>
                  <a:pt x="54863" y="0"/>
                </a:lnTo>
                <a:lnTo>
                  <a:pt x="54677" y="2419"/>
                </a:lnTo>
                <a:lnTo>
                  <a:pt x="53712" y="15012"/>
                </a:lnTo>
                <a:lnTo>
                  <a:pt x="52750" y="27643"/>
                </a:lnTo>
                <a:lnTo>
                  <a:pt x="51796" y="40305"/>
                </a:lnTo>
                <a:lnTo>
                  <a:pt x="50851" y="52993"/>
                </a:lnTo>
                <a:lnTo>
                  <a:pt x="49920" y="65698"/>
                </a:lnTo>
                <a:lnTo>
                  <a:pt x="49005" y="78416"/>
                </a:lnTo>
                <a:lnTo>
                  <a:pt x="48111" y="91140"/>
                </a:lnTo>
                <a:lnTo>
                  <a:pt x="47239" y="103863"/>
                </a:lnTo>
                <a:lnTo>
                  <a:pt x="46394" y="116580"/>
                </a:lnTo>
                <a:lnTo>
                  <a:pt x="45578" y="129282"/>
                </a:lnTo>
                <a:lnTo>
                  <a:pt x="44794" y="141965"/>
                </a:lnTo>
                <a:lnTo>
                  <a:pt x="44047" y="154622"/>
                </a:lnTo>
                <a:lnTo>
                  <a:pt x="43338" y="167246"/>
                </a:lnTo>
                <a:lnTo>
                  <a:pt x="42672" y="179831"/>
                </a:lnTo>
                <a:lnTo>
                  <a:pt x="42486" y="177412"/>
                </a:lnTo>
                <a:lnTo>
                  <a:pt x="41550" y="164819"/>
                </a:lnTo>
                <a:lnTo>
                  <a:pt x="40650" y="152188"/>
                </a:lnTo>
                <a:lnTo>
                  <a:pt x="39783" y="139526"/>
                </a:lnTo>
                <a:lnTo>
                  <a:pt x="38940" y="126838"/>
                </a:lnTo>
                <a:lnTo>
                  <a:pt x="38116" y="114133"/>
                </a:lnTo>
                <a:lnTo>
                  <a:pt x="37304" y="101415"/>
                </a:lnTo>
                <a:lnTo>
                  <a:pt x="36498" y="88691"/>
                </a:lnTo>
                <a:lnTo>
                  <a:pt x="35691" y="75968"/>
                </a:lnTo>
                <a:lnTo>
                  <a:pt x="34877" y="63251"/>
                </a:lnTo>
                <a:lnTo>
                  <a:pt x="34050" y="50549"/>
                </a:lnTo>
                <a:lnTo>
                  <a:pt x="33203" y="37866"/>
                </a:lnTo>
                <a:lnTo>
                  <a:pt x="32330" y="25209"/>
                </a:lnTo>
                <a:lnTo>
                  <a:pt x="31424" y="12585"/>
                </a:lnTo>
                <a:lnTo>
                  <a:pt x="30480" y="0"/>
                </a:lnTo>
                <a:lnTo>
                  <a:pt x="0" y="0"/>
                </a:lnTo>
                <a:lnTo>
                  <a:pt x="0" y="41147"/>
                </a:lnTo>
                <a:lnTo>
                  <a:pt x="3048" y="41147"/>
                </a:lnTo>
                <a:lnTo>
                  <a:pt x="6096" y="42671"/>
                </a:lnTo>
                <a:lnTo>
                  <a:pt x="7619" y="45719"/>
                </a:lnTo>
                <a:lnTo>
                  <a:pt x="7619" y="246887"/>
                </a:lnTo>
                <a:lnTo>
                  <a:pt x="6096" y="249935"/>
                </a:lnTo>
                <a:lnTo>
                  <a:pt x="6096" y="251459"/>
                </a:lnTo>
                <a:lnTo>
                  <a:pt x="4572" y="254507"/>
                </a:lnTo>
                <a:lnTo>
                  <a:pt x="0" y="254507"/>
                </a:lnTo>
                <a:lnTo>
                  <a:pt x="0" y="295655"/>
                </a:lnTo>
                <a:lnTo>
                  <a:pt x="27431" y="295655"/>
                </a:lnTo>
                <a:lnTo>
                  <a:pt x="27431" y="254507"/>
                </a:lnTo>
                <a:lnTo>
                  <a:pt x="21336" y="254507"/>
                </a:lnTo>
                <a:lnTo>
                  <a:pt x="19812" y="251459"/>
                </a:lnTo>
                <a:lnTo>
                  <a:pt x="19812" y="210172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3324112" y="4863800"/>
            <a:ext cx="51099" cy="281044"/>
          </a:xfrm>
          <a:custGeom>
            <a:avLst/>
            <a:gdLst/>
            <a:ahLst/>
            <a:cxnLst/>
            <a:rect l="l" t="t" r="r" b="b"/>
            <a:pathLst>
              <a:path w="57912" h="318516">
                <a:moveTo>
                  <a:pt x="50291" y="165553"/>
                </a:moveTo>
                <a:lnTo>
                  <a:pt x="50291" y="0"/>
                </a:lnTo>
                <a:lnTo>
                  <a:pt x="45720" y="0"/>
                </a:lnTo>
                <a:lnTo>
                  <a:pt x="42672" y="6096"/>
                </a:lnTo>
                <a:lnTo>
                  <a:pt x="41148" y="9143"/>
                </a:lnTo>
                <a:lnTo>
                  <a:pt x="38100" y="12192"/>
                </a:lnTo>
                <a:lnTo>
                  <a:pt x="35051" y="15240"/>
                </a:lnTo>
                <a:lnTo>
                  <a:pt x="32003" y="16764"/>
                </a:lnTo>
                <a:lnTo>
                  <a:pt x="27432" y="18287"/>
                </a:lnTo>
                <a:lnTo>
                  <a:pt x="27432" y="59436"/>
                </a:lnTo>
                <a:lnTo>
                  <a:pt x="35051" y="59436"/>
                </a:lnTo>
                <a:lnTo>
                  <a:pt x="35051" y="109728"/>
                </a:lnTo>
                <a:lnTo>
                  <a:pt x="33527" y="105156"/>
                </a:lnTo>
                <a:lnTo>
                  <a:pt x="30479" y="100584"/>
                </a:lnTo>
                <a:lnTo>
                  <a:pt x="28955" y="99060"/>
                </a:lnTo>
                <a:lnTo>
                  <a:pt x="27432" y="96012"/>
                </a:lnTo>
                <a:lnTo>
                  <a:pt x="18287" y="96012"/>
                </a:lnTo>
                <a:lnTo>
                  <a:pt x="15239" y="100584"/>
                </a:lnTo>
                <a:lnTo>
                  <a:pt x="12191" y="109728"/>
                </a:lnTo>
                <a:lnTo>
                  <a:pt x="11615" y="111242"/>
                </a:lnTo>
                <a:lnTo>
                  <a:pt x="8759" y="120805"/>
                </a:lnTo>
                <a:lnTo>
                  <a:pt x="5903" y="133601"/>
                </a:lnTo>
                <a:lnTo>
                  <a:pt x="3048" y="149352"/>
                </a:lnTo>
                <a:lnTo>
                  <a:pt x="1541" y="167617"/>
                </a:lnTo>
                <a:lnTo>
                  <a:pt x="749" y="180234"/>
                </a:lnTo>
                <a:lnTo>
                  <a:pt x="203" y="193481"/>
                </a:lnTo>
                <a:lnTo>
                  <a:pt x="0" y="207264"/>
                </a:lnTo>
                <a:lnTo>
                  <a:pt x="67" y="215129"/>
                </a:lnTo>
                <a:lnTo>
                  <a:pt x="476" y="228620"/>
                </a:lnTo>
                <a:lnTo>
                  <a:pt x="1173" y="241522"/>
                </a:lnTo>
                <a:lnTo>
                  <a:pt x="2062" y="253739"/>
                </a:lnTo>
                <a:lnTo>
                  <a:pt x="3048" y="265176"/>
                </a:lnTo>
                <a:lnTo>
                  <a:pt x="6078" y="283355"/>
                </a:lnTo>
                <a:lnTo>
                  <a:pt x="8661" y="295248"/>
                </a:lnTo>
                <a:lnTo>
                  <a:pt x="12191" y="304800"/>
                </a:lnTo>
                <a:lnTo>
                  <a:pt x="15239" y="313944"/>
                </a:lnTo>
                <a:lnTo>
                  <a:pt x="18287" y="318516"/>
                </a:lnTo>
                <a:lnTo>
                  <a:pt x="21336" y="318516"/>
                </a:lnTo>
                <a:lnTo>
                  <a:pt x="19876" y="245483"/>
                </a:lnTo>
                <a:lnTo>
                  <a:pt x="18758" y="233915"/>
                </a:lnTo>
                <a:lnTo>
                  <a:pt x="18346" y="220726"/>
                </a:lnTo>
                <a:lnTo>
                  <a:pt x="18287" y="170687"/>
                </a:lnTo>
                <a:lnTo>
                  <a:pt x="19812" y="160020"/>
                </a:lnTo>
                <a:lnTo>
                  <a:pt x="21336" y="153924"/>
                </a:lnTo>
                <a:lnTo>
                  <a:pt x="22860" y="149352"/>
                </a:lnTo>
                <a:lnTo>
                  <a:pt x="24384" y="144780"/>
                </a:lnTo>
                <a:lnTo>
                  <a:pt x="25908" y="141732"/>
                </a:lnTo>
                <a:lnTo>
                  <a:pt x="28955" y="141732"/>
                </a:lnTo>
                <a:lnTo>
                  <a:pt x="30479" y="144780"/>
                </a:lnTo>
                <a:lnTo>
                  <a:pt x="32003" y="147828"/>
                </a:lnTo>
                <a:lnTo>
                  <a:pt x="33527" y="152400"/>
                </a:lnTo>
                <a:lnTo>
                  <a:pt x="35051" y="156972"/>
                </a:lnTo>
                <a:lnTo>
                  <a:pt x="35051" y="251460"/>
                </a:lnTo>
                <a:lnTo>
                  <a:pt x="32003" y="259080"/>
                </a:lnTo>
                <a:lnTo>
                  <a:pt x="30479" y="263652"/>
                </a:lnTo>
                <a:lnTo>
                  <a:pt x="30479" y="265176"/>
                </a:lnTo>
                <a:lnTo>
                  <a:pt x="28955" y="312420"/>
                </a:lnTo>
                <a:lnTo>
                  <a:pt x="30479" y="309372"/>
                </a:lnTo>
                <a:lnTo>
                  <a:pt x="33527" y="303276"/>
                </a:lnTo>
                <a:lnTo>
                  <a:pt x="36575" y="294132"/>
                </a:lnTo>
                <a:lnTo>
                  <a:pt x="36575" y="315468"/>
                </a:lnTo>
                <a:lnTo>
                  <a:pt x="44196" y="315468"/>
                </a:lnTo>
                <a:lnTo>
                  <a:pt x="51815" y="313944"/>
                </a:lnTo>
                <a:lnTo>
                  <a:pt x="57912" y="312420"/>
                </a:lnTo>
                <a:lnTo>
                  <a:pt x="57912" y="271272"/>
                </a:lnTo>
                <a:lnTo>
                  <a:pt x="53339" y="271272"/>
                </a:lnTo>
                <a:lnTo>
                  <a:pt x="51815" y="268224"/>
                </a:lnTo>
                <a:lnTo>
                  <a:pt x="51815" y="265176"/>
                </a:lnTo>
                <a:lnTo>
                  <a:pt x="50291" y="263652"/>
                </a:lnTo>
                <a:lnTo>
                  <a:pt x="50291" y="165553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579607" y="5044663"/>
            <a:ext cx="24204" cy="0"/>
          </a:xfrm>
          <a:custGeom>
            <a:avLst/>
            <a:gdLst/>
            <a:ahLst/>
            <a:cxnLst/>
            <a:rect l="l" t="t" r="r" b="b"/>
            <a:pathLst>
              <a:path w="27431">
                <a:moveTo>
                  <a:pt x="0" y="0"/>
                </a:moveTo>
                <a:lnTo>
                  <a:pt x="27431" y="0"/>
                </a:lnTo>
              </a:path>
            </a:pathLst>
          </a:custGeom>
          <a:ln w="51561">
            <a:solidFill>
              <a:srgbClr val="006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980329" y="4863800"/>
            <a:ext cx="14791" cy="69925"/>
          </a:xfrm>
          <a:custGeom>
            <a:avLst/>
            <a:gdLst/>
            <a:ahLst/>
            <a:cxnLst/>
            <a:rect l="l" t="t" r="r" b="b"/>
            <a:pathLst>
              <a:path w="16763" h="79248">
                <a:moveTo>
                  <a:pt x="0" y="39624"/>
                </a:moveTo>
                <a:lnTo>
                  <a:pt x="0" y="42014"/>
                </a:lnTo>
                <a:lnTo>
                  <a:pt x="236" y="55512"/>
                </a:lnTo>
                <a:lnTo>
                  <a:pt x="1524" y="67056"/>
                </a:lnTo>
                <a:lnTo>
                  <a:pt x="4572" y="74676"/>
                </a:lnTo>
                <a:lnTo>
                  <a:pt x="6096" y="79248"/>
                </a:lnTo>
                <a:lnTo>
                  <a:pt x="10667" y="79248"/>
                </a:lnTo>
                <a:lnTo>
                  <a:pt x="13715" y="74676"/>
                </a:lnTo>
                <a:lnTo>
                  <a:pt x="15239" y="67056"/>
                </a:lnTo>
                <a:lnTo>
                  <a:pt x="15559" y="65304"/>
                </a:lnTo>
                <a:lnTo>
                  <a:pt x="16613" y="53440"/>
                </a:lnTo>
                <a:lnTo>
                  <a:pt x="16763" y="39624"/>
                </a:lnTo>
                <a:lnTo>
                  <a:pt x="16763" y="37233"/>
                </a:lnTo>
                <a:lnTo>
                  <a:pt x="16527" y="23735"/>
                </a:lnTo>
                <a:lnTo>
                  <a:pt x="15239" y="12192"/>
                </a:lnTo>
                <a:lnTo>
                  <a:pt x="13715" y="4572"/>
                </a:lnTo>
                <a:lnTo>
                  <a:pt x="10667" y="0"/>
                </a:lnTo>
                <a:lnTo>
                  <a:pt x="6096" y="0"/>
                </a:lnTo>
                <a:lnTo>
                  <a:pt x="4572" y="4572"/>
                </a:lnTo>
                <a:lnTo>
                  <a:pt x="1524" y="12192"/>
                </a:lnTo>
                <a:lnTo>
                  <a:pt x="1204" y="13943"/>
                </a:lnTo>
                <a:lnTo>
                  <a:pt x="150" y="25807"/>
                </a:lnTo>
                <a:lnTo>
                  <a:pt x="0" y="39624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914438" y="4863800"/>
            <a:ext cx="53788" cy="275665"/>
          </a:xfrm>
          <a:custGeom>
            <a:avLst/>
            <a:gdLst/>
            <a:ahLst/>
            <a:cxnLst/>
            <a:rect l="l" t="t" r="r" b="b"/>
            <a:pathLst>
              <a:path w="60960" h="312420">
                <a:moveTo>
                  <a:pt x="3048" y="271272"/>
                </a:moveTo>
                <a:lnTo>
                  <a:pt x="0" y="271272"/>
                </a:lnTo>
                <a:lnTo>
                  <a:pt x="0" y="312420"/>
                </a:lnTo>
                <a:lnTo>
                  <a:pt x="28955" y="312420"/>
                </a:lnTo>
                <a:lnTo>
                  <a:pt x="28955" y="271272"/>
                </a:lnTo>
                <a:lnTo>
                  <a:pt x="24383" y="271272"/>
                </a:lnTo>
                <a:lnTo>
                  <a:pt x="22860" y="268224"/>
                </a:lnTo>
                <a:lnTo>
                  <a:pt x="22860" y="166116"/>
                </a:lnTo>
                <a:lnTo>
                  <a:pt x="25907" y="158496"/>
                </a:lnTo>
                <a:lnTo>
                  <a:pt x="27431" y="153924"/>
                </a:lnTo>
                <a:lnTo>
                  <a:pt x="28955" y="150876"/>
                </a:lnTo>
                <a:lnTo>
                  <a:pt x="30479" y="147828"/>
                </a:lnTo>
                <a:lnTo>
                  <a:pt x="32003" y="146304"/>
                </a:lnTo>
                <a:lnTo>
                  <a:pt x="35051" y="146304"/>
                </a:lnTo>
                <a:lnTo>
                  <a:pt x="36575" y="149352"/>
                </a:lnTo>
                <a:lnTo>
                  <a:pt x="36575" y="152400"/>
                </a:lnTo>
                <a:lnTo>
                  <a:pt x="38100" y="153924"/>
                </a:lnTo>
                <a:lnTo>
                  <a:pt x="38100" y="269748"/>
                </a:lnTo>
                <a:lnTo>
                  <a:pt x="35051" y="271272"/>
                </a:lnTo>
                <a:lnTo>
                  <a:pt x="32003" y="271272"/>
                </a:lnTo>
                <a:lnTo>
                  <a:pt x="32003" y="312420"/>
                </a:lnTo>
                <a:lnTo>
                  <a:pt x="60960" y="312420"/>
                </a:lnTo>
                <a:lnTo>
                  <a:pt x="60960" y="271272"/>
                </a:lnTo>
                <a:lnTo>
                  <a:pt x="56387" y="271272"/>
                </a:lnTo>
                <a:lnTo>
                  <a:pt x="54863" y="268224"/>
                </a:lnTo>
                <a:lnTo>
                  <a:pt x="54863" y="265176"/>
                </a:lnTo>
                <a:lnTo>
                  <a:pt x="53339" y="263652"/>
                </a:lnTo>
                <a:lnTo>
                  <a:pt x="53318" y="150326"/>
                </a:lnTo>
                <a:lnTo>
                  <a:pt x="52973" y="136940"/>
                </a:lnTo>
                <a:lnTo>
                  <a:pt x="51815" y="126492"/>
                </a:lnTo>
                <a:lnTo>
                  <a:pt x="51815" y="117348"/>
                </a:lnTo>
                <a:lnTo>
                  <a:pt x="48767" y="109728"/>
                </a:lnTo>
                <a:lnTo>
                  <a:pt x="47243" y="103632"/>
                </a:lnTo>
                <a:lnTo>
                  <a:pt x="44195" y="99060"/>
                </a:lnTo>
                <a:lnTo>
                  <a:pt x="41148" y="96012"/>
                </a:lnTo>
                <a:lnTo>
                  <a:pt x="36575" y="96012"/>
                </a:lnTo>
                <a:lnTo>
                  <a:pt x="33527" y="97536"/>
                </a:lnTo>
                <a:lnTo>
                  <a:pt x="32003" y="100584"/>
                </a:lnTo>
                <a:lnTo>
                  <a:pt x="28955" y="103632"/>
                </a:lnTo>
                <a:lnTo>
                  <a:pt x="25907" y="109728"/>
                </a:lnTo>
                <a:lnTo>
                  <a:pt x="22860" y="118872"/>
                </a:lnTo>
                <a:lnTo>
                  <a:pt x="22860" y="0"/>
                </a:lnTo>
                <a:lnTo>
                  <a:pt x="18287" y="0"/>
                </a:lnTo>
                <a:lnTo>
                  <a:pt x="15239" y="6096"/>
                </a:lnTo>
                <a:lnTo>
                  <a:pt x="12191" y="9143"/>
                </a:lnTo>
                <a:lnTo>
                  <a:pt x="9143" y="12192"/>
                </a:lnTo>
                <a:lnTo>
                  <a:pt x="6095" y="16764"/>
                </a:lnTo>
                <a:lnTo>
                  <a:pt x="3048" y="18287"/>
                </a:lnTo>
                <a:lnTo>
                  <a:pt x="0" y="18287"/>
                </a:lnTo>
                <a:lnTo>
                  <a:pt x="0" y="59436"/>
                </a:lnTo>
                <a:lnTo>
                  <a:pt x="7619" y="59436"/>
                </a:lnTo>
                <a:lnTo>
                  <a:pt x="7619" y="263652"/>
                </a:lnTo>
                <a:lnTo>
                  <a:pt x="6095" y="265176"/>
                </a:lnTo>
                <a:lnTo>
                  <a:pt x="6095" y="271272"/>
                </a:lnTo>
                <a:lnTo>
                  <a:pt x="3048" y="271272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828377" y="4863800"/>
            <a:ext cx="16136" cy="69925"/>
          </a:xfrm>
          <a:custGeom>
            <a:avLst/>
            <a:gdLst/>
            <a:ahLst/>
            <a:cxnLst/>
            <a:rect l="l" t="t" r="r" b="b"/>
            <a:pathLst>
              <a:path w="18287" h="79248">
                <a:moveTo>
                  <a:pt x="0" y="39624"/>
                </a:moveTo>
                <a:lnTo>
                  <a:pt x="1092" y="55569"/>
                </a:lnTo>
                <a:lnTo>
                  <a:pt x="3048" y="67056"/>
                </a:lnTo>
                <a:lnTo>
                  <a:pt x="4572" y="74676"/>
                </a:lnTo>
                <a:lnTo>
                  <a:pt x="6096" y="79248"/>
                </a:lnTo>
                <a:lnTo>
                  <a:pt x="12191" y="79248"/>
                </a:lnTo>
                <a:lnTo>
                  <a:pt x="13715" y="74676"/>
                </a:lnTo>
                <a:lnTo>
                  <a:pt x="15239" y="67056"/>
                </a:lnTo>
                <a:lnTo>
                  <a:pt x="17468" y="53382"/>
                </a:lnTo>
                <a:lnTo>
                  <a:pt x="18287" y="39624"/>
                </a:lnTo>
                <a:lnTo>
                  <a:pt x="18259" y="37101"/>
                </a:lnTo>
                <a:lnTo>
                  <a:pt x="17195" y="23678"/>
                </a:lnTo>
                <a:lnTo>
                  <a:pt x="15239" y="12192"/>
                </a:lnTo>
                <a:lnTo>
                  <a:pt x="13715" y="4572"/>
                </a:lnTo>
                <a:lnTo>
                  <a:pt x="12191" y="0"/>
                </a:lnTo>
                <a:lnTo>
                  <a:pt x="7620" y="0"/>
                </a:lnTo>
                <a:lnTo>
                  <a:pt x="4572" y="4572"/>
                </a:lnTo>
                <a:lnTo>
                  <a:pt x="3048" y="12192"/>
                </a:lnTo>
                <a:lnTo>
                  <a:pt x="819" y="25865"/>
                </a:lnTo>
                <a:lnTo>
                  <a:pt x="0" y="39624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792070" y="4863800"/>
            <a:ext cx="26893" cy="275665"/>
          </a:xfrm>
          <a:custGeom>
            <a:avLst/>
            <a:gdLst/>
            <a:ahLst/>
            <a:cxnLst/>
            <a:rect l="l" t="t" r="r" b="b"/>
            <a:pathLst>
              <a:path w="30479" h="312420">
                <a:moveTo>
                  <a:pt x="22860" y="38236"/>
                </a:moveTo>
                <a:lnTo>
                  <a:pt x="22860" y="0"/>
                </a:lnTo>
                <a:lnTo>
                  <a:pt x="18287" y="0"/>
                </a:lnTo>
                <a:lnTo>
                  <a:pt x="17960" y="568"/>
                </a:lnTo>
                <a:lnTo>
                  <a:pt x="8980" y="12735"/>
                </a:lnTo>
                <a:lnTo>
                  <a:pt x="0" y="18287"/>
                </a:lnTo>
                <a:lnTo>
                  <a:pt x="0" y="59436"/>
                </a:lnTo>
                <a:lnTo>
                  <a:pt x="7620" y="59436"/>
                </a:lnTo>
                <a:lnTo>
                  <a:pt x="7620" y="265176"/>
                </a:lnTo>
                <a:lnTo>
                  <a:pt x="6096" y="268224"/>
                </a:lnTo>
                <a:lnTo>
                  <a:pt x="4572" y="271272"/>
                </a:lnTo>
                <a:lnTo>
                  <a:pt x="0" y="271272"/>
                </a:lnTo>
                <a:lnTo>
                  <a:pt x="0" y="312420"/>
                </a:lnTo>
                <a:lnTo>
                  <a:pt x="30479" y="312420"/>
                </a:lnTo>
                <a:lnTo>
                  <a:pt x="30479" y="271272"/>
                </a:lnTo>
                <a:lnTo>
                  <a:pt x="25908" y="271272"/>
                </a:lnTo>
                <a:lnTo>
                  <a:pt x="24384" y="269748"/>
                </a:lnTo>
                <a:lnTo>
                  <a:pt x="22860" y="266700"/>
                </a:lnTo>
                <a:lnTo>
                  <a:pt x="22860" y="38236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3766521" y="4863800"/>
            <a:ext cx="14791" cy="69925"/>
          </a:xfrm>
          <a:custGeom>
            <a:avLst/>
            <a:gdLst/>
            <a:ahLst/>
            <a:cxnLst/>
            <a:rect l="l" t="t" r="r" b="b"/>
            <a:pathLst>
              <a:path w="16763" h="79248">
                <a:moveTo>
                  <a:pt x="0" y="39624"/>
                </a:moveTo>
                <a:lnTo>
                  <a:pt x="236" y="55512"/>
                </a:lnTo>
                <a:lnTo>
                  <a:pt x="1524" y="67056"/>
                </a:lnTo>
                <a:lnTo>
                  <a:pt x="3047" y="74676"/>
                </a:lnTo>
                <a:lnTo>
                  <a:pt x="6095" y="79248"/>
                </a:lnTo>
                <a:lnTo>
                  <a:pt x="10667" y="79248"/>
                </a:lnTo>
                <a:lnTo>
                  <a:pt x="13715" y="74676"/>
                </a:lnTo>
                <a:lnTo>
                  <a:pt x="15239" y="67056"/>
                </a:lnTo>
                <a:lnTo>
                  <a:pt x="16613" y="53440"/>
                </a:lnTo>
                <a:lnTo>
                  <a:pt x="16763" y="39624"/>
                </a:lnTo>
                <a:lnTo>
                  <a:pt x="16763" y="37233"/>
                </a:lnTo>
                <a:lnTo>
                  <a:pt x="16527" y="23735"/>
                </a:lnTo>
                <a:lnTo>
                  <a:pt x="15239" y="12192"/>
                </a:lnTo>
                <a:lnTo>
                  <a:pt x="13715" y="4572"/>
                </a:lnTo>
                <a:lnTo>
                  <a:pt x="10667" y="0"/>
                </a:lnTo>
                <a:lnTo>
                  <a:pt x="6095" y="0"/>
                </a:lnTo>
                <a:lnTo>
                  <a:pt x="4571" y="4572"/>
                </a:lnTo>
                <a:lnTo>
                  <a:pt x="1524" y="12192"/>
                </a:lnTo>
                <a:lnTo>
                  <a:pt x="1204" y="13943"/>
                </a:lnTo>
                <a:lnTo>
                  <a:pt x="150" y="25807"/>
                </a:lnTo>
                <a:lnTo>
                  <a:pt x="0" y="39624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700630" y="4863800"/>
            <a:ext cx="53787" cy="275665"/>
          </a:xfrm>
          <a:custGeom>
            <a:avLst/>
            <a:gdLst/>
            <a:ahLst/>
            <a:cxnLst/>
            <a:rect l="l" t="t" r="r" b="b"/>
            <a:pathLst>
              <a:path w="60959" h="312420">
                <a:moveTo>
                  <a:pt x="54863" y="268224"/>
                </a:moveTo>
                <a:lnTo>
                  <a:pt x="53339" y="265176"/>
                </a:lnTo>
                <a:lnTo>
                  <a:pt x="53318" y="150326"/>
                </a:lnTo>
                <a:lnTo>
                  <a:pt x="52973" y="136940"/>
                </a:lnTo>
                <a:lnTo>
                  <a:pt x="51815" y="126492"/>
                </a:lnTo>
                <a:lnTo>
                  <a:pt x="50291" y="117348"/>
                </a:lnTo>
                <a:lnTo>
                  <a:pt x="48767" y="109728"/>
                </a:lnTo>
                <a:lnTo>
                  <a:pt x="47243" y="103632"/>
                </a:lnTo>
                <a:lnTo>
                  <a:pt x="44195" y="99060"/>
                </a:lnTo>
                <a:lnTo>
                  <a:pt x="41147" y="96012"/>
                </a:lnTo>
                <a:lnTo>
                  <a:pt x="36575" y="96012"/>
                </a:lnTo>
                <a:lnTo>
                  <a:pt x="33527" y="97536"/>
                </a:lnTo>
                <a:lnTo>
                  <a:pt x="30479" y="100584"/>
                </a:lnTo>
                <a:lnTo>
                  <a:pt x="28955" y="103632"/>
                </a:lnTo>
                <a:lnTo>
                  <a:pt x="25907" y="109728"/>
                </a:lnTo>
                <a:lnTo>
                  <a:pt x="22859" y="118872"/>
                </a:lnTo>
                <a:lnTo>
                  <a:pt x="22859" y="0"/>
                </a:lnTo>
                <a:lnTo>
                  <a:pt x="18287" y="0"/>
                </a:lnTo>
                <a:lnTo>
                  <a:pt x="15239" y="6096"/>
                </a:lnTo>
                <a:lnTo>
                  <a:pt x="12191" y="9143"/>
                </a:lnTo>
                <a:lnTo>
                  <a:pt x="9143" y="12192"/>
                </a:lnTo>
                <a:lnTo>
                  <a:pt x="6095" y="16764"/>
                </a:lnTo>
                <a:lnTo>
                  <a:pt x="3047" y="18287"/>
                </a:lnTo>
                <a:lnTo>
                  <a:pt x="0" y="18287"/>
                </a:lnTo>
                <a:lnTo>
                  <a:pt x="0" y="59436"/>
                </a:lnTo>
                <a:lnTo>
                  <a:pt x="7619" y="59436"/>
                </a:lnTo>
                <a:lnTo>
                  <a:pt x="7619" y="259080"/>
                </a:lnTo>
                <a:lnTo>
                  <a:pt x="6095" y="263652"/>
                </a:lnTo>
                <a:lnTo>
                  <a:pt x="6095" y="271272"/>
                </a:lnTo>
                <a:lnTo>
                  <a:pt x="0" y="271272"/>
                </a:lnTo>
                <a:lnTo>
                  <a:pt x="0" y="312420"/>
                </a:lnTo>
                <a:lnTo>
                  <a:pt x="28955" y="312420"/>
                </a:lnTo>
                <a:lnTo>
                  <a:pt x="28955" y="271272"/>
                </a:lnTo>
                <a:lnTo>
                  <a:pt x="24383" y="271272"/>
                </a:lnTo>
                <a:lnTo>
                  <a:pt x="22859" y="268224"/>
                </a:lnTo>
                <a:lnTo>
                  <a:pt x="22859" y="166116"/>
                </a:lnTo>
                <a:lnTo>
                  <a:pt x="24383" y="158496"/>
                </a:lnTo>
                <a:lnTo>
                  <a:pt x="27431" y="153924"/>
                </a:lnTo>
                <a:lnTo>
                  <a:pt x="28955" y="150876"/>
                </a:lnTo>
                <a:lnTo>
                  <a:pt x="30479" y="147828"/>
                </a:lnTo>
                <a:lnTo>
                  <a:pt x="32003" y="146304"/>
                </a:lnTo>
                <a:lnTo>
                  <a:pt x="35051" y="146304"/>
                </a:lnTo>
                <a:lnTo>
                  <a:pt x="36575" y="149352"/>
                </a:lnTo>
                <a:lnTo>
                  <a:pt x="36575" y="152400"/>
                </a:lnTo>
                <a:lnTo>
                  <a:pt x="38100" y="153924"/>
                </a:lnTo>
                <a:lnTo>
                  <a:pt x="38100" y="269748"/>
                </a:lnTo>
                <a:lnTo>
                  <a:pt x="35051" y="271272"/>
                </a:lnTo>
                <a:lnTo>
                  <a:pt x="32003" y="271272"/>
                </a:lnTo>
                <a:lnTo>
                  <a:pt x="32003" y="312420"/>
                </a:lnTo>
                <a:lnTo>
                  <a:pt x="60959" y="312420"/>
                </a:lnTo>
                <a:lnTo>
                  <a:pt x="60959" y="271272"/>
                </a:lnTo>
                <a:lnTo>
                  <a:pt x="54863" y="271272"/>
                </a:lnTo>
                <a:lnTo>
                  <a:pt x="54863" y="268224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007223" y="4948517"/>
            <a:ext cx="55133" cy="190948"/>
          </a:xfrm>
          <a:custGeom>
            <a:avLst/>
            <a:gdLst/>
            <a:ahLst/>
            <a:cxnLst/>
            <a:rect l="l" t="t" r="r" b="b"/>
            <a:pathLst>
              <a:path w="62484" h="216408">
                <a:moveTo>
                  <a:pt x="54863" y="67056"/>
                </a:moveTo>
                <a:lnTo>
                  <a:pt x="54522" y="53618"/>
                </a:lnTo>
                <a:lnTo>
                  <a:pt x="53762" y="40420"/>
                </a:lnTo>
                <a:lnTo>
                  <a:pt x="53339" y="30480"/>
                </a:lnTo>
                <a:lnTo>
                  <a:pt x="51816" y="21336"/>
                </a:lnTo>
                <a:lnTo>
                  <a:pt x="50292" y="13716"/>
                </a:lnTo>
                <a:lnTo>
                  <a:pt x="47244" y="7620"/>
                </a:lnTo>
                <a:lnTo>
                  <a:pt x="44196" y="3048"/>
                </a:lnTo>
                <a:lnTo>
                  <a:pt x="42672" y="0"/>
                </a:lnTo>
                <a:lnTo>
                  <a:pt x="36575" y="0"/>
                </a:lnTo>
                <a:lnTo>
                  <a:pt x="33527" y="1524"/>
                </a:lnTo>
                <a:lnTo>
                  <a:pt x="30480" y="6096"/>
                </a:lnTo>
                <a:lnTo>
                  <a:pt x="28956" y="9143"/>
                </a:lnTo>
                <a:lnTo>
                  <a:pt x="24384" y="16764"/>
                </a:lnTo>
                <a:lnTo>
                  <a:pt x="21336" y="27431"/>
                </a:lnTo>
                <a:lnTo>
                  <a:pt x="21336" y="0"/>
                </a:lnTo>
                <a:lnTo>
                  <a:pt x="16763" y="0"/>
                </a:lnTo>
                <a:lnTo>
                  <a:pt x="12192" y="9143"/>
                </a:lnTo>
                <a:lnTo>
                  <a:pt x="6096" y="15240"/>
                </a:lnTo>
                <a:lnTo>
                  <a:pt x="0" y="18287"/>
                </a:lnTo>
                <a:lnTo>
                  <a:pt x="0" y="59436"/>
                </a:lnTo>
                <a:lnTo>
                  <a:pt x="7620" y="59436"/>
                </a:lnTo>
                <a:lnTo>
                  <a:pt x="7620" y="172212"/>
                </a:lnTo>
                <a:lnTo>
                  <a:pt x="4572" y="175260"/>
                </a:lnTo>
                <a:lnTo>
                  <a:pt x="0" y="175260"/>
                </a:lnTo>
                <a:lnTo>
                  <a:pt x="0" y="216408"/>
                </a:lnTo>
                <a:lnTo>
                  <a:pt x="28956" y="216408"/>
                </a:lnTo>
                <a:lnTo>
                  <a:pt x="28956" y="175260"/>
                </a:lnTo>
                <a:lnTo>
                  <a:pt x="24384" y="175260"/>
                </a:lnTo>
                <a:lnTo>
                  <a:pt x="24384" y="172212"/>
                </a:lnTo>
                <a:lnTo>
                  <a:pt x="22860" y="170687"/>
                </a:lnTo>
                <a:lnTo>
                  <a:pt x="22860" y="71628"/>
                </a:lnTo>
                <a:lnTo>
                  <a:pt x="25908" y="62484"/>
                </a:lnTo>
                <a:lnTo>
                  <a:pt x="27432" y="57912"/>
                </a:lnTo>
                <a:lnTo>
                  <a:pt x="30480" y="54864"/>
                </a:lnTo>
                <a:lnTo>
                  <a:pt x="32004" y="51816"/>
                </a:lnTo>
                <a:lnTo>
                  <a:pt x="33527" y="50292"/>
                </a:lnTo>
                <a:lnTo>
                  <a:pt x="36575" y="50292"/>
                </a:lnTo>
                <a:lnTo>
                  <a:pt x="36575" y="53340"/>
                </a:lnTo>
                <a:lnTo>
                  <a:pt x="38100" y="57912"/>
                </a:lnTo>
                <a:lnTo>
                  <a:pt x="38100" y="172212"/>
                </a:lnTo>
                <a:lnTo>
                  <a:pt x="36575" y="175260"/>
                </a:lnTo>
                <a:lnTo>
                  <a:pt x="33527" y="175260"/>
                </a:lnTo>
                <a:lnTo>
                  <a:pt x="33527" y="216408"/>
                </a:lnTo>
                <a:lnTo>
                  <a:pt x="62484" y="216408"/>
                </a:lnTo>
                <a:lnTo>
                  <a:pt x="62484" y="175260"/>
                </a:lnTo>
                <a:lnTo>
                  <a:pt x="57912" y="175260"/>
                </a:lnTo>
                <a:lnTo>
                  <a:pt x="54863" y="173736"/>
                </a:lnTo>
                <a:lnTo>
                  <a:pt x="54863" y="67056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067743" y="4948517"/>
            <a:ext cx="44367" cy="196327"/>
          </a:xfrm>
          <a:custGeom>
            <a:avLst/>
            <a:gdLst/>
            <a:ahLst/>
            <a:cxnLst/>
            <a:rect l="l" t="t" r="r" b="b"/>
            <a:pathLst>
              <a:path w="50283" h="222504">
                <a:moveTo>
                  <a:pt x="22851" y="76200"/>
                </a:moveTo>
                <a:lnTo>
                  <a:pt x="18279" y="76200"/>
                </a:lnTo>
                <a:lnTo>
                  <a:pt x="18279" y="62484"/>
                </a:lnTo>
                <a:lnTo>
                  <a:pt x="19803" y="57912"/>
                </a:lnTo>
                <a:lnTo>
                  <a:pt x="19803" y="51816"/>
                </a:lnTo>
                <a:lnTo>
                  <a:pt x="21327" y="48768"/>
                </a:lnTo>
                <a:lnTo>
                  <a:pt x="22851" y="45720"/>
                </a:lnTo>
                <a:lnTo>
                  <a:pt x="22851" y="42672"/>
                </a:lnTo>
                <a:lnTo>
                  <a:pt x="25899" y="0"/>
                </a:lnTo>
                <a:lnTo>
                  <a:pt x="21327" y="0"/>
                </a:lnTo>
                <a:lnTo>
                  <a:pt x="16755" y="4572"/>
                </a:lnTo>
                <a:lnTo>
                  <a:pt x="12183" y="13716"/>
                </a:lnTo>
                <a:lnTo>
                  <a:pt x="11336" y="15500"/>
                </a:lnTo>
                <a:lnTo>
                  <a:pt x="7678" y="25865"/>
                </a:lnTo>
                <a:lnTo>
                  <a:pt x="4913" y="38571"/>
                </a:lnTo>
                <a:lnTo>
                  <a:pt x="3039" y="53340"/>
                </a:lnTo>
                <a:lnTo>
                  <a:pt x="2210" y="58479"/>
                </a:lnTo>
                <a:lnTo>
                  <a:pt x="927" y="70563"/>
                </a:lnTo>
                <a:lnTo>
                  <a:pt x="268" y="83271"/>
                </a:lnTo>
                <a:lnTo>
                  <a:pt x="26" y="96395"/>
                </a:lnTo>
                <a:lnTo>
                  <a:pt x="0" y="113631"/>
                </a:lnTo>
                <a:lnTo>
                  <a:pt x="203" y="127835"/>
                </a:lnTo>
                <a:lnTo>
                  <a:pt x="734" y="141479"/>
                </a:lnTo>
                <a:lnTo>
                  <a:pt x="1666" y="154489"/>
                </a:lnTo>
                <a:lnTo>
                  <a:pt x="3073" y="166792"/>
                </a:lnTo>
                <a:lnTo>
                  <a:pt x="5030" y="178312"/>
                </a:lnTo>
                <a:lnTo>
                  <a:pt x="7611" y="188975"/>
                </a:lnTo>
                <a:lnTo>
                  <a:pt x="7644" y="189139"/>
                </a:lnTo>
                <a:lnTo>
                  <a:pt x="12718" y="207899"/>
                </a:lnTo>
                <a:lnTo>
                  <a:pt x="18803" y="218908"/>
                </a:lnTo>
                <a:lnTo>
                  <a:pt x="25899" y="222504"/>
                </a:lnTo>
                <a:lnTo>
                  <a:pt x="30471" y="222504"/>
                </a:lnTo>
                <a:lnTo>
                  <a:pt x="35043" y="217931"/>
                </a:lnTo>
                <a:lnTo>
                  <a:pt x="39615" y="208787"/>
                </a:lnTo>
                <a:lnTo>
                  <a:pt x="40609" y="206220"/>
                </a:lnTo>
                <a:lnTo>
                  <a:pt x="43837" y="196625"/>
                </a:lnTo>
                <a:lnTo>
                  <a:pt x="47224" y="183764"/>
                </a:lnTo>
                <a:lnTo>
                  <a:pt x="50283" y="167640"/>
                </a:lnTo>
                <a:lnTo>
                  <a:pt x="49552" y="163671"/>
                </a:lnTo>
                <a:lnTo>
                  <a:pt x="46750" y="151058"/>
                </a:lnTo>
                <a:lnTo>
                  <a:pt x="44187" y="138684"/>
                </a:lnTo>
                <a:lnTo>
                  <a:pt x="43659" y="140570"/>
                </a:lnTo>
                <a:lnTo>
                  <a:pt x="40173" y="154127"/>
                </a:lnTo>
                <a:lnTo>
                  <a:pt x="36567" y="164592"/>
                </a:lnTo>
                <a:lnTo>
                  <a:pt x="33519" y="170687"/>
                </a:lnTo>
                <a:lnTo>
                  <a:pt x="31995" y="172212"/>
                </a:lnTo>
                <a:lnTo>
                  <a:pt x="25899" y="172212"/>
                </a:lnTo>
                <a:lnTo>
                  <a:pt x="22851" y="167640"/>
                </a:lnTo>
                <a:lnTo>
                  <a:pt x="19803" y="156972"/>
                </a:lnTo>
                <a:lnTo>
                  <a:pt x="19167" y="151754"/>
                </a:lnTo>
                <a:lnTo>
                  <a:pt x="17971" y="140297"/>
                </a:lnTo>
                <a:lnTo>
                  <a:pt x="17095" y="127448"/>
                </a:lnTo>
                <a:lnTo>
                  <a:pt x="16755" y="112775"/>
                </a:lnTo>
                <a:lnTo>
                  <a:pt x="24535" y="112775"/>
                </a:lnTo>
                <a:lnTo>
                  <a:pt x="28947" y="76200"/>
                </a:lnTo>
                <a:lnTo>
                  <a:pt x="22851" y="7620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855271" y="4948517"/>
            <a:ext cx="36810" cy="275665"/>
          </a:xfrm>
          <a:custGeom>
            <a:avLst/>
            <a:gdLst/>
            <a:ahLst/>
            <a:cxnLst/>
            <a:rect l="l" t="t" r="r" b="b"/>
            <a:pathLst>
              <a:path w="41718" h="312420">
                <a:moveTo>
                  <a:pt x="24384" y="266700"/>
                </a:moveTo>
                <a:lnTo>
                  <a:pt x="22860" y="263652"/>
                </a:lnTo>
                <a:lnTo>
                  <a:pt x="22860" y="207264"/>
                </a:lnTo>
                <a:lnTo>
                  <a:pt x="25908" y="213360"/>
                </a:lnTo>
                <a:lnTo>
                  <a:pt x="27432" y="216408"/>
                </a:lnTo>
                <a:lnTo>
                  <a:pt x="28956" y="219456"/>
                </a:lnTo>
                <a:lnTo>
                  <a:pt x="32004" y="222504"/>
                </a:lnTo>
                <a:lnTo>
                  <a:pt x="36022" y="222401"/>
                </a:lnTo>
                <a:lnTo>
                  <a:pt x="41718" y="217531"/>
                </a:lnTo>
                <a:lnTo>
                  <a:pt x="39591" y="123145"/>
                </a:lnTo>
                <a:lnTo>
                  <a:pt x="39286" y="137132"/>
                </a:lnTo>
                <a:lnTo>
                  <a:pt x="38388" y="148969"/>
                </a:lnTo>
                <a:lnTo>
                  <a:pt x="36575" y="158496"/>
                </a:lnTo>
                <a:lnTo>
                  <a:pt x="35051" y="169164"/>
                </a:lnTo>
                <a:lnTo>
                  <a:pt x="33528" y="173736"/>
                </a:lnTo>
                <a:lnTo>
                  <a:pt x="30480" y="173736"/>
                </a:lnTo>
                <a:lnTo>
                  <a:pt x="27432" y="172212"/>
                </a:lnTo>
                <a:lnTo>
                  <a:pt x="25908" y="169164"/>
                </a:lnTo>
                <a:lnTo>
                  <a:pt x="25908" y="167640"/>
                </a:lnTo>
                <a:lnTo>
                  <a:pt x="24384" y="163068"/>
                </a:lnTo>
                <a:lnTo>
                  <a:pt x="24384" y="158496"/>
                </a:lnTo>
                <a:lnTo>
                  <a:pt x="22860" y="153924"/>
                </a:lnTo>
                <a:lnTo>
                  <a:pt x="22860" y="65531"/>
                </a:lnTo>
                <a:lnTo>
                  <a:pt x="25908" y="54864"/>
                </a:lnTo>
                <a:lnTo>
                  <a:pt x="28956" y="50292"/>
                </a:lnTo>
                <a:lnTo>
                  <a:pt x="25908" y="13716"/>
                </a:lnTo>
                <a:lnTo>
                  <a:pt x="21336" y="22860"/>
                </a:lnTo>
                <a:lnTo>
                  <a:pt x="21336" y="0"/>
                </a:lnTo>
                <a:lnTo>
                  <a:pt x="16763" y="0"/>
                </a:lnTo>
                <a:lnTo>
                  <a:pt x="13716" y="4572"/>
                </a:lnTo>
                <a:lnTo>
                  <a:pt x="12192" y="7620"/>
                </a:lnTo>
                <a:lnTo>
                  <a:pt x="9144" y="10668"/>
                </a:lnTo>
                <a:lnTo>
                  <a:pt x="7620" y="13716"/>
                </a:lnTo>
                <a:lnTo>
                  <a:pt x="4572" y="15240"/>
                </a:lnTo>
                <a:lnTo>
                  <a:pt x="0" y="18287"/>
                </a:lnTo>
                <a:lnTo>
                  <a:pt x="0" y="59436"/>
                </a:lnTo>
                <a:lnTo>
                  <a:pt x="7620" y="59436"/>
                </a:lnTo>
                <a:lnTo>
                  <a:pt x="7620" y="265175"/>
                </a:lnTo>
                <a:lnTo>
                  <a:pt x="6096" y="268224"/>
                </a:lnTo>
                <a:lnTo>
                  <a:pt x="4572" y="271272"/>
                </a:lnTo>
                <a:lnTo>
                  <a:pt x="0" y="271272"/>
                </a:lnTo>
                <a:lnTo>
                  <a:pt x="0" y="312420"/>
                </a:lnTo>
                <a:lnTo>
                  <a:pt x="30480" y="312420"/>
                </a:lnTo>
                <a:lnTo>
                  <a:pt x="30480" y="271272"/>
                </a:lnTo>
                <a:lnTo>
                  <a:pt x="25908" y="271272"/>
                </a:lnTo>
                <a:lnTo>
                  <a:pt x="24384" y="269748"/>
                </a:lnTo>
                <a:lnTo>
                  <a:pt x="24384" y="26670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878131" y="4948517"/>
            <a:ext cx="26887" cy="191939"/>
          </a:xfrm>
          <a:custGeom>
            <a:avLst/>
            <a:gdLst/>
            <a:ahLst/>
            <a:cxnLst/>
            <a:rect l="l" t="t" r="r" b="b"/>
            <a:pathLst>
              <a:path w="30472" h="217531">
                <a:moveTo>
                  <a:pt x="17456" y="4703"/>
                </a:moveTo>
                <a:lnTo>
                  <a:pt x="10667" y="0"/>
                </a:lnTo>
                <a:lnTo>
                  <a:pt x="7620" y="0"/>
                </a:lnTo>
                <a:lnTo>
                  <a:pt x="6096" y="1524"/>
                </a:lnTo>
                <a:lnTo>
                  <a:pt x="4572" y="4572"/>
                </a:lnTo>
                <a:lnTo>
                  <a:pt x="1524" y="6096"/>
                </a:lnTo>
                <a:lnTo>
                  <a:pt x="0" y="13716"/>
                </a:lnTo>
                <a:lnTo>
                  <a:pt x="3048" y="50292"/>
                </a:lnTo>
                <a:lnTo>
                  <a:pt x="7620" y="50292"/>
                </a:lnTo>
                <a:lnTo>
                  <a:pt x="10667" y="54864"/>
                </a:lnTo>
                <a:lnTo>
                  <a:pt x="12191" y="65531"/>
                </a:lnTo>
                <a:lnTo>
                  <a:pt x="12741" y="69676"/>
                </a:lnTo>
                <a:lnTo>
                  <a:pt x="13427" y="80403"/>
                </a:lnTo>
                <a:lnTo>
                  <a:pt x="13679" y="93826"/>
                </a:lnTo>
                <a:lnTo>
                  <a:pt x="13683" y="123145"/>
                </a:lnTo>
                <a:lnTo>
                  <a:pt x="15810" y="217531"/>
                </a:lnTo>
                <a:lnTo>
                  <a:pt x="21170" y="205374"/>
                </a:lnTo>
                <a:lnTo>
                  <a:pt x="25907" y="185928"/>
                </a:lnTo>
                <a:lnTo>
                  <a:pt x="27554" y="172562"/>
                </a:lnTo>
                <a:lnTo>
                  <a:pt x="28607" y="161033"/>
                </a:lnTo>
                <a:lnTo>
                  <a:pt x="29426" y="148718"/>
                </a:lnTo>
                <a:lnTo>
                  <a:pt x="30011" y="135579"/>
                </a:lnTo>
                <a:lnTo>
                  <a:pt x="30362" y="121579"/>
                </a:lnTo>
                <a:lnTo>
                  <a:pt x="30472" y="102738"/>
                </a:lnTo>
                <a:lnTo>
                  <a:pt x="30282" y="87953"/>
                </a:lnTo>
                <a:lnTo>
                  <a:pt x="29812" y="73962"/>
                </a:lnTo>
                <a:lnTo>
                  <a:pt x="29025" y="60839"/>
                </a:lnTo>
                <a:lnTo>
                  <a:pt x="27883" y="48660"/>
                </a:lnTo>
                <a:lnTo>
                  <a:pt x="26348" y="37500"/>
                </a:lnTo>
                <a:lnTo>
                  <a:pt x="24383" y="27431"/>
                </a:lnTo>
                <a:lnTo>
                  <a:pt x="22677" y="18814"/>
                </a:lnTo>
                <a:lnTo>
                  <a:pt x="17456" y="4703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087905" y="4948517"/>
            <a:ext cx="24205" cy="99507"/>
          </a:xfrm>
          <a:custGeom>
            <a:avLst/>
            <a:gdLst/>
            <a:ahLst/>
            <a:cxnLst/>
            <a:rect l="l" t="t" r="r" b="b"/>
            <a:pathLst>
              <a:path w="27432" h="112775">
                <a:moveTo>
                  <a:pt x="25908" y="85343"/>
                </a:moveTo>
                <a:lnTo>
                  <a:pt x="25886" y="76697"/>
                </a:lnTo>
                <a:lnTo>
                  <a:pt x="25541" y="64008"/>
                </a:lnTo>
                <a:lnTo>
                  <a:pt x="24384" y="51816"/>
                </a:lnTo>
                <a:lnTo>
                  <a:pt x="23773" y="47091"/>
                </a:lnTo>
                <a:lnTo>
                  <a:pt x="21792" y="33745"/>
                </a:lnTo>
                <a:lnTo>
                  <a:pt x="19812" y="22860"/>
                </a:lnTo>
                <a:lnTo>
                  <a:pt x="16764" y="15240"/>
                </a:lnTo>
                <a:lnTo>
                  <a:pt x="15240" y="9143"/>
                </a:lnTo>
                <a:lnTo>
                  <a:pt x="12192" y="6096"/>
                </a:lnTo>
                <a:lnTo>
                  <a:pt x="9144" y="1524"/>
                </a:lnTo>
                <a:lnTo>
                  <a:pt x="6096" y="0"/>
                </a:lnTo>
                <a:lnTo>
                  <a:pt x="3048" y="0"/>
                </a:lnTo>
                <a:lnTo>
                  <a:pt x="0" y="42672"/>
                </a:lnTo>
                <a:lnTo>
                  <a:pt x="3048" y="41148"/>
                </a:lnTo>
                <a:lnTo>
                  <a:pt x="6096" y="42672"/>
                </a:lnTo>
                <a:lnTo>
                  <a:pt x="7620" y="45720"/>
                </a:lnTo>
                <a:lnTo>
                  <a:pt x="7620" y="47243"/>
                </a:lnTo>
                <a:lnTo>
                  <a:pt x="9144" y="51816"/>
                </a:lnTo>
                <a:lnTo>
                  <a:pt x="10668" y="56387"/>
                </a:lnTo>
                <a:lnTo>
                  <a:pt x="10668" y="76200"/>
                </a:lnTo>
                <a:lnTo>
                  <a:pt x="6096" y="76200"/>
                </a:lnTo>
                <a:lnTo>
                  <a:pt x="1684" y="112775"/>
                </a:lnTo>
                <a:lnTo>
                  <a:pt x="27432" y="112775"/>
                </a:lnTo>
                <a:lnTo>
                  <a:pt x="27431" y="110066"/>
                </a:lnTo>
                <a:lnTo>
                  <a:pt x="27195" y="95751"/>
                </a:lnTo>
                <a:lnTo>
                  <a:pt x="25908" y="85343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118834" y="4948517"/>
            <a:ext cx="41685" cy="196327"/>
          </a:xfrm>
          <a:custGeom>
            <a:avLst/>
            <a:gdLst/>
            <a:ahLst/>
            <a:cxnLst/>
            <a:rect l="l" t="t" r="r" b="b"/>
            <a:pathLst>
              <a:path w="47243" h="222504">
                <a:moveTo>
                  <a:pt x="1524" y="65531"/>
                </a:moveTo>
                <a:lnTo>
                  <a:pt x="1613" y="77770"/>
                </a:lnTo>
                <a:lnTo>
                  <a:pt x="2376" y="90486"/>
                </a:lnTo>
                <a:lnTo>
                  <a:pt x="4571" y="102108"/>
                </a:lnTo>
                <a:lnTo>
                  <a:pt x="5486" y="106420"/>
                </a:lnTo>
                <a:lnTo>
                  <a:pt x="9960" y="118578"/>
                </a:lnTo>
                <a:lnTo>
                  <a:pt x="16763" y="129540"/>
                </a:lnTo>
                <a:lnTo>
                  <a:pt x="19812" y="135636"/>
                </a:lnTo>
                <a:lnTo>
                  <a:pt x="22859" y="140208"/>
                </a:lnTo>
                <a:lnTo>
                  <a:pt x="27431" y="146304"/>
                </a:lnTo>
                <a:lnTo>
                  <a:pt x="28955" y="149352"/>
                </a:lnTo>
                <a:lnTo>
                  <a:pt x="30479" y="153924"/>
                </a:lnTo>
                <a:lnTo>
                  <a:pt x="32003" y="155448"/>
                </a:lnTo>
                <a:lnTo>
                  <a:pt x="32003" y="172212"/>
                </a:lnTo>
                <a:lnTo>
                  <a:pt x="30479" y="175260"/>
                </a:lnTo>
                <a:lnTo>
                  <a:pt x="30479" y="178308"/>
                </a:lnTo>
                <a:lnTo>
                  <a:pt x="28955" y="181356"/>
                </a:lnTo>
                <a:lnTo>
                  <a:pt x="24383" y="181356"/>
                </a:lnTo>
                <a:lnTo>
                  <a:pt x="21335" y="176784"/>
                </a:lnTo>
                <a:lnTo>
                  <a:pt x="16763" y="167640"/>
                </a:lnTo>
                <a:lnTo>
                  <a:pt x="13660" y="156981"/>
                </a:lnTo>
                <a:lnTo>
                  <a:pt x="11073" y="144566"/>
                </a:lnTo>
                <a:lnTo>
                  <a:pt x="9143" y="129540"/>
                </a:lnTo>
                <a:lnTo>
                  <a:pt x="6095" y="135636"/>
                </a:lnTo>
                <a:lnTo>
                  <a:pt x="3047" y="141731"/>
                </a:lnTo>
                <a:lnTo>
                  <a:pt x="0" y="147828"/>
                </a:lnTo>
                <a:lnTo>
                  <a:pt x="356" y="153157"/>
                </a:lnTo>
                <a:lnTo>
                  <a:pt x="1226" y="165807"/>
                </a:lnTo>
                <a:lnTo>
                  <a:pt x="2177" y="178457"/>
                </a:lnTo>
                <a:lnTo>
                  <a:pt x="3268" y="191107"/>
                </a:lnTo>
                <a:lnTo>
                  <a:pt x="4555" y="203757"/>
                </a:lnTo>
                <a:lnTo>
                  <a:pt x="6095" y="216408"/>
                </a:lnTo>
                <a:lnTo>
                  <a:pt x="12191" y="216408"/>
                </a:lnTo>
                <a:lnTo>
                  <a:pt x="12191" y="208787"/>
                </a:lnTo>
                <a:lnTo>
                  <a:pt x="13715" y="205740"/>
                </a:lnTo>
                <a:lnTo>
                  <a:pt x="16763" y="216408"/>
                </a:lnTo>
                <a:lnTo>
                  <a:pt x="21335" y="222504"/>
                </a:lnTo>
                <a:lnTo>
                  <a:pt x="28089" y="222453"/>
                </a:lnTo>
                <a:lnTo>
                  <a:pt x="35211" y="216236"/>
                </a:lnTo>
                <a:lnTo>
                  <a:pt x="41147" y="199644"/>
                </a:lnTo>
                <a:lnTo>
                  <a:pt x="43539" y="191943"/>
                </a:lnTo>
                <a:lnTo>
                  <a:pt x="45713" y="180423"/>
                </a:lnTo>
                <a:lnTo>
                  <a:pt x="46890" y="167300"/>
                </a:lnTo>
                <a:lnTo>
                  <a:pt x="47243" y="152400"/>
                </a:lnTo>
                <a:lnTo>
                  <a:pt x="47219" y="150009"/>
                </a:lnTo>
                <a:lnTo>
                  <a:pt x="46395" y="136511"/>
                </a:lnTo>
                <a:lnTo>
                  <a:pt x="45719" y="124968"/>
                </a:lnTo>
                <a:lnTo>
                  <a:pt x="44195" y="117348"/>
                </a:lnTo>
                <a:lnTo>
                  <a:pt x="42671" y="109728"/>
                </a:lnTo>
                <a:lnTo>
                  <a:pt x="39624" y="105156"/>
                </a:lnTo>
                <a:lnTo>
                  <a:pt x="38100" y="99060"/>
                </a:lnTo>
                <a:lnTo>
                  <a:pt x="35051" y="94487"/>
                </a:lnTo>
                <a:lnTo>
                  <a:pt x="33527" y="89916"/>
                </a:lnTo>
                <a:lnTo>
                  <a:pt x="28955" y="83820"/>
                </a:lnTo>
                <a:lnTo>
                  <a:pt x="24383" y="76200"/>
                </a:lnTo>
                <a:lnTo>
                  <a:pt x="19812" y="70104"/>
                </a:lnTo>
                <a:lnTo>
                  <a:pt x="18287" y="67056"/>
                </a:lnTo>
                <a:lnTo>
                  <a:pt x="16763" y="64008"/>
                </a:lnTo>
                <a:lnTo>
                  <a:pt x="16763" y="60960"/>
                </a:lnTo>
                <a:lnTo>
                  <a:pt x="15239" y="59436"/>
                </a:lnTo>
                <a:lnTo>
                  <a:pt x="15239" y="47243"/>
                </a:lnTo>
                <a:lnTo>
                  <a:pt x="16763" y="44196"/>
                </a:lnTo>
                <a:lnTo>
                  <a:pt x="16763" y="41148"/>
                </a:lnTo>
                <a:lnTo>
                  <a:pt x="22859" y="41148"/>
                </a:lnTo>
                <a:lnTo>
                  <a:pt x="25907" y="44196"/>
                </a:lnTo>
                <a:lnTo>
                  <a:pt x="28955" y="50292"/>
                </a:lnTo>
                <a:lnTo>
                  <a:pt x="29686" y="53625"/>
                </a:lnTo>
                <a:lnTo>
                  <a:pt x="32488" y="65113"/>
                </a:lnTo>
                <a:lnTo>
                  <a:pt x="35051" y="79248"/>
                </a:lnTo>
                <a:lnTo>
                  <a:pt x="38100" y="74675"/>
                </a:lnTo>
                <a:lnTo>
                  <a:pt x="41147" y="68580"/>
                </a:lnTo>
                <a:lnTo>
                  <a:pt x="44195" y="64008"/>
                </a:lnTo>
                <a:lnTo>
                  <a:pt x="43520" y="55222"/>
                </a:lnTo>
                <a:lnTo>
                  <a:pt x="42546" y="42559"/>
                </a:lnTo>
                <a:lnTo>
                  <a:pt x="41572" y="29897"/>
                </a:lnTo>
                <a:lnTo>
                  <a:pt x="40598" y="17234"/>
                </a:lnTo>
                <a:lnTo>
                  <a:pt x="39624" y="4572"/>
                </a:lnTo>
                <a:lnTo>
                  <a:pt x="33527" y="4572"/>
                </a:lnTo>
                <a:lnTo>
                  <a:pt x="33527" y="10668"/>
                </a:lnTo>
                <a:lnTo>
                  <a:pt x="32003" y="13716"/>
                </a:lnTo>
                <a:lnTo>
                  <a:pt x="28955" y="4572"/>
                </a:lnTo>
                <a:lnTo>
                  <a:pt x="24383" y="0"/>
                </a:lnTo>
                <a:lnTo>
                  <a:pt x="13715" y="0"/>
                </a:lnTo>
                <a:lnTo>
                  <a:pt x="9143" y="6096"/>
                </a:lnTo>
                <a:lnTo>
                  <a:pt x="6095" y="19812"/>
                </a:lnTo>
                <a:lnTo>
                  <a:pt x="4667" y="26326"/>
                </a:lnTo>
                <a:lnTo>
                  <a:pt x="2921" y="37997"/>
                </a:lnTo>
                <a:lnTo>
                  <a:pt x="1873" y="51066"/>
                </a:lnTo>
                <a:lnTo>
                  <a:pt x="1524" y="65531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974950" y="4948517"/>
            <a:ext cx="26894" cy="190948"/>
          </a:xfrm>
          <a:custGeom>
            <a:avLst/>
            <a:gdLst/>
            <a:ahLst/>
            <a:cxnLst/>
            <a:rect l="l" t="t" r="r" b="b"/>
            <a:pathLst>
              <a:path w="30480" h="216408">
                <a:moveTo>
                  <a:pt x="17255" y="216408"/>
                </a:moveTo>
                <a:lnTo>
                  <a:pt x="30480" y="216408"/>
                </a:lnTo>
                <a:lnTo>
                  <a:pt x="30480" y="175260"/>
                </a:lnTo>
                <a:lnTo>
                  <a:pt x="24384" y="175260"/>
                </a:lnTo>
                <a:lnTo>
                  <a:pt x="22860" y="172212"/>
                </a:lnTo>
                <a:lnTo>
                  <a:pt x="22860" y="0"/>
                </a:lnTo>
                <a:lnTo>
                  <a:pt x="18288" y="0"/>
                </a:lnTo>
                <a:lnTo>
                  <a:pt x="16764" y="3048"/>
                </a:lnTo>
                <a:lnTo>
                  <a:pt x="15240" y="6096"/>
                </a:lnTo>
                <a:lnTo>
                  <a:pt x="13716" y="7620"/>
                </a:lnTo>
                <a:lnTo>
                  <a:pt x="12192" y="10668"/>
                </a:lnTo>
                <a:lnTo>
                  <a:pt x="9144" y="12192"/>
                </a:lnTo>
                <a:lnTo>
                  <a:pt x="7620" y="15240"/>
                </a:lnTo>
                <a:lnTo>
                  <a:pt x="4572" y="16764"/>
                </a:lnTo>
                <a:lnTo>
                  <a:pt x="1524" y="18287"/>
                </a:lnTo>
                <a:lnTo>
                  <a:pt x="0" y="19864"/>
                </a:lnTo>
                <a:lnTo>
                  <a:pt x="0" y="57912"/>
                </a:lnTo>
                <a:lnTo>
                  <a:pt x="7620" y="57912"/>
                </a:lnTo>
                <a:lnTo>
                  <a:pt x="7620" y="164592"/>
                </a:lnTo>
                <a:lnTo>
                  <a:pt x="6096" y="169164"/>
                </a:lnTo>
                <a:lnTo>
                  <a:pt x="6096" y="172212"/>
                </a:lnTo>
                <a:lnTo>
                  <a:pt x="4572" y="175260"/>
                </a:lnTo>
                <a:lnTo>
                  <a:pt x="0" y="175260"/>
                </a:lnTo>
                <a:lnTo>
                  <a:pt x="0" y="216408"/>
                </a:lnTo>
                <a:lnTo>
                  <a:pt x="17255" y="216408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822998" y="4948517"/>
            <a:ext cx="26894" cy="190948"/>
          </a:xfrm>
          <a:custGeom>
            <a:avLst/>
            <a:gdLst/>
            <a:ahLst/>
            <a:cxnLst/>
            <a:rect l="l" t="t" r="r" b="b"/>
            <a:pathLst>
              <a:path w="30480" h="216408">
                <a:moveTo>
                  <a:pt x="18366" y="216408"/>
                </a:moveTo>
                <a:lnTo>
                  <a:pt x="30480" y="216408"/>
                </a:lnTo>
                <a:lnTo>
                  <a:pt x="30480" y="175260"/>
                </a:lnTo>
                <a:lnTo>
                  <a:pt x="24384" y="175260"/>
                </a:lnTo>
                <a:lnTo>
                  <a:pt x="24384" y="172212"/>
                </a:lnTo>
                <a:lnTo>
                  <a:pt x="22860" y="169164"/>
                </a:lnTo>
                <a:lnTo>
                  <a:pt x="22860" y="0"/>
                </a:lnTo>
                <a:lnTo>
                  <a:pt x="18287" y="0"/>
                </a:lnTo>
                <a:lnTo>
                  <a:pt x="16763" y="3048"/>
                </a:lnTo>
                <a:lnTo>
                  <a:pt x="15239" y="6096"/>
                </a:lnTo>
                <a:lnTo>
                  <a:pt x="13716" y="7620"/>
                </a:lnTo>
                <a:lnTo>
                  <a:pt x="12192" y="10668"/>
                </a:lnTo>
                <a:lnTo>
                  <a:pt x="10668" y="12192"/>
                </a:lnTo>
                <a:lnTo>
                  <a:pt x="7620" y="15240"/>
                </a:lnTo>
                <a:lnTo>
                  <a:pt x="6096" y="16764"/>
                </a:lnTo>
                <a:lnTo>
                  <a:pt x="3048" y="18287"/>
                </a:lnTo>
                <a:lnTo>
                  <a:pt x="0" y="18287"/>
                </a:lnTo>
                <a:lnTo>
                  <a:pt x="0" y="57912"/>
                </a:lnTo>
                <a:lnTo>
                  <a:pt x="7620" y="57912"/>
                </a:lnTo>
                <a:lnTo>
                  <a:pt x="7620" y="172212"/>
                </a:lnTo>
                <a:lnTo>
                  <a:pt x="6096" y="175260"/>
                </a:lnTo>
                <a:lnTo>
                  <a:pt x="0" y="175260"/>
                </a:lnTo>
                <a:lnTo>
                  <a:pt x="0" y="216408"/>
                </a:lnTo>
                <a:lnTo>
                  <a:pt x="18366" y="216408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761142" y="4948517"/>
            <a:ext cx="26894" cy="190948"/>
          </a:xfrm>
          <a:custGeom>
            <a:avLst/>
            <a:gdLst/>
            <a:ahLst/>
            <a:cxnLst/>
            <a:rect l="l" t="t" r="r" b="b"/>
            <a:pathLst>
              <a:path w="30480" h="216408">
                <a:moveTo>
                  <a:pt x="22860" y="169164"/>
                </a:moveTo>
                <a:lnTo>
                  <a:pt x="22860" y="0"/>
                </a:lnTo>
                <a:lnTo>
                  <a:pt x="18288" y="0"/>
                </a:lnTo>
                <a:lnTo>
                  <a:pt x="15240" y="3048"/>
                </a:lnTo>
                <a:lnTo>
                  <a:pt x="15240" y="6096"/>
                </a:lnTo>
                <a:lnTo>
                  <a:pt x="13716" y="7620"/>
                </a:lnTo>
                <a:lnTo>
                  <a:pt x="10668" y="10668"/>
                </a:lnTo>
                <a:lnTo>
                  <a:pt x="9144" y="12192"/>
                </a:lnTo>
                <a:lnTo>
                  <a:pt x="7620" y="15240"/>
                </a:lnTo>
                <a:lnTo>
                  <a:pt x="4572" y="16764"/>
                </a:lnTo>
                <a:lnTo>
                  <a:pt x="1524" y="18287"/>
                </a:lnTo>
                <a:lnTo>
                  <a:pt x="0" y="19864"/>
                </a:lnTo>
                <a:lnTo>
                  <a:pt x="0" y="57912"/>
                </a:lnTo>
                <a:lnTo>
                  <a:pt x="4572" y="57912"/>
                </a:lnTo>
                <a:lnTo>
                  <a:pt x="6096" y="58412"/>
                </a:lnTo>
                <a:lnTo>
                  <a:pt x="6096" y="175260"/>
                </a:lnTo>
                <a:lnTo>
                  <a:pt x="0" y="175260"/>
                </a:lnTo>
                <a:lnTo>
                  <a:pt x="0" y="216408"/>
                </a:lnTo>
                <a:lnTo>
                  <a:pt x="30480" y="216408"/>
                </a:lnTo>
                <a:lnTo>
                  <a:pt x="30480" y="175260"/>
                </a:lnTo>
                <a:lnTo>
                  <a:pt x="24384" y="175260"/>
                </a:lnTo>
                <a:lnTo>
                  <a:pt x="22860" y="172212"/>
                </a:lnTo>
                <a:lnTo>
                  <a:pt x="22860" y="169164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641463" y="4878592"/>
            <a:ext cx="32272" cy="260873"/>
          </a:xfrm>
          <a:custGeom>
            <a:avLst/>
            <a:gdLst/>
            <a:ahLst/>
            <a:cxnLst/>
            <a:rect l="l" t="t" r="r" b="b"/>
            <a:pathLst>
              <a:path w="36575" h="295655">
                <a:moveTo>
                  <a:pt x="25908" y="246887"/>
                </a:moveTo>
                <a:lnTo>
                  <a:pt x="25908" y="47243"/>
                </a:lnTo>
                <a:lnTo>
                  <a:pt x="33527" y="47243"/>
                </a:lnTo>
                <a:lnTo>
                  <a:pt x="36575" y="0"/>
                </a:lnTo>
                <a:lnTo>
                  <a:pt x="0" y="0"/>
                </a:lnTo>
                <a:lnTo>
                  <a:pt x="0" y="41147"/>
                </a:lnTo>
                <a:lnTo>
                  <a:pt x="4572" y="41147"/>
                </a:lnTo>
                <a:lnTo>
                  <a:pt x="7620" y="42671"/>
                </a:lnTo>
                <a:lnTo>
                  <a:pt x="7620" y="45719"/>
                </a:lnTo>
                <a:lnTo>
                  <a:pt x="9144" y="48767"/>
                </a:lnTo>
                <a:lnTo>
                  <a:pt x="9144" y="243839"/>
                </a:lnTo>
                <a:lnTo>
                  <a:pt x="7620" y="246887"/>
                </a:lnTo>
                <a:lnTo>
                  <a:pt x="7620" y="251459"/>
                </a:lnTo>
                <a:lnTo>
                  <a:pt x="6096" y="254507"/>
                </a:lnTo>
                <a:lnTo>
                  <a:pt x="0" y="254507"/>
                </a:lnTo>
                <a:lnTo>
                  <a:pt x="0" y="295655"/>
                </a:lnTo>
                <a:lnTo>
                  <a:pt x="33527" y="295655"/>
                </a:lnTo>
                <a:lnTo>
                  <a:pt x="33527" y="254507"/>
                </a:lnTo>
                <a:lnTo>
                  <a:pt x="30479" y="254507"/>
                </a:lnTo>
                <a:lnTo>
                  <a:pt x="27432" y="252983"/>
                </a:lnTo>
                <a:lnTo>
                  <a:pt x="25908" y="249935"/>
                </a:lnTo>
                <a:lnTo>
                  <a:pt x="25908" y="246887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664323" y="4878592"/>
            <a:ext cx="32272" cy="157330"/>
          </a:xfrm>
          <a:custGeom>
            <a:avLst/>
            <a:gdLst/>
            <a:ahLst/>
            <a:cxnLst/>
            <a:rect l="l" t="t" r="r" b="b"/>
            <a:pathLst>
              <a:path w="36575" h="178307">
                <a:moveTo>
                  <a:pt x="3048" y="132587"/>
                </a:moveTo>
                <a:lnTo>
                  <a:pt x="0" y="132587"/>
                </a:lnTo>
                <a:lnTo>
                  <a:pt x="0" y="178307"/>
                </a:lnTo>
                <a:lnTo>
                  <a:pt x="12191" y="178307"/>
                </a:lnTo>
                <a:lnTo>
                  <a:pt x="16561" y="177378"/>
                </a:lnTo>
                <a:lnTo>
                  <a:pt x="24253" y="169434"/>
                </a:lnTo>
                <a:lnTo>
                  <a:pt x="30479" y="152399"/>
                </a:lnTo>
                <a:lnTo>
                  <a:pt x="32970" y="141238"/>
                </a:lnTo>
                <a:lnTo>
                  <a:pt x="34653" y="129631"/>
                </a:lnTo>
                <a:lnTo>
                  <a:pt x="35768" y="116955"/>
                </a:lnTo>
                <a:lnTo>
                  <a:pt x="36385" y="103208"/>
                </a:lnTo>
                <a:lnTo>
                  <a:pt x="36575" y="88391"/>
                </a:lnTo>
                <a:lnTo>
                  <a:pt x="36543" y="78327"/>
                </a:lnTo>
                <a:lnTo>
                  <a:pt x="36180" y="65451"/>
                </a:lnTo>
                <a:lnTo>
                  <a:pt x="35051" y="53339"/>
                </a:lnTo>
                <a:lnTo>
                  <a:pt x="32460" y="35269"/>
                </a:lnTo>
                <a:lnTo>
                  <a:pt x="30479" y="24383"/>
                </a:lnTo>
                <a:lnTo>
                  <a:pt x="27431" y="15239"/>
                </a:lnTo>
                <a:lnTo>
                  <a:pt x="25907" y="9143"/>
                </a:lnTo>
                <a:lnTo>
                  <a:pt x="22859" y="6095"/>
                </a:lnTo>
                <a:lnTo>
                  <a:pt x="19812" y="1523"/>
                </a:lnTo>
                <a:lnTo>
                  <a:pt x="15239" y="0"/>
                </a:lnTo>
                <a:lnTo>
                  <a:pt x="10667" y="0"/>
                </a:lnTo>
                <a:lnTo>
                  <a:pt x="7619" y="47243"/>
                </a:lnTo>
                <a:lnTo>
                  <a:pt x="10667" y="47243"/>
                </a:lnTo>
                <a:lnTo>
                  <a:pt x="13715" y="50291"/>
                </a:lnTo>
                <a:lnTo>
                  <a:pt x="15239" y="56387"/>
                </a:lnTo>
                <a:lnTo>
                  <a:pt x="16979" y="63421"/>
                </a:lnTo>
                <a:lnTo>
                  <a:pt x="18124" y="75613"/>
                </a:lnTo>
                <a:lnTo>
                  <a:pt x="18287" y="89915"/>
                </a:lnTo>
                <a:lnTo>
                  <a:pt x="18287" y="106679"/>
                </a:lnTo>
                <a:lnTo>
                  <a:pt x="16763" y="112775"/>
                </a:lnTo>
                <a:lnTo>
                  <a:pt x="16763" y="118871"/>
                </a:lnTo>
                <a:lnTo>
                  <a:pt x="15239" y="124967"/>
                </a:lnTo>
                <a:lnTo>
                  <a:pt x="13715" y="128015"/>
                </a:lnTo>
                <a:lnTo>
                  <a:pt x="12191" y="131063"/>
                </a:lnTo>
                <a:lnTo>
                  <a:pt x="9143" y="132587"/>
                </a:lnTo>
                <a:lnTo>
                  <a:pt x="3048" y="132587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097280" y="4555864"/>
            <a:ext cx="1773666" cy="133932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907676" y="3668357"/>
            <a:ext cx="3334870" cy="250114"/>
          </a:xfrm>
          <a:custGeom>
            <a:avLst/>
            <a:gdLst/>
            <a:ahLst/>
            <a:cxnLst/>
            <a:rect l="l" t="t" r="r" b="b"/>
            <a:pathLst>
              <a:path w="3779519" h="283463">
                <a:moveTo>
                  <a:pt x="3779519" y="0"/>
                </a:moveTo>
                <a:lnTo>
                  <a:pt x="0" y="0"/>
                </a:lnTo>
                <a:lnTo>
                  <a:pt x="0" y="283463"/>
                </a:lnTo>
                <a:lnTo>
                  <a:pt x="3779519" y="283463"/>
                </a:lnTo>
                <a:lnTo>
                  <a:pt x="3779519" y="0"/>
                </a:lnTo>
                <a:close/>
              </a:path>
            </a:pathLst>
          </a:custGeom>
          <a:solidFill>
            <a:srgbClr val="1F49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985669" y="3696597"/>
            <a:ext cx="178845" cy="1936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571538" y="3723490"/>
            <a:ext cx="86061" cy="116989"/>
          </a:xfrm>
          <a:custGeom>
            <a:avLst/>
            <a:gdLst/>
            <a:ahLst/>
            <a:cxnLst/>
            <a:rect l="l" t="t" r="r" b="b"/>
            <a:pathLst>
              <a:path w="97536" h="132587">
                <a:moveTo>
                  <a:pt x="1524" y="129539"/>
                </a:moveTo>
                <a:lnTo>
                  <a:pt x="1524" y="3048"/>
                </a:lnTo>
                <a:lnTo>
                  <a:pt x="3048" y="1524"/>
                </a:lnTo>
                <a:lnTo>
                  <a:pt x="94487" y="1524"/>
                </a:lnTo>
                <a:lnTo>
                  <a:pt x="97536" y="0"/>
                </a:lnTo>
                <a:lnTo>
                  <a:pt x="0" y="0"/>
                </a:lnTo>
                <a:lnTo>
                  <a:pt x="1524" y="129539"/>
                </a:lnTo>
                <a:close/>
              </a:path>
              <a:path w="97536" h="132587">
                <a:moveTo>
                  <a:pt x="97536" y="132587"/>
                </a:moveTo>
                <a:lnTo>
                  <a:pt x="97536" y="0"/>
                </a:lnTo>
                <a:lnTo>
                  <a:pt x="94487" y="1524"/>
                </a:lnTo>
                <a:lnTo>
                  <a:pt x="3048" y="1524"/>
                </a:lnTo>
                <a:lnTo>
                  <a:pt x="1524" y="3048"/>
                </a:lnTo>
                <a:lnTo>
                  <a:pt x="1524" y="129539"/>
                </a:lnTo>
                <a:lnTo>
                  <a:pt x="0" y="0"/>
                </a:lnTo>
                <a:lnTo>
                  <a:pt x="0" y="132587"/>
                </a:lnTo>
                <a:lnTo>
                  <a:pt x="97536" y="132587"/>
                </a:lnTo>
                <a:lnTo>
                  <a:pt x="3048" y="131063"/>
                </a:lnTo>
                <a:lnTo>
                  <a:pt x="3048" y="3047"/>
                </a:lnTo>
                <a:lnTo>
                  <a:pt x="96012" y="3048"/>
                </a:lnTo>
                <a:lnTo>
                  <a:pt x="96012" y="129539"/>
                </a:lnTo>
                <a:lnTo>
                  <a:pt x="94487" y="131063"/>
                </a:lnTo>
                <a:lnTo>
                  <a:pt x="97536" y="132587"/>
                </a:lnTo>
                <a:close/>
              </a:path>
              <a:path w="97536" h="132587">
                <a:moveTo>
                  <a:pt x="96012" y="3048"/>
                </a:moveTo>
                <a:lnTo>
                  <a:pt x="94488" y="3047"/>
                </a:lnTo>
                <a:lnTo>
                  <a:pt x="94488" y="129539"/>
                </a:lnTo>
                <a:lnTo>
                  <a:pt x="3048" y="129539"/>
                </a:lnTo>
                <a:lnTo>
                  <a:pt x="3048" y="131063"/>
                </a:lnTo>
                <a:lnTo>
                  <a:pt x="97536" y="132587"/>
                </a:lnTo>
                <a:lnTo>
                  <a:pt x="94487" y="131063"/>
                </a:lnTo>
                <a:lnTo>
                  <a:pt x="96012" y="129539"/>
                </a:lnTo>
                <a:lnTo>
                  <a:pt x="96012" y="30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3669702" y="3723490"/>
            <a:ext cx="154641" cy="116989"/>
          </a:xfrm>
          <a:custGeom>
            <a:avLst/>
            <a:gdLst/>
            <a:ahLst/>
            <a:cxnLst/>
            <a:rect l="l" t="t" r="r" b="b"/>
            <a:pathLst>
              <a:path w="175260" h="132587">
                <a:moveTo>
                  <a:pt x="3048" y="129539"/>
                </a:moveTo>
                <a:lnTo>
                  <a:pt x="3048" y="3048"/>
                </a:lnTo>
                <a:lnTo>
                  <a:pt x="4572" y="1524"/>
                </a:lnTo>
                <a:lnTo>
                  <a:pt x="172212" y="1524"/>
                </a:lnTo>
                <a:lnTo>
                  <a:pt x="175260" y="0"/>
                </a:lnTo>
                <a:lnTo>
                  <a:pt x="0" y="0"/>
                </a:lnTo>
                <a:lnTo>
                  <a:pt x="3048" y="129539"/>
                </a:lnTo>
                <a:close/>
              </a:path>
              <a:path w="175260" h="132587">
                <a:moveTo>
                  <a:pt x="175260" y="132587"/>
                </a:moveTo>
                <a:lnTo>
                  <a:pt x="175260" y="0"/>
                </a:lnTo>
                <a:lnTo>
                  <a:pt x="172212" y="1524"/>
                </a:lnTo>
                <a:lnTo>
                  <a:pt x="4572" y="1524"/>
                </a:lnTo>
                <a:lnTo>
                  <a:pt x="3048" y="3048"/>
                </a:lnTo>
                <a:lnTo>
                  <a:pt x="3048" y="129539"/>
                </a:lnTo>
                <a:lnTo>
                  <a:pt x="0" y="0"/>
                </a:lnTo>
                <a:lnTo>
                  <a:pt x="0" y="132587"/>
                </a:lnTo>
                <a:lnTo>
                  <a:pt x="175260" y="132587"/>
                </a:lnTo>
                <a:lnTo>
                  <a:pt x="4572" y="131063"/>
                </a:lnTo>
                <a:lnTo>
                  <a:pt x="4571" y="3048"/>
                </a:lnTo>
                <a:lnTo>
                  <a:pt x="173736" y="3048"/>
                </a:lnTo>
                <a:lnTo>
                  <a:pt x="173736" y="129539"/>
                </a:lnTo>
                <a:lnTo>
                  <a:pt x="172212" y="131063"/>
                </a:lnTo>
                <a:lnTo>
                  <a:pt x="175260" y="132587"/>
                </a:lnTo>
                <a:close/>
              </a:path>
              <a:path w="175260" h="132587">
                <a:moveTo>
                  <a:pt x="173736" y="3048"/>
                </a:moveTo>
                <a:lnTo>
                  <a:pt x="172211" y="3048"/>
                </a:lnTo>
                <a:lnTo>
                  <a:pt x="172212" y="129539"/>
                </a:lnTo>
                <a:lnTo>
                  <a:pt x="4571" y="129540"/>
                </a:lnTo>
                <a:lnTo>
                  <a:pt x="4572" y="131063"/>
                </a:lnTo>
                <a:lnTo>
                  <a:pt x="175260" y="132587"/>
                </a:lnTo>
                <a:lnTo>
                  <a:pt x="172212" y="131063"/>
                </a:lnTo>
                <a:lnTo>
                  <a:pt x="173736" y="129539"/>
                </a:lnTo>
                <a:lnTo>
                  <a:pt x="173736" y="30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3469340" y="3723490"/>
            <a:ext cx="86061" cy="116989"/>
          </a:xfrm>
          <a:custGeom>
            <a:avLst/>
            <a:gdLst/>
            <a:ahLst/>
            <a:cxnLst/>
            <a:rect l="l" t="t" r="r" b="b"/>
            <a:pathLst>
              <a:path w="97536" h="132587">
                <a:moveTo>
                  <a:pt x="1524" y="129539"/>
                </a:moveTo>
                <a:lnTo>
                  <a:pt x="1524" y="3048"/>
                </a:lnTo>
                <a:lnTo>
                  <a:pt x="3048" y="1524"/>
                </a:lnTo>
                <a:lnTo>
                  <a:pt x="94487" y="1524"/>
                </a:lnTo>
                <a:lnTo>
                  <a:pt x="97536" y="0"/>
                </a:lnTo>
                <a:lnTo>
                  <a:pt x="0" y="0"/>
                </a:lnTo>
                <a:lnTo>
                  <a:pt x="1524" y="129539"/>
                </a:lnTo>
                <a:close/>
              </a:path>
              <a:path w="97536" h="132587">
                <a:moveTo>
                  <a:pt x="97536" y="132587"/>
                </a:moveTo>
                <a:lnTo>
                  <a:pt x="97536" y="0"/>
                </a:lnTo>
                <a:lnTo>
                  <a:pt x="94487" y="1524"/>
                </a:lnTo>
                <a:lnTo>
                  <a:pt x="3048" y="1524"/>
                </a:lnTo>
                <a:lnTo>
                  <a:pt x="1524" y="3048"/>
                </a:lnTo>
                <a:lnTo>
                  <a:pt x="1524" y="129539"/>
                </a:lnTo>
                <a:lnTo>
                  <a:pt x="0" y="0"/>
                </a:lnTo>
                <a:lnTo>
                  <a:pt x="0" y="132587"/>
                </a:lnTo>
                <a:lnTo>
                  <a:pt x="97536" y="132587"/>
                </a:lnTo>
                <a:lnTo>
                  <a:pt x="3048" y="131063"/>
                </a:lnTo>
                <a:lnTo>
                  <a:pt x="3048" y="3047"/>
                </a:lnTo>
                <a:lnTo>
                  <a:pt x="96012" y="3048"/>
                </a:lnTo>
                <a:lnTo>
                  <a:pt x="96012" y="129539"/>
                </a:lnTo>
                <a:lnTo>
                  <a:pt x="94487" y="131063"/>
                </a:lnTo>
                <a:lnTo>
                  <a:pt x="97536" y="132587"/>
                </a:lnTo>
                <a:close/>
              </a:path>
              <a:path w="97536" h="132587">
                <a:moveTo>
                  <a:pt x="96012" y="3048"/>
                </a:moveTo>
                <a:lnTo>
                  <a:pt x="94488" y="3047"/>
                </a:lnTo>
                <a:lnTo>
                  <a:pt x="94488" y="129539"/>
                </a:lnTo>
                <a:lnTo>
                  <a:pt x="3048" y="129539"/>
                </a:lnTo>
                <a:lnTo>
                  <a:pt x="3048" y="131063"/>
                </a:lnTo>
                <a:lnTo>
                  <a:pt x="97536" y="132587"/>
                </a:lnTo>
                <a:lnTo>
                  <a:pt x="94487" y="131063"/>
                </a:lnTo>
                <a:lnTo>
                  <a:pt x="96012" y="129539"/>
                </a:lnTo>
                <a:lnTo>
                  <a:pt x="96012" y="30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3839135" y="3723490"/>
            <a:ext cx="149261" cy="116989"/>
          </a:xfrm>
          <a:custGeom>
            <a:avLst/>
            <a:gdLst/>
            <a:ahLst/>
            <a:cxnLst/>
            <a:rect l="l" t="t" r="r" b="b"/>
            <a:pathLst>
              <a:path w="169163" h="132587">
                <a:moveTo>
                  <a:pt x="1524" y="129539"/>
                </a:moveTo>
                <a:lnTo>
                  <a:pt x="1524" y="3048"/>
                </a:lnTo>
                <a:lnTo>
                  <a:pt x="4572" y="1524"/>
                </a:lnTo>
                <a:lnTo>
                  <a:pt x="166115" y="1524"/>
                </a:lnTo>
                <a:lnTo>
                  <a:pt x="169163" y="0"/>
                </a:lnTo>
                <a:lnTo>
                  <a:pt x="0" y="0"/>
                </a:lnTo>
                <a:lnTo>
                  <a:pt x="1524" y="129539"/>
                </a:lnTo>
                <a:close/>
              </a:path>
              <a:path w="169163" h="132587">
                <a:moveTo>
                  <a:pt x="169163" y="132587"/>
                </a:moveTo>
                <a:lnTo>
                  <a:pt x="169163" y="0"/>
                </a:lnTo>
                <a:lnTo>
                  <a:pt x="166115" y="1524"/>
                </a:lnTo>
                <a:lnTo>
                  <a:pt x="4572" y="1524"/>
                </a:lnTo>
                <a:lnTo>
                  <a:pt x="1524" y="3048"/>
                </a:lnTo>
                <a:lnTo>
                  <a:pt x="1524" y="129539"/>
                </a:lnTo>
                <a:lnTo>
                  <a:pt x="0" y="0"/>
                </a:lnTo>
                <a:lnTo>
                  <a:pt x="0" y="132587"/>
                </a:lnTo>
                <a:lnTo>
                  <a:pt x="169163" y="132587"/>
                </a:lnTo>
                <a:lnTo>
                  <a:pt x="4572" y="131063"/>
                </a:lnTo>
                <a:lnTo>
                  <a:pt x="4571" y="3048"/>
                </a:lnTo>
                <a:lnTo>
                  <a:pt x="167639" y="3048"/>
                </a:lnTo>
                <a:lnTo>
                  <a:pt x="167639" y="129539"/>
                </a:lnTo>
                <a:lnTo>
                  <a:pt x="166115" y="131063"/>
                </a:lnTo>
                <a:lnTo>
                  <a:pt x="169163" y="132587"/>
                </a:lnTo>
                <a:close/>
              </a:path>
              <a:path w="169163" h="132587">
                <a:moveTo>
                  <a:pt x="167639" y="3048"/>
                </a:moveTo>
                <a:lnTo>
                  <a:pt x="166116" y="3047"/>
                </a:lnTo>
                <a:lnTo>
                  <a:pt x="166116" y="129539"/>
                </a:lnTo>
                <a:lnTo>
                  <a:pt x="4571" y="129540"/>
                </a:lnTo>
                <a:lnTo>
                  <a:pt x="4572" y="131063"/>
                </a:lnTo>
                <a:lnTo>
                  <a:pt x="169163" y="132587"/>
                </a:lnTo>
                <a:lnTo>
                  <a:pt x="166115" y="131063"/>
                </a:lnTo>
                <a:lnTo>
                  <a:pt x="167639" y="129539"/>
                </a:lnTo>
                <a:lnTo>
                  <a:pt x="167639" y="30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019325" y="3724835"/>
            <a:ext cx="212463" cy="1183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907676" y="3668357"/>
            <a:ext cx="3333525" cy="2501152"/>
          </a:xfrm>
          <a:custGeom>
            <a:avLst/>
            <a:gdLst/>
            <a:ahLst/>
            <a:cxnLst/>
            <a:rect l="l" t="t" r="r" b="b"/>
            <a:pathLst>
              <a:path w="3777995" h="2834639">
                <a:moveTo>
                  <a:pt x="0" y="2834639"/>
                </a:moveTo>
                <a:lnTo>
                  <a:pt x="3777995" y="2834639"/>
                </a:lnTo>
                <a:lnTo>
                  <a:pt x="3777995" y="0"/>
                </a:lnTo>
                <a:lnTo>
                  <a:pt x="0" y="0"/>
                </a:lnTo>
                <a:lnTo>
                  <a:pt x="0" y="2834639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00108" y="3668358"/>
            <a:ext cx="3336214" cy="25024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27002" y="6048486"/>
            <a:ext cx="1718533" cy="121024"/>
          </a:xfrm>
          <a:custGeom>
            <a:avLst/>
            <a:gdLst/>
            <a:ahLst/>
            <a:cxnLst/>
            <a:rect l="l" t="t" r="r" b="b"/>
            <a:pathLst>
              <a:path w="1947671" h="137159">
                <a:moveTo>
                  <a:pt x="0" y="137159"/>
                </a:moveTo>
                <a:lnTo>
                  <a:pt x="1947671" y="137159"/>
                </a:lnTo>
                <a:lnTo>
                  <a:pt x="1947671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75B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25104" y="6039074"/>
            <a:ext cx="1011218" cy="131780"/>
          </a:xfrm>
          <a:custGeom>
            <a:avLst/>
            <a:gdLst/>
            <a:ahLst/>
            <a:cxnLst/>
            <a:rect l="l" t="t" r="r" b="b"/>
            <a:pathLst>
              <a:path w="1146047" h="149351">
                <a:moveTo>
                  <a:pt x="1146047" y="0"/>
                </a:moveTo>
                <a:lnTo>
                  <a:pt x="0" y="0"/>
                </a:lnTo>
                <a:lnTo>
                  <a:pt x="112775" y="149352"/>
                </a:lnTo>
                <a:lnTo>
                  <a:pt x="1033271" y="149352"/>
                </a:lnTo>
                <a:lnTo>
                  <a:pt x="1146047" y="0"/>
                </a:lnTo>
                <a:close/>
              </a:path>
            </a:pathLst>
          </a:custGeom>
          <a:solidFill>
            <a:srgbClr val="182F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00108" y="6039074"/>
            <a:ext cx="3336215" cy="1317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78101" y="4030083"/>
            <a:ext cx="2487705" cy="2029160"/>
          </a:xfrm>
          <a:custGeom>
            <a:avLst/>
            <a:gdLst/>
            <a:ahLst/>
            <a:cxnLst/>
            <a:rect l="l" t="t" r="r" b="b"/>
            <a:pathLst>
              <a:path w="2819399" h="2299715">
                <a:moveTo>
                  <a:pt x="2819399" y="1494815"/>
                </a:moveTo>
                <a:lnTo>
                  <a:pt x="2819399" y="0"/>
                </a:lnTo>
                <a:lnTo>
                  <a:pt x="2308859" y="0"/>
                </a:lnTo>
                <a:lnTo>
                  <a:pt x="2308859" y="2299715"/>
                </a:lnTo>
                <a:lnTo>
                  <a:pt x="2819399" y="2299715"/>
                </a:lnTo>
                <a:lnTo>
                  <a:pt x="2819399" y="1494815"/>
                </a:lnTo>
                <a:close/>
              </a:path>
              <a:path w="2819399" h="2299715">
                <a:moveTo>
                  <a:pt x="0" y="1954758"/>
                </a:moveTo>
                <a:lnTo>
                  <a:pt x="0" y="2299715"/>
                </a:lnTo>
                <a:lnTo>
                  <a:pt x="510539" y="2299715"/>
                </a:lnTo>
                <a:lnTo>
                  <a:pt x="510539" y="1432559"/>
                </a:lnTo>
                <a:lnTo>
                  <a:pt x="527010" y="1432559"/>
                </a:lnTo>
                <a:lnTo>
                  <a:pt x="524484" y="1042415"/>
                </a:lnTo>
                <a:lnTo>
                  <a:pt x="510539" y="1042415"/>
                </a:lnTo>
                <a:lnTo>
                  <a:pt x="510539" y="390143"/>
                </a:lnTo>
                <a:lnTo>
                  <a:pt x="514554" y="390143"/>
                </a:lnTo>
                <a:lnTo>
                  <a:pt x="531952" y="0"/>
                </a:lnTo>
                <a:lnTo>
                  <a:pt x="0" y="0"/>
                </a:lnTo>
                <a:lnTo>
                  <a:pt x="0" y="1954758"/>
                </a:lnTo>
                <a:close/>
              </a:path>
              <a:path w="2819399" h="2299715">
                <a:moveTo>
                  <a:pt x="1451824" y="1378348"/>
                </a:moveTo>
                <a:lnTo>
                  <a:pt x="1491551" y="1363994"/>
                </a:lnTo>
                <a:lnTo>
                  <a:pt x="1531144" y="1347130"/>
                </a:lnTo>
                <a:lnTo>
                  <a:pt x="1570696" y="1327880"/>
                </a:lnTo>
                <a:lnTo>
                  <a:pt x="1610299" y="1306366"/>
                </a:lnTo>
                <a:lnTo>
                  <a:pt x="1649680" y="1282438"/>
                </a:lnTo>
                <a:lnTo>
                  <a:pt x="1686909" y="1255361"/>
                </a:lnTo>
                <a:lnTo>
                  <a:pt x="1721957" y="1225445"/>
                </a:lnTo>
                <a:lnTo>
                  <a:pt x="1754885" y="1192720"/>
                </a:lnTo>
                <a:lnTo>
                  <a:pt x="1785757" y="1157218"/>
                </a:lnTo>
                <a:lnTo>
                  <a:pt x="1814632" y="1118969"/>
                </a:lnTo>
                <a:lnTo>
                  <a:pt x="1841574" y="1078004"/>
                </a:lnTo>
                <a:lnTo>
                  <a:pt x="1866598" y="1034262"/>
                </a:lnTo>
                <a:lnTo>
                  <a:pt x="1887902" y="987456"/>
                </a:lnTo>
                <a:lnTo>
                  <a:pt x="1905195" y="937564"/>
                </a:lnTo>
                <a:lnTo>
                  <a:pt x="1918537" y="884586"/>
                </a:lnTo>
                <a:lnTo>
                  <a:pt x="1927991" y="828522"/>
                </a:lnTo>
                <a:lnTo>
                  <a:pt x="1932163" y="789431"/>
                </a:lnTo>
                <a:lnTo>
                  <a:pt x="1934653" y="748969"/>
                </a:lnTo>
                <a:lnTo>
                  <a:pt x="1935479" y="707135"/>
                </a:lnTo>
                <a:lnTo>
                  <a:pt x="1935125" y="679955"/>
                </a:lnTo>
                <a:lnTo>
                  <a:pt x="1932275" y="627108"/>
                </a:lnTo>
                <a:lnTo>
                  <a:pt x="1926550" y="576286"/>
                </a:lnTo>
                <a:lnTo>
                  <a:pt x="1917921" y="527498"/>
                </a:lnTo>
                <a:lnTo>
                  <a:pt x="1906362" y="480755"/>
                </a:lnTo>
                <a:lnTo>
                  <a:pt x="1891845" y="436064"/>
                </a:lnTo>
                <a:lnTo>
                  <a:pt x="1874342" y="393435"/>
                </a:lnTo>
                <a:lnTo>
                  <a:pt x="1853826" y="352877"/>
                </a:lnTo>
                <a:lnTo>
                  <a:pt x="1830270" y="314399"/>
                </a:lnTo>
                <a:lnTo>
                  <a:pt x="1803646" y="278011"/>
                </a:lnTo>
                <a:lnTo>
                  <a:pt x="1774156" y="243527"/>
                </a:lnTo>
                <a:lnTo>
                  <a:pt x="1743148" y="211168"/>
                </a:lnTo>
                <a:lnTo>
                  <a:pt x="1710832" y="181213"/>
                </a:lnTo>
                <a:lnTo>
                  <a:pt x="1677191" y="153681"/>
                </a:lnTo>
                <a:lnTo>
                  <a:pt x="1642205" y="128590"/>
                </a:lnTo>
                <a:lnTo>
                  <a:pt x="1605857" y="105960"/>
                </a:lnTo>
                <a:lnTo>
                  <a:pt x="1568128" y="85807"/>
                </a:lnTo>
                <a:lnTo>
                  <a:pt x="1529000" y="68151"/>
                </a:lnTo>
                <a:lnTo>
                  <a:pt x="1488455" y="53009"/>
                </a:lnTo>
                <a:lnTo>
                  <a:pt x="1446474" y="40400"/>
                </a:lnTo>
                <a:lnTo>
                  <a:pt x="1393390" y="28515"/>
                </a:lnTo>
                <a:lnTo>
                  <a:pt x="1355421" y="22628"/>
                </a:lnTo>
                <a:lnTo>
                  <a:pt x="1311014" y="17399"/>
                </a:lnTo>
                <a:lnTo>
                  <a:pt x="1260152" y="12838"/>
                </a:lnTo>
                <a:lnTo>
                  <a:pt x="1202816" y="8953"/>
                </a:lnTo>
                <a:lnTo>
                  <a:pt x="1138988" y="5754"/>
                </a:lnTo>
                <a:lnTo>
                  <a:pt x="1068650" y="3250"/>
                </a:lnTo>
                <a:lnTo>
                  <a:pt x="991782" y="1450"/>
                </a:lnTo>
                <a:lnTo>
                  <a:pt x="950894" y="817"/>
                </a:lnTo>
                <a:lnTo>
                  <a:pt x="908367" y="364"/>
                </a:lnTo>
                <a:lnTo>
                  <a:pt x="864199" y="91"/>
                </a:lnTo>
                <a:lnTo>
                  <a:pt x="531952" y="0"/>
                </a:lnTo>
                <a:lnTo>
                  <a:pt x="514554" y="390143"/>
                </a:lnTo>
                <a:lnTo>
                  <a:pt x="809352" y="390282"/>
                </a:lnTo>
                <a:lnTo>
                  <a:pt x="834673" y="390457"/>
                </a:lnTo>
                <a:lnTo>
                  <a:pt x="882515" y="391025"/>
                </a:lnTo>
                <a:lnTo>
                  <a:pt x="926630" y="391889"/>
                </a:lnTo>
                <a:lnTo>
                  <a:pt x="967029" y="393060"/>
                </a:lnTo>
                <a:lnTo>
                  <a:pt x="1003719" y="394546"/>
                </a:lnTo>
                <a:lnTo>
                  <a:pt x="1036711" y="396357"/>
                </a:lnTo>
                <a:lnTo>
                  <a:pt x="1079284" y="399702"/>
                </a:lnTo>
                <a:lnTo>
                  <a:pt x="1113586" y="403829"/>
                </a:lnTo>
                <a:lnTo>
                  <a:pt x="1151109" y="410921"/>
                </a:lnTo>
                <a:lnTo>
                  <a:pt x="1189356" y="421687"/>
                </a:lnTo>
                <a:lnTo>
                  <a:pt x="1225339" y="435795"/>
                </a:lnTo>
                <a:lnTo>
                  <a:pt x="1259057" y="453286"/>
                </a:lnTo>
                <a:lnTo>
                  <a:pt x="1290511" y="474203"/>
                </a:lnTo>
                <a:lnTo>
                  <a:pt x="1319701" y="498586"/>
                </a:lnTo>
                <a:lnTo>
                  <a:pt x="1342520" y="521711"/>
                </a:lnTo>
                <a:lnTo>
                  <a:pt x="1365638" y="552035"/>
                </a:lnTo>
                <a:lnTo>
                  <a:pt x="1383798" y="585171"/>
                </a:lnTo>
                <a:lnTo>
                  <a:pt x="1397091" y="621027"/>
                </a:lnTo>
                <a:lnTo>
                  <a:pt x="1405610" y="659512"/>
                </a:lnTo>
                <a:lnTo>
                  <a:pt x="1409446" y="700534"/>
                </a:lnTo>
                <a:lnTo>
                  <a:pt x="1409699" y="714755"/>
                </a:lnTo>
                <a:lnTo>
                  <a:pt x="1409553" y="725090"/>
                </a:lnTo>
                <a:lnTo>
                  <a:pt x="1406086" y="764758"/>
                </a:lnTo>
                <a:lnTo>
                  <a:pt x="1397895" y="802627"/>
                </a:lnTo>
                <a:lnTo>
                  <a:pt x="1384826" y="838467"/>
                </a:lnTo>
                <a:lnTo>
                  <a:pt x="1366725" y="872046"/>
                </a:lnTo>
                <a:lnTo>
                  <a:pt x="1348563" y="897100"/>
                </a:lnTo>
                <a:lnTo>
                  <a:pt x="1323610" y="924849"/>
                </a:lnTo>
                <a:lnTo>
                  <a:pt x="1295656" y="949868"/>
                </a:lnTo>
                <a:lnTo>
                  <a:pt x="1264499" y="971886"/>
                </a:lnTo>
                <a:lnTo>
                  <a:pt x="1229937" y="990633"/>
                </a:lnTo>
                <a:lnTo>
                  <a:pt x="1191767" y="1005839"/>
                </a:lnTo>
                <a:lnTo>
                  <a:pt x="1157066" y="1015989"/>
                </a:lnTo>
                <a:lnTo>
                  <a:pt x="1113312" y="1024493"/>
                </a:lnTo>
                <a:lnTo>
                  <a:pt x="1079113" y="1029248"/>
                </a:lnTo>
                <a:lnTo>
                  <a:pt x="1040891" y="1033271"/>
                </a:lnTo>
                <a:lnTo>
                  <a:pt x="998646" y="1036563"/>
                </a:lnTo>
                <a:lnTo>
                  <a:pt x="952378" y="1039124"/>
                </a:lnTo>
                <a:lnTo>
                  <a:pt x="902086" y="1040952"/>
                </a:lnTo>
                <a:lnTo>
                  <a:pt x="847770" y="1042050"/>
                </a:lnTo>
                <a:lnTo>
                  <a:pt x="524484" y="1042415"/>
                </a:lnTo>
                <a:lnTo>
                  <a:pt x="527010" y="1432559"/>
                </a:lnTo>
                <a:lnTo>
                  <a:pt x="876890" y="1432479"/>
                </a:lnTo>
                <a:lnTo>
                  <a:pt x="910207" y="1432238"/>
                </a:lnTo>
                <a:lnTo>
                  <a:pt x="942722" y="1431834"/>
                </a:lnTo>
                <a:lnTo>
                  <a:pt x="974433" y="1431267"/>
                </a:lnTo>
                <a:lnTo>
                  <a:pt x="1005339" y="1430535"/>
                </a:lnTo>
                <a:lnTo>
                  <a:pt x="1064734" y="1428574"/>
                </a:lnTo>
                <a:lnTo>
                  <a:pt x="1120896" y="1425940"/>
                </a:lnTo>
                <a:lnTo>
                  <a:pt x="1173816" y="1422625"/>
                </a:lnTo>
                <a:lnTo>
                  <a:pt x="1223486" y="1418619"/>
                </a:lnTo>
                <a:lnTo>
                  <a:pt x="1269896" y="1413914"/>
                </a:lnTo>
                <a:lnTo>
                  <a:pt x="1313037" y="1408501"/>
                </a:lnTo>
                <a:lnTo>
                  <a:pt x="1352900" y="1402369"/>
                </a:lnTo>
                <a:lnTo>
                  <a:pt x="1385065" y="1396358"/>
                </a:lnTo>
                <a:lnTo>
                  <a:pt x="1425220" y="1386462"/>
                </a:lnTo>
                <a:lnTo>
                  <a:pt x="1438536" y="1382553"/>
                </a:lnTo>
                <a:lnTo>
                  <a:pt x="1451824" y="1378348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888044" y="4438874"/>
            <a:ext cx="51098" cy="47064"/>
          </a:xfrm>
          <a:custGeom>
            <a:avLst/>
            <a:gdLst/>
            <a:ahLst/>
            <a:cxnLst/>
            <a:rect l="l" t="t" r="r" b="b"/>
            <a:pathLst>
              <a:path w="57911" h="53339">
                <a:moveTo>
                  <a:pt x="28955" y="0"/>
                </a:moveTo>
                <a:lnTo>
                  <a:pt x="21335" y="0"/>
                </a:lnTo>
                <a:lnTo>
                  <a:pt x="13716" y="3047"/>
                </a:lnTo>
                <a:lnTo>
                  <a:pt x="9144" y="9143"/>
                </a:lnTo>
                <a:lnTo>
                  <a:pt x="3048" y="13715"/>
                </a:lnTo>
                <a:lnTo>
                  <a:pt x="0" y="21335"/>
                </a:lnTo>
                <a:lnTo>
                  <a:pt x="0" y="28955"/>
                </a:lnTo>
                <a:lnTo>
                  <a:pt x="0" y="35051"/>
                </a:lnTo>
                <a:lnTo>
                  <a:pt x="3048" y="39623"/>
                </a:lnTo>
                <a:lnTo>
                  <a:pt x="9144" y="45719"/>
                </a:lnTo>
                <a:lnTo>
                  <a:pt x="13716" y="50291"/>
                </a:lnTo>
                <a:lnTo>
                  <a:pt x="21335" y="53339"/>
                </a:lnTo>
                <a:lnTo>
                  <a:pt x="28955" y="53339"/>
                </a:lnTo>
                <a:lnTo>
                  <a:pt x="38099" y="53339"/>
                </a:lnTo>
                <a:lnTo>
                  <a:pt x="44195" y="50291"/>
                </a:lnTo>
                <a:lnTo>
                  <a:pt x="50291" y="45719"/>
                </a:lnTo>
                <a:lnTo>
                  <a:pt x="56387" y="39623"/>
                </a:lnTo>
                <a:lnTo>
                  <a:pt x="57911" y="35051"/>
                </a:lnTo>
                <a:lnTo>
                  <a:pt x="57911" y="27431"/>
                </a:lnTo>
                <a:lnTo>
                  <a:pt x="57911" y="21335"/>
                </a:lnTo>
                <a:lnTo>
                  <a:pt x="56387" y="16763"/>
                </a:lnTo>
                <a:lnTo>
                  <a:pt x="51815" y="10667"/>
                </a:lnTo>
                <a:lnTo>
                  <a:pt x="45719" y="4571"/>
                </a:lnTo>
                <a:lnTo>
                  <a:pt x="38099" y="0"/>
                </a:lnTo>
                <a:lnTo>
                  <a:pt x="28955" y="0"/>
                </a:lnTo>
                <a:close/>
              </a:path>
            </a:pathLst>
          </a:custGeom>
          <a:ln w="4572">
            <a:solidFill>
              <a:srgbClr val="0000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95029" y="4438874"/>
            <a:ext cx="48409" cy="47064"/>
          </a:xfrm>
          <a:custGeom>
            <a:avLst/>
            <a:gdLst/>
            <a:ahLst/>
            <a:cxnLst/>
            <a:rect l="l" t="t" r="r" b="b"/>
            <a:pathLst>
              <a:path w="54863" h="53339">
                <a:moveTo>
                  <a:pt x="27431" y="0"/>
                </a:moveTo>
                <a:lnTo>
                  <a:pt x="19811" y="0"/>
                </a:lnTo>
                <a:lnTo>
                  <a:pt x="13715" y="3047"/>
                </a:lnTo>
                <a:lnTo>
                  <a:pt x="7619" y="9143"/>
                </a:lnTo>
                <a:lnTo>
                  <a:pt x="3048" y="13715"/>
                </a:lnTo>
                <a:lnTo>
                  <a:pt x="0" y="21335"/>
                </a:lnTo>
                <a:lnTo>
                  <a:pt x="0" y="28955"/>
                </a:lnTo>
                <a:lnTo>
                  <a:pt x="0" y="36575"/>
                </a:lnTo>
                <a:lnTo>
                  <a:pt x="3048" y="41147"/>
                </a:lnTo>
                <a:lnTo>
                  <a:pt x="7619" y="45719"/>
                </a:lnTo>
                <a:lnTo>
                  <a:pt x="12191" y="50291"/>
                </a:lnTo>
                <a:lnTo>
                  <a:pt x="18287" y="53339"/>
                </a:lnTo>
                <a:lnTo>
                  <a:pt x="27431" y="53339"/>
                </a:lnTo>
                <a:lnTo>
                  <a:pt x="36575" y="53339"/>
                </a:lnTo>
                <a:lnTo>
                  <a:pt x="42672" y="50291"/>
                </a:lnTo>
                <a:lnTo>
                  <a:pt x="47243" y="45719"/>
                </a:lnTo>
                <a:lnTo>
                  <a:pt x="53339" y="41147"/>
                </a:lnTo>
                <a:lnTo>
                  <a:pt x="54863" y="36575"/>
                </a:lnTo>
                <a:lnTo>
                  <a:pt x="54863" y="28955"/>
                </a:lnTo>
                <a:lnTo>
                  <a:pt x="54863" y="21335"/>
                </a:lnTo>
                <a:lnTo>
                  <a:pt x="51815" y="13715"/>
                </a:lnTo>
                <a:lnTo>
                  <a:pt x="47243" y="9143"/>
                </a:lnTo>
                <a:lnTo>
                  <a:pt x="42672" y="3047"/>
                </a:lnTo>
                <a:lnTo>
                  <a:pt x="35051" y="0"/>
                </a:lnTo>
                <a:lnTo>
                  <a:pt x="27431" y="0"/>
                </a:lnTo>
                <a:close/>
              </a:path>
            </a:pathLst>
          </a:custGeom>
          <a:ln w="4572">
            <a:solidFill>
              <a:srgbClr val="0000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198210" y="4438874"/>
            <a:ext cx="52443" cy="47064"/>
          </a:xfrm>
          <a:custGeom>
            <a:avLst/>
            <a:gdLst/>
            <a:ahLst/>
            <a:cxnLst/>
            <a:rect l="l" t="t" r="r" b="b"/>
            <a:pathLst>
              <a:path w="59435" h="53339">
                <a:moveTo>
                  <a:pt x="28955" y="0"/>
                </a:moveTo>
                <a:lnTo>
                  <a:pt x="21335" y="0"/>
                </a:lnTo>
                <a:lnTo>
                  <a:pt x="13715" y="3047"/>
                </a:lnTo>
                <a:lnTo>
                  <a:pt x="9143" y="9143"/>
                </a:lnTo>
                <a:lnTo>
                  <a:pt x="3047" y="13715"/>
                </a:lnTo>
                <a:lnTo>
                  <a:pt x="0" y="21335"/>
                </a:lnTo>
                <a:lnTo>
                  <a:pt x="0" y="28955"/>
                </a:lnTo>
                <a:lnTo>
                  <a:pt x="0" y="35051"/>
                </a:lnTo>
                <a:lnTo>
                  <a:pt x="3047" y="39623"/>
                </a:lnTo>
                <a:lnTo>
                  <a:pt x="9143" y="45719"/>
                </a:lnTo>
                <a:lnTo>
                  <a:pt x="15239" y="50291"/>
                </a:lnTo>
                <a:lnTo>
                  <a:pt x="21335" y="53339"/>
                </a:lnTo>
                <a:lnTo>
                  <a:pt x="28955" y="53339"/>
                </a:lnTo>
                <a:lnTo>
                  <a:pt x="38100" y="53339"/>
                </a:lnTo>
                <a:lnTo>
                  <a:pt x="44195" y="50291"/>
                </a:lnTo>
                <a:lnTo>
                  <a:pt x="50291" y="45719"/>
                </a:lnTo>
                <a:lnTo>
                  <a:pt x="56387" y="39623"/>
                </a:lnTo>
                <a:lnTo>
                  <a:pt x="59435" y="35051"/>
                </a:lnTo>
                <a:lnTo>
                  <a:pt x="59435" y="27431"/>
                </a:lnTo>
                <a:lnTo>
                  <a:pt x="59435" y="21335"/>
                </a:lnTo>
                <a:lnTo>
                  <a:pt x="56387" y="16763"/>
                </a:lnTo>
                <a:lnTo>
                  <a:pt x="51815" y="10667"/>
                </a:lnTo>
                <a:lnTo>
                  <a:pt x="47243" y="4571"/>
                </a:lnTo>
                <a:lnTo>
                  <a:pt x="39624" y="0"/>
                </a:lnTo>
                <a:lnTo>
                  <a:pt x="28955" y="0"/>
                </a:lnTo>
                <a:close/>
              </a:path>
            </a:pathLst>
          </a:custGeom>
          <a:ln w="4572">
            <a:solidFill>
              <a:srgbClr val="0000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05555" y="4438874"/>
            <a:ext cx="47065" cy="14791"/>
          </a:xfrm>
          <a:custGeom>
            <a:avLst/>
            <a:gdLst/>
            <a:ahLst/>
            <a:cxnLst/>
            <a:rect l="l" t="t" r="r" b="b"/>
            <a:pathLst>
              <a:path w="53340" h="16763">
                <a:moveTo>
                  <a:pt x="25908" y="0"/>
                </a:moveTo>
                <a:lnTo>
                  <a:pt x="19812" y="0"/>
                </a:lnTo>
                <a:lnTo>
                  <a:pt x="15240" y="1523"/>
                </a:lnTo>
                <a:lnTo>
                  <a:pt x="10668" y="4571"/>
                </a:lnTo>
                <a:lnTo>
                  <a:pt x="6096" y="7619"/>
                </a:lnTo>
                <a:lnTo>
                  <a:pt x="1524" y="10667"/>
                </a:lnTo>
                <a:lnTo>
                  <a:pt x="0" y="16763"/>
                </a:lnTo>
                <a:lnTo>
                  <a:pt x="12212" y="16763"/>
                </a:lnTo>
                <a:lnTo>
                  <a:pt x="24820" y="16763"/>
                </a:lnTo>
                <a:lnTo>
                  <a:pt x="37700" y="16763"/>
                </a:lnTo>
                <a:lnTo>
                  <a:pt x="50727" y="16763"/>
                </a:lnTo>
                <a:lnTo>
                  <a:pt x="53340" y="16763"/>
                </a:lnTo>
                <a:lnTo>
                  <a:pt x="50292" y="10667"/>
                </a:lnTo>
                <a:lnTo>
                  <a:pt x="47244" y="7619"/>
                </a:lnTo>
                <a:lnTo>
                  <a:pt x="42672" y="4571"/>
                </a:lnTo>
                <a:lnTo>
                  <a:pt x="38100" y="1523"/>
                </a:lnTo>
                <a:lnTo>
                  <a:pt x="33527" y="0"/>
                </a:lnTo>
                <a:lnTo>
                  <a:pt x="25908" y="0"/>
                </a:lnTo>
                <a:close/>
              </a:path>
            </a:pathLst>
          </a:custGeom>
          <a:ln w="4572">
            <a:solidFill>
              <a:srgbClr val="0000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607884" y="4438874"/>
            <a:ext cx="51099" cy="47064"/>
          </a:xfrm>
          <a:custGeom>
            <a:avLst/>
            <a:gdLst/>
            <a:ahLst/>
            <a:cxnLst/>
            <a:rect l="l" t="t" r="r" b="b"/>
            <a:pathLst>
              <a:path w="57912" h="53339">
                <a:moveTo>
                  <a:pt x="28955" y="0"/>
                </a:moveTo>
                <a:lnTo>
                  <a:pt x="21336" y="0"/>
                </a:lnTo>
                <a:lnTo>
                  <a:pt x="13716" y="3047"/>
                </a:lnTo>
                <a:lnTo>
                  <a:pt x="7620" y="9143"/>
                </a:lnTo>
                <a:lnTo>
                  <a:pt x="3048" y="13715"/>
                </a:lnTo>
                <a:lnTo>
                  <a:pt x="0" y="21335"/>
                </a:lnTo>
                <a:lnTo>
                  <a:pt x="0" y="28955"/>
                </a:lnTo>
                <a:lnTo>
                  <a:pt x="0" y="35051"/>
                </a:lnTo>
                <a:lnTo>
                  <a:pt x="3048" y="39623"/>
                </a:lnTo>
                <a:lnTo>
                  <a:pt x="7620" y="45719"/>
                </a:lnTo>
                <a:lnTo>
                  <a:pt x="13716" y="50291"/>
                </a:lnTo>
                <a:lnTo>
                  <a:pt x="21336" y="53339"/>
                </a:lnTo>
                <a:lnTo>
                  <a:pt x="28955" y="53339"/>
                </a:lnTo>
                <a:lnTo>
                  <a:pt x="36575" y="53339"/>
                </a:lnTo>
                <a:lnTo>
                  <a:pt x="44196" y="50291"/>
                </a:lnTo>
                <a:lnTo>
                  <a:pt x="50292" y="45719"/>
                </a:lnTo>
                <a:lnTo>
                  <a:pt x="54864" y="39623"/>
                </a:lnTo>
                <a:lnTo>
                  <a:pt x="57912" y="35051"/>
                </a:lnTo>
                <a:lnTo>
                  <a:pt x="57912" y="27431"/>
                </a:lnTo>
                <a:lnTo>
                  <a:pt x="57912" y="21335"/>
                </a:lnTo>
                <a:lnTo>
                  <a:pt x="56388" y="16763"/>
                </a:lnTo>
                <a:lnTo>
                  <a:pt x="51816" y="10667"/>
                </a:lnTo>
                <a:lnTo>
                  <a:pt x="45720" y="4571"/>
                </a:lnTo>
                <a:lnTo>
                  <a:pt x="38100" y="0"/>
                </a:lnTo>
                <a:lnTo>
                  <a:pt x="28955" y="0"/>
                </a:lnTo>
                <a:close/>
              </a:path>
            </a:pathLst>
          </a:custGeom>
          <a:ln w="4572">
            <a:solidFill>
              <a:srgbClr val="0000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375712" y="4424082"/>
            <a:ext cx="90094" cy="79337"/>
          </a:xfrm>
          <a:custGeom>
            <a:avLst/>
            <a:gdLst/>
            <a:ahLst/>
            <a:cxnLst/>
            <a:rect l="l" t="t" r="r" b="b"/>
            <a:pathLst>
              <a:path w="102107" h="89915">
                <a:moveTo>
                  <a:pt x="12192" y="0"/>
                </a:moveTo>
                <a:lnTo>
                  <a:pt x="18288" y="0"/>
                </a:lnTo>
                <a:lnTo>
                  <a:pt x="25908" y="0"/>
                </a:lnTo>
                <a:lnTo>
                  <a:pt x="33527" y="0"/>
                </a:lnTo>
                <a:lnTo>
                  <a:pt x="33527" y="12846"/>
                </a:lnTo>
                <a:lnTo>
                  <a:pt x="33527" y="65532"/>
                </a:lnTo>
                <a:lnTo>
                  <a:pt x="36575" y="67056"/>
                </a:lnTo>
                <a:lnTo>
                  <a:pt x="38099" y="68580"/>
                </a:lnTo>
                <a:lnTo>
                  <a:pt x="41147" y="70104"/>
                </a:lnTo>
                <a:lnTo>
                  <a:pt x="44195" y="70104"/>
                </a:lnTo>
                <a:lnTo>
                  <a:pt x="48767" y="70104"/>
                </a:lnTo>
                <a:lnTo>
                  <a:pt x="51815" y="68580"/>
                </a:lnTo>
                <a:lnTo>
                  <a:pt x="56387" y="67056"/>
                </a:lnTo>
                <a:lnTo>
                  <a:pt x="60959" y="65532"/>
                </a:lnTo>
                <a:lnTo>
                  <a:pt x="65531" y="64008"/>
                </a:lnTo>
                <a:lnTo>
                  <a:pt x="71627" y="59436"/>
                </a:lnTo>
                <a:lnTo>
                  <a:pt x="71627" y="46616"/>
                </a:lnTo>
                <a:lnTo>
                  <a:pt x="71627" y="34134"/>
                </a:lnTo>
                <a:lnTo>
                  <a:pt x="71627" y="21388"/>
                </a:lnTo>
                <a:lnTo>
                  <a:pt x="71627" y="19812"/>
                </a:lnTo>
                <a:lnTo>
                  <a:pt x="70103" y="19812"/>
                </a:lnTo>
                <a:lnTo>
                  <a:pt x="68579" y="19812"/>
                </a:lnTo>
                <a:lnTo>
                  <a:pt x="65531" y="19812"/>
                </a:lnTo>
                <a:lnTo>
                  <a:pt x="60959" y="19812"/>
                </a:lnTo>
                <a:lnTo>
                  <a:pt x="57911" y="18288"/>
                </a:lnTo>
                <a:lnTo>
                  <a:pt x="56387" y="16764"/>
                </a:lnTo>
                <a:lnTo>
                  <a:pt x="54863" y="15240"/>
                </a:lnTo>
                <a:lnTo>
                  <a:pt x="53339" y="12192"/>
                </a:lnTo>
                <a:lnTo>
                  <a:pt x="53339" y="9144"/>
                </a:lnTo>
                <a:lnTo>
                  <a:pt x="53339" y="7620"/>
                </a:lnTo>
                <a:lnTo>
                  <a:pt x="54863" y="4572"/>
                </a:lnTo>
                <a:lnTo>
                  <a:pt x="56387" y="3048"/>
                </a:lnTo>
                <a:lnTo>
                  <a:pt x="57911" y="1524"/>
                </a:lnTo>
                <a:lnTo>
                  <a:pt x="60959" y="0"/>
                </a:lnTo>
                <a:lnTo>
                  <a:pt x="65531" y="0"/>
                </a:lnTo>
                <a:lnTo>
                  <a:pt x="74675" y="0"/>
                </a:lnTo>
                <a:lnTo>
                  <a:pt x="82295" y="0"/>
                </a:lnTo>
                <a:lnTo>
                  <a:pt x="89915" y="0"/>
                </a:lnTo>
                <a:lnTo>
                  <a:pt x="89915" y="12845"/>
                </a:lnTo>
                <a:lnTo>
                  <a:pt x="89915" y="25486"/>
                </a:lnTo>
                <a:lnTo>
                  <a:pt x="89915" y="38049"/>
                </a:lnTo>
                <a:lnTo>
                  <a:pt x="89915" y="50655"/>
                </a:lnTo>
                <a:lnTo>
                  <a:pt x="89915" y="63431"/>
                </a:lnTo>
                <a:lnTo>
                  <a:pt x="89915" y="67056"/>
                </a:lnTo>
                <a:lnTo>
                  <a:pt x="94487" y="67056"/>
                </a:lnTo>
                <a:lnTo>
                  <a:pt x="97535" y="67056"/>
                </a:lnTo>
                <a:lnTo>
                  <a:pt x="99059" y="70104"/>
                </a:lnTo>
                <a:lnTo>
                  <a:pt x="100583" y="71628"/>
                </a:lnTo>
                <a:lnTo>
                  <a:pt x="102107" y="73152"/>
                </a:lnTo>
                <a:lnTo>
                  <a:pt x="102107" y="76200"/>
                </a:lnTo>
                <a:lnTo>
                  <a:pt x="102107" y="79248"/>
                </a:lnTo>
                <a:lnTo>
                  <a:pt x="100583" y="82296"/>
                </a:lnTo>
                <a:lnTo>
                  <a:pt x="99059" y="83820"/>
                </a:lnTo>
                <a:lnTo>
                  <a:pt x="97535" y="85344"/>
                </a:lnTo>
                <a:lnTo>
                  <a:pt x="94487" y="86868"/>
                </a:lnTo>
                <a:lnTo>
                  <a:pt x="89915" y="86868"/>
                </a:lnTo>
                <a:lnTo>
                  <a:pt x="83819" y="86868"/>
                </a:lnTo>
                <a:lnTo>
                  <a:pt x="77723" y="86868"/>
                </a:lnTo>
                <a:lnTo>
                  <a:pt x="71627" y="86868"/>
                </a:lnTo>
                <a:lnTo>
                  <a:pt x="71627" y="85344"/>
                </a:lnTo>
                <a:lnTo>
                  <a:pt x="71627" y="83820"/>
                </a:lnTo>
                <a:lnTo>
                  <a:pt x="71627" y="82296"/>
                </a:lnTo>
                <a:lnTo>
                  <a:pt x="67055" y="83820"/>
                </a:lnTo>
                <a:lnTo>
                  <a:pt x="62483" y="86868"/>
                </a:lnTo>
                <a:lnTo>
                  <a:pt x="57911" y="86868"/>
                </a:lnTo>
                <a:lnTo>
                  <a:pt x="51815" y="88392"/>
                </a:lnTo>
                <a:lnTo>
                  <a:pt x="47243" y="89916"/>
                </a:lnTo>
                <a:lnTo>
                  <a:pt x="44195" y="89916"/>
                </a:lnTo>
                <a:lnTo>
                  <a:pt x="38099" y="89916"/>
                </a:lnTo>
                <a:lnTo>
                  <a:pt x="32003" y="88392"/>
                </a:lnTo>
                <a:lnTo>
                  <a:pt x="27432" y="85344"/>
                </a:lnTo>
                <a:lnTo>
                  <a:pt x="22860" y="82296"/>
                </a:lnTo>
                <a:lnTo>
                  <a:pt x="19812" y="79248"/>
                </a:lnTo>
                <a:lnTo>
                  <a:pt x="18288" y="74676"/>
                </a:lnTo>
                <a:lnTo>
                  <a:pt x="15240" y="70104"/>
                </a:lnTo>
                <a:lnTo>
                  <a:pt x="15240" y="19812"/>
                </a:lnTo>
                <a:lnTo>
                  <a:pt x="13716" y="19812"/>
                </a:lnTo>
                <a:lnTo>
                  <a:pt x="12192" y="19812"/>
                </a:lnTo>
                <a:lnTo>
                  <a:pt x="7620" y="19812"/>
                </a:lnTo>
                <a:lnTo>
                  <a:pt x="4572" y="18288"/>
                </a:lnTo>
                <a:lnTo>
                  <a:pt x="1524" y="16764"/>
                </a:lnTo>
                <a:lnTo>
                  <a:pt x="0" y="15240"/>
                </a:lnTo>
                <a:lnTo>
                  <a:pt x="0" y="12192"/>
                </a:lnTo>
                <a:lnTo>
                  <a:pt x="0" y="9144"/>
                </a:lnTo>
                <a:lnTo>
                  <a:pt x="0" y="7620"/>
                </a:lnTo>
                <a:lnTo>
                  <a:pt x="0" y="4572"/>
                </a:lnTo>
                <a:lnTo>
                  <a:pt x="1524" y="3048"/>
                </a:lnTo>
                <a:lnTo>
                  <a:pt x="4572" y="1524"/>
                </a:lnTo>
                <a:lnTo>
                  <a:pt x="7620" y="0"/>
                </a:lnTo>
                <a:lnTo>
                  <a:pt x="12192" y="0"/>
                </a:lnTo>
                <a:close/>
              </a:path>
            </a:pathLst>
          </a:custGeom>
          <a:ln w="4572">
            <a:solidFill>
              <a:srgbClr val="0000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972760" y="4421392"/>
            <a:ext cx="83372" cy="79338"/>
          </a:xfrm>
          <a:custGeom>
            <a:avLst/>
            <a:gdLst/>
            <a:ahLst/>
            <a:cxnLst/>
            <a:rect l="l" t="t" r="r" b="b"/>
            <a:pathLst>
              <a:path w="94488" h="89916">
                <a:moveTo>
                  <a:pt x="71628" y="0"/>
                </a:moveTo>
                <a:lnTo>
                  <a:pt x="77724" y="0"/>
                </a:lnTo>
                <a:lnTo>
                  <a:pt x="83820" y="3048"/>
                </a:lnTo>
                <a:lnTo>
                  <a:pt x="88392" y="7620"/>
                </a:lnTo>
                <a:lnTo>
                  <a:pt x="92964" y="10668"/>
                </a:lnTo>
                <a:lnTo>
                  <a:pt x="94488" y="13716"/>
                </a:lnTo>
                <a:lnTo>
                  <a:pt x="94488" y="16764"/>
                </a:lnTo>
                <a:lnTo>
                  <a:pt x="94488" y="19812"/>
                </a:lnTo>
                <a:lnTo>
                  <a:pt x="94488" y="22860"/>
                </a:lnTo>
                <a:lnTo>
                  <a:pt x="91440" y="24384"/>
                </a:lnTo>
                <a:lnTo>
                  <a:pt x="89916" y="25908"/>
                </a:lnTo>
                <a:lnTo>
                  <a:pt x="88392" y="27432"/>
                </a:lnTo>
                <a:lnTo>
                  <a:pt x="85344" y="27432"/>
                </a:lnTo>
                <a:lnTo>
                  <a:pt x="83820" y="27432"/>
                </a:lnTo>
                <a:lnTo>
                  <a:pt x="80772" y="25908"/>
                </a:lnTo>
                <a:lnTo>
                  <a:pt x="77724" y="24384"/>
                </a:lnTo>
                <a:lnTo>
                  <a:pt x="76200" y="21336"/>
                </a:lnTo>
                <a:lnTo>
                  <a:pt x="73152" y="19812"/>
                </a:lnTo>
                <a:lnTo>
                  <a:pt x="71628" y="19812"/>
                </a:lnTo>
                <a:lnTo>
                  <a:pt x="68580" y="19812"/>
                </a:lnTo>
                <a:lnTo>
                  <a:pt x="65532" y="21336"/>
                </a:lnTo>
                <a:lnTo>
                  <a:pt x="59436" y="25908"/>
                </a:lnTo>
                <a:lnTo>
                  <a:pt x="54864" y="28956"/>
                </a:lnTo>
                <a:lnTo>
                  <a:pt x="48768" y="33528"/>
                </a:lnTo>
                <a:lnTo>
                  <a:pt x="41148" y="41148"/>
                </a:lnTo>
                <a:lnTo>
                  <a:pt x="41147" y="53308"/>
                </a:lnTo>
                <a:lnTo>
                  <a:pt x="41148" y="66239"/>
                </a:lnTo>
                <a:lnTo>
                  <a:pt x="41148" y="70104"/>
                </a:lnTo>
                <a:lnTo>
                  <a:pt x="53855" y="70104"/>
                </a:lnTo>
                <a:lnTo>
                  <a:pt x="66519" y="70104"/>
                </a:lnTo>
                <a:lnTo>
                  <a:pt x="67056" y="70104"/>
                </a:lnTo>
                <a:lnTo>
                  <a:pt x="71628" y="70104"/>
                </a:lnTo>
                <a:lnTo>
                  <a:pt x="74676" y="70104"/>
                </a:lnTo>
                <a:lnTo>
                  <a:pt x="76200" y="73152"/>
                </a:lnTo>
                <a:lnTo>
                  <a:pt x="77724" y="74676"/>
                </a:lnTo>
                <a:lnTo>
                  <a:pt x="79248" y="76200"/>
                </a:lnTo>
                <a:lnTo>
                  <a:pt x="79248" y="79248"/>
                </a:lnTo>
                <a:lnTo>
                  <a:pt x="79248" y="82296"/>
                </a:lnTo>
                <a:lnTo>
                  <a:pt x="77724" y="85344"/>
                </a:lnTo>
                <a:lnTo>
                  <a:pt x="76200" y="86868"/>
                </a:lnTo>
                <a:lnTo>
                  <a:pt x="74676" y="88392"/>
                </a:lnTo>
                <a:lnTo>
                  <a:pt x="71628" y="89916"/>
                </a:lnTo>
                <a:lnTo>
                  <a:pt x="67056" y="89916"/>
                </a:lnTo>
                <a:lnTo>
                  <a:pt x="54356" y="89916"/>
                </a:lnTo>
                <a:lnTo>
                  <a:pt x="41656" y="89916"/>
                </a:lnTo>
                <a:lnTo>
                  <a:pt x="28956" y="89916"/>
                </a:lnTo>
                <a:lnTo>
                  <a:pt x="16256" y="89916"/>
                </a:lnTo>
                <a:lnTo>
                  <a:pt x="12192" y="89916"/>
                </a:lnTo>
                <a:lnTo>
                  <a:pt x="7620" y="89916"/>
                </a:lnTo>
                <a:lnTo>
                  <a:pt x="4572" y="88392"/>
                </a:lnTo>
                <a:lnTo>
                  <a:pt x="3048" y="86868"/>
                </a:lnTo>
                <a:lnTo>
                  <a:pt x="0" y="85344"/>
                </a:lnTo>
                <a:lnTo>
                  <a:pt x="0" y="82296"/>
                </a:lnTo>
                <a:lnTo>
                  <a:pt x="0" y="79248"/>
                </a:lnTo>
                <a:lnTo>
                  <a:pt x="0" y="76200"/>
                </a:lnTo>
                <a:lnTo>
                  <a:pt x="0" y="74676"/>
                </a:lnTo>
                <a:lnTo>
                  <a:pt x="3048" y="73152"/>
                </a:lnTo>
                <a:lnTo>
                  <a:pt x="4572" y="70104"/>
                </a:lnTo>
                <a:lnTo>
                  <a:pt x="7620" y="70104"/>
                </a:lnTo>
                <a:lnTo>
                  <a:pt x="12192" y="70104"/>
                </a:lnTo>
                <a:lnTo>
                  <a:pt x="15240" y="70104"/>
                </a:lnTo>
                <a:lnTo>
                  <a:pt x="19812" y="70104"/>
                </a:lnTo>
                <a:lnTo>
                  <a:pt x="22860" y="70104"/>
                </a:lnTo>
                <a:lnTo>
                  <a:pt x="22860" y="57542"/>
                </a:lnTo>
                <a:lnTo>
                  <a:pt x="22860" y="44675"/>
                </a:lnTo>
                <a:lnTo>
                  <a:pt x="22860" y="31858"/>
                </a:lnTo>
                <a:lnTo>
                  <a:pt x="22860" y="22860"/>
                </a:lnTo>
                <a:lnTo>
                  <a:pt x="19812" y="22860"/>
                </a:lnTo>
                <a:lnTo>
                  <a:pt x="18288" y="22860"/>
                </a:lnTo>
                <a:lnTo>
                  <a:pt x="16764" y="22860"/>
                </a:lnTo>
                <a:lnTo>
                  <a:pt x="12192" y="22860"/>
                </a:lnTo>
                <a:lnTo>
                  <a:pt x="9144" y="21336"/>
                </a:lnTo>
                <a:lnTo>
                  <a:pt x="6096" y="19812"/>
                </a:lnTo>
                <a:lnTo>
                  <a:pt x="4572" y="18288"/>
                </a:lnTo>
                <a:lnTo>
                  <a:pt x="4572" y="15240"/>
                </a:lnTo>
                <a:lnTo>
                  <a:pt x="4572" y="12192"/>
                </a:lnTo>
                <a:lnTo>
                  <a:pt x="4572" y="10668"/>
                </a:lnTo>
                <a:lnTo>
                  <a:pt x="4572" y="7620"/>
                </a:lnTo>
                <a:lnTo>
                  <a:pt x="6096" y="6096"/>
                </a:lnTo>
                <a:lnTo>
                  <a:pt x="9144" y="4572"/>
                </a:lnTo>
                <a:lnTo>
                  <a:pt x="12192" y="3048"/>
                </a:lnTo>
                <a:lnTo>
                  <a:pt x="16764" y="3048"/>
                </a:lnTo>
                <a:lnTo>
                  <a:pt x="24384" y="3048"/>
                </a:lnTo>
                <a:lnTo>
                  <a:pt x="32004" y="3048"/>
                </a:lnTo>
                <a:lnTo>
                  <a:pt x="41148" y="3048"/>
                </a:lnTo>
                <a:lnTo>
                  <a:pt x="41148" y="7620"/>
                </a:lnTo>
                <a:lnTo>
                  <a:pt x="41148" y="10668"/>
                </a:lnTo>
                <a:lnTo>
                  <a:pt x="41148" y="15240"/>
                </a:lnTo>
                <a:lnTo>
                  <a:pt x="48768" y="9144"/>
                </a:lnTo>
                <a:lnTo>
                  <a:pt x="54864" y="6096"/>
                </a:lnTo>
                <a:lnTo>
                  <a:pt x="59436" y="3048"/>
                </a:lnTo>
                <a:lnTo>
                  <a:pt x="64008" y="1524"/>
                </a:lnTo>
                <a:lnTo>
                  <a:pt x="68580" y="0"/>
                </a:lnTo>
                <a:lnTo>
                  <a:pt x="71628" y="0"/>
                </a:lnTo>
                <a:close/>
              </a:path>
            </a:pathLst>
          </a:custGeom>
          <a:ln w="4572">
            <a:solidFill>
              <a:srgbClr val="0000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871908" y="4421393"/>
            <a:ext cx="83371" cy="82026"/>
          </a:xfrm>
          <a:custGeom>
            <a:avLst/>
            <a:gdLst/>
            <a:ahLst/>
            <a:cxnLst/>
            <a:rect l="l" t="t" r="r" b="b"/>
            <a:pathLst>
              <a:path w="94487" h="92963">
                <a:moveTo>
                  <a:pt x="47243" y="0"/>
                </a:moveTo>
                <a:lnTo>
                  <a:pt x="59938" y="2072"/>
                </a:lnTo>
                <a:lnTo>
                  <a:pt x="71496" y="7541"/>
                </a:lnTo>
                <a:lnTo>
                  <a:pt x="79247" y="12192"/>
                </a:lnTo>
                <a:lnTo>
                  <a:pt x="85343" y="18288"/>
                </a:lnTo>
                <a:lnTo>
                  <a:pt x="89915" y="24384"/>
                </a:lnTo>
                <a:lnTo>
                  <a:pt x="92963" y="32004"/>
                </a:lnTo>
                <a:lnTo>
                  <a:pt x="94487" y="39624"/>
                </a:lnTo>
                <a:lnTo>
                  <a:pt x="94487" y="47244"/>
                </a:lnTo>
                <a:lnTo>
                  <a:pt x="94487" y="54864"/>
                </a:lnTo>
                <a:lnTo>
                  <a:pt x="92963" y="62484"/>
                </a:lnTo>
                <a:lnTo>
                  <a:pt x="89915" y="70104"/>
                </a:lnTo>
                <a:lnTo>
                  <a:pt x="85343" y="76200"/>
                </a:lnTo>
                <a:lnTo>
                  <a:pt x="79247" y="82296"/>
                </a:lnTo>
                <a:lnTo>
                  <a:pt x="71627" y="86868"/>
                </a:lnTo>
                <a:lnTo>
                  <a:pt x="64007" y="89916"/>
                </a:lnTo>
                <a:lnTo>
                  <a:pt x="56387" y="92964"/>
                </a:lnTo>
                <a:lnTo>
                  <a:pt x="47243" y="92964"/>
                </a:lnTo>
                <a:lnTo>
                  <a:pt x="39623" y="92964"/>
                </a:lnTo>
                <a:lnTo>
                  <a:pt x="32003" y="89916"/>
                </a:lnTo>
                <a:lnTo>
                  <a:pt x="24383" y="86868"/>
                </a:lnTo>
                <a:lnTo>
                  <a:pt x="16763" y="82296"/>
                </a:lnTo>
                <a:lnTo>
                  <a:pt x="10667" y="76200"/>
                </a:lnTo>
                <a:lnTo>
                  <a:pt x="6095" y="70104"/>
                </a:lnTo>
                <a:lnTo>
                  <a:pt x="1523" y="62484"/>
                </a:lnTo>
                <a:lnTo>
                  <a:pt x="0" y="54864"/>
                </a:lnTo>
                <a:lnTo>
                  <a:pt x="0" y="47244"/>
                </a:lnTo>
                <a:lnTo>
                  <a:pt x="0" y="39624"/>
                </a:lnTo>
                <a:lnTo>
                  <a:pt x="3047" y="32004"/>
                </a:lnTo>
                <a:lnTo>
                  <a:pt x="6095" y="24384"/>
                </a:lnTo>
                <a:lnTo>
                  <a:pt x="10667" y="16764"/>
                </a:lnTo>
                <a:lnTo>
                  <a:pt x="16763" y="12192"/>
                </a:lnTo>
                <a:lnTo>
                  <a:pt x="24383" y="7620"/>
                </a:lnTo>
                <a:lnTo>
                  <a:pt x="32003" y="3048"/>
                </a:lnTo>
                <a:lnTo>
                  <a:pt x="39623" y="0"/>
                </a:lnTo>
                <a:lnTo>
                  <a:pt x="47243" y="0"/>
                </a:lnTo>
                <a:close/>
              </a:path>
            </a:pathLst>
          </a:custGeom>
          <a:ln w="4572">
            <a:solidFill>
              <a:srgbClr val="0000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480598" y="4421393"/>
            <a:ext cx="82027" cy="82026"/>
          </a:xfrm>
          <a:custGeom>
            <a:avLst/>
            <a:gdLst/>
            <a:ahLst/>
            <a:cxnLst/>
            <a:rect l="l" t="t" r="r" b="b"/>
            <a:pathLst>
              <a:path w="92964" h="92963">
                <a:moveTo>
                  <a:pt x="47244" y="0"/>
                </a:moveTo>
                <a:lnTo>
                  <a:pt x="51816" y="0"/>
                </a:lnTo>
                <a:lnTo>
                  <a:pt x="56388" y="1524"/>
                </a:lnTo>
                <a:lnTo>
                  <a:pt x="60960" y="1524"/>
                </a:lnTo>
                <a:lnTo>
                  <a:pt x="65531" y="3048"/>
                </a:lnTo>
                <a:lnTo>
                  <a:pt x="68579" y="4572"/>
                </a:lnTo>
                <a:lnTo>
                  <a:pt x="73151" y="6096"/>
                </a:lnTo>
                <a:lnTo>
                  <a:pt x="74675" y="4572"/>
                </a:lnTo>
                <a:lnTo>
                  <a:pt x="77724" y="3048"/>
                </a:lnTo>
                <a:lnTo>
                  <a:pt x="79248" y="3048"/>
                </a:lnTo>
                <a:lnTo>
                  <a:pt x="82296" y="3048"/>
                </a:lnTo>
                <a:lnTo>
                  <a:pt x="83820" y="4572"/>
                </a:lnTo>
                <a:lnTo>
                  <a:pt x="86868" y="6096"/>
                </a:lnTo>
                <a:lnTo>
                  <a:pt x="88392" y="9144"/>
                </a:lnTo>
                <a:lnTo>
                  <a:pt x="88392" y="36576"/>
                </a:lnTo>
                <a:lnTo>
                  <a:pt x="86868" y="38100"/>
                </a:lnTo>
                <a:lnTo>
                  <a:pt x="83820" y="41148"/>
                </a:lnTo>
                <a:lnTo>
                  <a:pt x="82296" y="41148"/>
                </a:lnTo>
                <a:lnTo>
                  <a:pt x="79248" y="41148"/>
                </a:lnTo>
                <a:lnTo>
                  <a:pt x="77724" y="41148"/>
                </a:lnTo>
                <a:lnTo>
                  <a:pt x="74675" y="41148"/>
                </a:lnTo>
                <a:lnTo>
                  <a:pt x="73151" y="39624"/>
                </a:lnTo>
                <a:lnTo>
                  <a:pt x="71627" y="38100"/>
                </a:lnTo>
                <a:lnTo>
                  <a:pt x="71627" y="36576"/>
                </a:lnTo>
                <a:lnTo>
                  <a:pt x="70103" y="32004"/>
                </a:lnTo>
                <a:lnTo>
                  <a:pt x="70103" y="28956"/>
                </a:lnTo>
                <a:lnTo>
                  <a:pt x="68579" y="25908"/>
                </a:lnTo>
                <a:lnTo>
                  <a:pt x="65531" y="24384"/>
                </a:lnTo>
                <a:lnTo>
                  <a:pt x="60960" y="21336"/>
                </a:lnTo>
                <a:lnTo>
                  <a:pt x="54864" y="19812"/>
                </a:lnTo>
                <a:lnTo>
                  <a:pt x="47244" y="19812"/>
                </a:lnTo>
                <a:lnTo>
                  <a:pt x="38100" y="19812"/>
                </a:lnTo>
                <a:lnTo>
                  <a:pt x="30479" y="22860"/>
                </a:lnTo>
                <a:lnTo>
                  <a:pt x="25907" y="27432"/>
                </a:lnTo>
                <a:lnTo>
                  <a:pt x="21336" y="33528"/>
                </a:lnTo>
                <a:lnTo>
                  <a:pt x="18288" y="39624"/>
                </a:lnTo>
                <a:lnTo>
                  <a:pt x="18288" y="48768"/>
                </a:lnTo>
                <a:lnTo>
                  <a:pt x="18288" y="56388"/>
                </a:lnTo>
                <a:lnTo>
                  <a:pt x="19812" y="62484"/>
                </a:lnTo>
                <a:lnTo>
                  <a:pt x="25907" y="67056"/>
                </a:lnTo>
                <a:lnTo>
                  <a:pt x="30479" y="71628"/>
                </a:lnTo>
                <a:lnTo>
                  <a:pt x="38100" y="73152"/>
                </a:lnTo>
                <a:lnTo>
                  <a:pt x="50292" y="73152"/>
                </a:lnTo>
                <a:lnTo>
                  <a:pt x="57912" y="73152"/>
                </a:lnTo>
                <a:lnTo>
                  <a:pt x="64007" y="71628"/>
                </a:lnTo>
                <a:lnTo>
                  <a:pt x="68579" y="70104"/>
                </a:lnTo>
                <a:lnTo>
                  <a:pt x="71627" y="70104"/>
                </a:lnTo>
                <a:lnTo>
                  <a:pt x="74675" y="68580"/>
                </a:lnTo>
                <a:lnTo>
                  <a:pt x="77724" y="65532"/>
                </a:lnTo>
                <a:lnTo>
                  <a:pt x="79248" y="62484"/>
                </a:lnTo>
                <a:lnTo>
                  <a:pt x="82296" y="62484"/>
                </a:lnTo>
                <a:lnTo>
                  <a:pt x="83820" y="62484"/>
                </a:lnTo>
                <a:lnTo>
                  <a:pt x="86868" y="62484"/>
                </a:lnTo>
                <a:lnTo>
                  <a:pt x="88392" y="62484"/>
                </a:lnTo>
                <a:lnTo>
                  <a:pt x="91440" y="64008"/>
                </a:lnTo>
                <a:lnTo>
                  <a:pt x="92964" y="67056"/>
                </a:lnTo>
                <a:lnTo>
                  <a:pt x="92964" y="68580"/>
                </a:lnTo>
                <a:lnTo>
                  <a:pt x="92964" y="71628"/>
                </a:lnTo>
                <a:lnTo>
                  <a:pt x="92964" y="76200"/>
                </a:lnTo>
                <a:lnTo>
                  <a:pt x="91440" y="80772"/>
                </a:lnTo>
                <a:lnTo>
                  <a:pt x="85344" y="83820"/>
                </a:lnTo>
                <a:lnTo>
                  <a:pt x="75409" y="88942"/>
                </a:lnTo>
                <a:lnTo>
                  <a:pt x="63389" y="91990"/>
                </a:lnTo>
                <a:lnTo>
                  <a:pt x="48768" y="92964"/>
                </a:lnTo>
                <a:lnTo>
                  <a:pt x="34877" y="91742"/>
                </a:lnTo>
                <a:lnTo>
                  <a:pt x="22983" y="88079"/>
                </a:lnTo>
                <a:lnTo>
                  <a:pt x="15240" y="83820"/>
                </a:lnTo>
                <a:lnTo>
                  <a:pt x="6569" y="73751"/>
                </a:lnTo>
                <a:lnTo>
                  <a:pt x="1601" y="61999"/>
                </a:lnTo>
                <a:lnTo>
                  <a:pt x="0" y="48898"/>
                </a:lnTo>
                <a:lnTo>
                  <a:pt x="0" y="48768"/>
                </a:lnTo>
                <a:lnTo>
                  <a:pt x="1545" y="35283"/>
                </a:lnTo>
                <a:lnTo>
                  <a:pt x="5936" y="23235"/>
                </a:lnTo>
                <a:lnTo>
                  <a:pt x="12192" y="13716"/>
                </a:lnTo>
                <a:lnTo>
                  <a:pt x="22430" y="6021"/>
                </a:lnTo>
                <a:lnTo>
                  <a:pt x="34399" y="1450"/>
                </a:lnTo>
                <a:lnTo>
                  <a:pt x="47244" y="0"/>
                </a:lnTo>
                <a:close/>
              </a:path>
            </a:pathLst>
          </a:custGeom>
          <a:ln w="4572">
            <a:solidFill>
              <a:srgbClr val="0000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82073" y="4421393"/>
            <a:ext cx="84716" cy="82026"/>
          </a:xfrm>
          <a:custGeom>
            <a:avLst/>
            <a:gdLst/>
            <a:ahLst/>
            <a:cxnLst/>
            <a:rect l="l" t="t" r="r" b="b"/>
            <a:pathLst>
              <a:path w="96012" h="92963">
                <a:moveTo>
                  <a:pt x="47244" y="0"/>
                </a:moveTo>
                <a:lnTo>
                  <a:pt x="59938" y="2072"/>
                </a:lnTo>
                <a:lnTo>
                  <a:pt x="71496" y="7541"/>
                </a:lnTo>
                <a:lnTo>
                  <a:pt x="79248" y="12192"/>
                </a:lnTo>
                <a:lnTo>
                  <a:pt x="85344" y="18288"/>
                </a:lnTo>
                <a:lnTo>
                  <a:pt x="89916" y="24384"/>
                </a:lnTo>
                <a:lnTo>
                  <a:pt x="92964" y="32004"/>
                </a:lnTo>
                <a:lnTo>
                  <a:pt x="96012" y="39624"/>
                </a:lnTo>
                <a:lnTo>
                  <a:pt x="96012" y="47244"/>
                </a:lnTo>
                <a:lnTo>
                  <a:pt x="96012" y="54864"/>
                </a:lnTo>
                <a:lnTo>
                  <a:pt x="92964" y="62484"/>
                </a:lnTo>
                <a:lnTo>
                  <a:pt x="89916" y="70104"/>
                </a:lnTo>
                <a:lnTo>
                  <a:pt x="85344" y="76200"/>
                </a:lnTo>
                <a:lnTo>
                  <a:pt x="79248" y="82296"/>
                </a:lnTo>
                <a:lnTo>
                  <a:pt x="71627" y="86868"/>
                </a:lnTo>
                <a:lnTo>
                  <a:pt x="64007" y="89916"/>
                </a:lnTo>
                <a:lnTo>
                  <a:pt x="56388" y="92964"/>
                </a:lnTo>
                <a:lnTo>
                  <a:pt x="47244" y="92964"/>
                </a:lnTo>
                <a:lnTo>
                  <a:pt x="39624" y="92964"/>
                </a:lnTo>
                <a:lnTo>
                  <a:pt x="32003" y="89916"/>
                </a:lnTo>
                <a:lnTo>
                  <a:pt x="24383" y="86868"/>
                </a:lnTo>
                <a:lnTo>
                  <a:pt x="16764" y="82296"/>
                </a:lnTo>
                <a:lnTo>
                  <a:pt x="10668" y="76200"/>
                </a:lnTo>
                <a:lnTo>
                  <a:pt x="6096" y="70104"/>
                </a:lnTo>
                <a:lnTo>
                  <a:pt x="3048" y="62484"/>
                </a:lnTo>
                <a:lnTo>
                  <a:pt x="0" y="54864"/>
                </a:lnTo>
                <a:lnTo>
                  <a:pt x="0" y="47244"/>
                </a:lnTo>
                <a:lnTo>
                  <a:pt x="0" y="39624"/>
                </a:lnTo>
                <a:lnTo>
                  <a:pt x="3048" y="32004"/>
                </a:lnTo>
                <a:lnTo>
                  <a:pt x="6096" y="24384"/>
                </a:lnTo>
                <a:lnTo>
                  <a:pt x="10668" y="16764"/>
                </a:lnTo>
                <a:lnTo>
                  <a:pt x="16764" y="12192"/>
                </a:lnTo>
                <a:lnTo>
                  <a:pt x="24383" y="7620"/>
                </a:lnTo>
                <a:lnTo>
                  <a:pt x="32003" y="3048"/>
                </a:lnTo>
                <a:lnTo>
                  <a:pt x="39624" y="0"/>
                </a:lnTo>
                <a:lnTo>
                  <a:pt x="47244" y="0"/>
                </a:lnTo>
                <a:close/>
              </a:path>
            </a:pathLst>
          </a:custGeom>
          <a:ln w="4572">
            <a:solidFill>
              <a:srgbClr val="0000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085255" y="4421392"/>
            <a:ext cx="84716" cy="79338"/>
          </a:xfrm>
          <a:custGeom>
            <a:avLst/>
            <a:gdLst/>
            <a:ahLst/>
            <a:cxnLst/>
            <a:rect l="l" t="t" r="r" b="b"/>
            <a:pathLst>
              <a:path w="96011" h="89916">
                <a:moveTo>
                  <a:pt x="73151" y="0"/>
                </a:moveTo>
                <a:lnTo>
                  <a:pt x="79248" y="0"/>
                </a:lnTo>
                <a:lnTo>
                  <a:pt x="83820" y="3048"/>
                </a:lnTo>
                <a:lnTo>
                  <a:pt x="89916" y="7620"/>
                </a:lnTo>
                <a:lnTo>
                  <a:pt x="94487" y="10668"/>
                </a:lnTo>
                <a:lnTo>
                  <a:pt x="96011" y="13716"/>
                </a:lnTo>
                <a:lnTo>
                  <a:pt x="96011" y="16764"/>
                </a:lnTo>
                <a:lnTo>
                  <a:pt x="96011" y="19812"/>
                </a:lnTo>
                <a:lnTo>
                  <a:pt x="94487" y="22860"/>
                </a:lnTo>
                <a:lnTo>
                  <a:pt x="92963" y="24384"/>
                </a:lnTo>
                <a:lnTo>
                  <a:pt x="91440" y="25908"/>
                </a:lnTo>
                <a:lnTo>
                  <a:pt x="88392" y="27432"/>
                </a:lnTo>
                <a:lnTo>
                  <a:pt x="86868" y="27432"/>
                </a:lnTo>
                <a:lnTo>
                  <a:pt x="83820" y="27432"/>
                </a:lnTo>
                <a:lnTo>
                  <a:pt x="82296" y="25908"/>
                </a:lnTo>
                <a:lnTo>
                  <a:pt x="79248" y="24384"/>
                </a:lnTo>
                <a:lnTo>
                  <a:pt x="76200" y="21336"/>
                </a:lnTo>
                <a:lnTo>
                  <a:pt x="74675" y="19812"/>
                </a:lnTo>
                <a:lnTo>
                  <a:pt x="73151" y="19812"/>
                </a:lnTo>
                <a:lnTo>
                  <a:pt x="70103" y="19812"/>
                </a:lnTo>
                <a:lnTo>
                  <a:pt x="67055" y="21336"/>
                </a:lnTo>
                <a:lnTo>
                  <a:pt x="60959" y="25908"/>
                </a:lnTo>
                <a:lnTo>
                  <a:pt x="56387" y="28956"/>
                </a:lnTo>
                <a:lnTo>
                  <a:pt x="50292" y="33528"/>
                </a:lnTo>
                <a:lnTo>
                  <a:pt x="42672" y="41148"/>
                </a:lnTo>
                <a:lnTo>
                  <a:pt x="42671" y="53308"/>
                </a:lnTo>
                <a:lnTo>
                  <a:pt x="42672" y="66239"/>
                </a:lnTo>
                <a:lnTo>
                  <a:pt x="42672" y="70104"/>
                </a:lnTo>
                <a:lnTo>
                  <a:pt x="54796" y="70104"/>
                </a:lnTo>
                <a:lnTo>
                  <a:pt x="68042" y="70104"/>
                </a:lnTo>
                <a:lnTo>
                  <a:pt x="68579" y="70104"/>
                </a:lnTo>
                <a:lnTo>
                  <a:pt x="73151" y="70104"/>
                </a:lnTo>
                <a:lnTo>
                  <a:pt x="76200" y="70104"/>
                </a:lnTo>
                <a:lnTo>
                  <a:pt x="77724" y="73152"/>
                </a:lnTo>
                <a:lnTo>
                  <a:pt x="79248" y="74676"/>
                </a:lnTo>
                <a:lnTo>
                  <a:pt x="80772" y="76200"/>
                </a:lnTo>
                <a:lnTo>
                  <a:pt x="80772" y="79248"/>
                </a:lnTo>
                <a:lnTo>
                  <a:pt x="80772" y="82296"/>
                </a:lnTo>
                <a:lnTo>
                  <a:pt x="79248" y="85344"/>
                </a:lnTo>
                <a:lnTo>
                  <a:pt x="77724" y="86868"/>
                </a:lnTo>
                <a:lnTo>
                  <a:pt x="76200" y="88392"/>
                </a:lnTo>
                <a:lnTo>
                  <a:pt x="73151" y="89916"/>
                </a:lnTo>
                <a:lnTo>
                  <a:pt x="68579" y="89916"/>
                </a:lnTo>
                <a:lnTo>
                  <a:pt x="56205" y="89916"/>
                </a:lnTo>
                <a:lnTo>
                  <a:pt x="43727" y="89916"/>
                </a:lnTo>
                <a:lnTo>
                  <a:pt x="31039" y="89916"/>
                </a:lnTo>
                <a:lnTo>
                  <a:pt x="18038" y="89916"/>
                </a:lnTo>
                <a:lnTo>
                  <a:pt x="12192" y="89916"/>
                </a:lnTo>
                <a:lnTo>
                  <a:pt x="9144" y="89916"/>
                </a:lnTo>
                <a:lnTo>
                  <a:pt x="4572" y="88392"/>
                </a:lnTo>
                <a:lnTo>
                  <a:pt x="3048" y="86868"/>
                </a:lnTo>
                <a:lnTo>
                  <a:pt x="1524" y="85344"/>
                </a:lnTo>
                <a:lnTo>
                  <a:pt x="0" y="82296"/>
                </a:lnTo>
                <a:lnTo>
                  <a:pt x="0" y="79248"/>
                </a:lnTo>
                <a:lnTo>
                  <a:pt x="0" y="76200"/>
                </a:lnTo>
                <a:lnTo>
                  <a:pt x="1524" y="74676"/>
                </a:lnTo>
                <a:lnTo>
                  <a:pt x="3048" y="73152"/>
                </a:lnTo>
                <a:lnTo>
                  <a:pt x="4572" y="70104"/>
                </a:lnTo>
                <a:lnTo>
                  <a:pt x="9144" y="70104"/>
                </a:lnTo>
                <a:lnTo>
                  <a:pt x="12192" y="70104"/>
                </a:lnTo>
                <a:lnTo>
                  <a:pt x="16763" y="70104"/>
                </a:lnTo>
                <a:lnTo>
                  <a:pt x="19811" y="70104"/>
                </a:lnTo>
                <a:lnTo>
                  <a:pt x="24383" y="70104"/>
                </a:lnTo>
                <a:lnTo>
                  <a:pt x="24383" y="57542"/>
                </a:lnTo>
                <a:lnTo>
                  <a:pt x="24383" y="44675"/>
                </a:lnTo>
                <a:lnTo>
                  <a:pt x="24383" y="31858"/>
                </a:lnTo>
                <a:lnTo>
                  <a:pt x="24383" y="22860"/>
                </a:lnTo>
                <a:lnTo>
                  <a:pt x="21335" y="22860"/>
                </a:lnTo>
                <a:lnTo>
                  <a:pt x="19811" y="22860"/>
                </a:lnTo>
                <a:lnTo>
                  <a:pt x="16763" y="22860"/>
                </a:lnTo>
                <a:lnTo>
                  <a:pt x="12192" y="22860"/>
                </a:lnTo>
                <a:lnTo>
                  <a:pt x="9144" y="21336"/>
                </a:lnTo>
                <a:lnTo>
                  <a:pt x="7620" y="19812"/>
                </a:lnTo>
                <a:lnTo>
                  <a:pt x="6096" y="18288"/>
                </a:lnTo>
                <a:lnTo>
                  <a:pt x="4572" y="15240"/>
                </a:lnTo>
                <a:lnTo>
                  <a:pt x="4572" y="12192"/>
                </a:lnTo>
                <a:lnTo>
                  <a:pt x="4572" y="10668"/>
                </a:lnTo>
                <a:lnTo>
                  <a:pt x="6096" y="7620"/>
                </a:lnTo>
                <a:lnTo>
                  <a:pt x="7620" y="6096"/>
                </a:lnTo>
                <a:lnTo>
                  <a:pt x="9144" y="4572"/>
                </a:lnTo>
                <a:lnTo>
                  <a:pt x="12192" y="3048"/>
                </a:lnTo>
                <a:lnTo>
                  <a:pt x="16763" y="3048"/>
                </a:lnTo>
                <a:lnTo>
                  <a:pt x="29471" y="3048"/>
                </a:lnTo>
                <a:lnTo>
                  <a:pt x="42135" y="3048"/>
                </a:lnTo>
                <a:lnTo>
                  <a:pt x="42672" y="3048"/>
                </a:lnTo>
                <a:lnTo>
                  <a:pt x="42672" y="7620"/>
                </a:lnTo>
                <a:lnTo>
                  <a:pt x="42672" y="10668"/>
                </a:lnTo>
                <a:lnTo>
                  <a:pt x="42672" y="15240"/>
                </a:lnTo>
                <a:lnTo>
                  <a:pt x="50292" y="9144"/>
                </a:lnTo>
                <a:lnTo>
                  <a:pt x="56387" y="6096"/>
                </a:lnTo>
                <a:lnTo>
                  <a:pt x="60959" y="3048"/>
                </a:lnTo>
                <a:lnTo>
                  <a:pt x="64007" y="1524"/>
                </a:lnTo>
                <a:lnTo>
                  <a:pt x="68579" y="0"/>
                </a:lnTo>
                <a:lnTo>
                  <a:pt x="73151" y="0"/>
                </a:lnTo>
                <a:close/>
              </a:path>
            </a:pathLst>
          </a:custGeom>
          <a:ln w="4572">
            <a:solidFill>
              <a:srgbClr val="0000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786730" y="4421393"/>
            <a:ext cx="84716" cy="82026"/>
          </a:xfrm>
          <a:custGeom>
            <a:avLst/>
            <a:gdLst/>
            <a:ahLst/>
            <a:cxnLst/>
            <a:rect l="l" t="t" r="r" b="b"/>
            <a:pathLst>
              <a:path w="96011" h="92963">
                <a:moveTo>
                  <a:pt x="47244" y="0"/>
                </a:moveTo>
                <a:lnTo>
                  <a:pt x="54863" y="0"/>
                </a:lnTo>
                <a:lnTo>
                  <a:pt x="60959" y="1524"/>
                </a:lnTo>
                <a:lnTo>
                  <a:pt x="68579" y="4572"/>
                </a:lnTo>
                <a:lnTo>
                  <a:pt x="74675" y="7620"/>
                </a:lnTo>
                <a:lnTo>
                  <a:pt x="79248" y="10668"/>
                </a:lnTo>
                <a:lnTo>
                  <a:pt x="82296" y="13716"/>
                </a:lnTo>
                <a:lnTo>
                  <a:pt x="86868" y="18288"/>
                </a:lnTo>
                <a:lnTo>
                  <a:pt x="89915" y="24384"/>
                </a:lnTo>
                <a:lnTo>
                  <a:pt x="92963" y="30480"/>
                </a:lnTo>
                <a:lnTo>
                  <a:pt x="94487" y="36576"/>
                </a:lnTo>
                <a:lnTo>
                  <a:pt x="96011" y="41148"/>
                </a:lnTo>
                <a:lnTo>
                  <a:pt x="96011" y="47244"/>
                </a:lnTo>
                <a:lnTo>
                  <a:pt x="96011" y="50292"/>
                </a:lnTo>
                <a:lnTo>
                  <a:pt x="96011" y="53340"/>
                </a:lnTo>
                <a:lnTo>
                  <a:pt x="96011" y="56388"/>
                </a:lnTo>
                <a:lnTo>
                  <a:pt x="83170" y="56387"/>
                </a:lnTo>
                <a:lnTo>
                  <a:pt x="70499" y="56387"/>
                </a:lnTo>
                <a:lnTo>
                  <a:pt x="57911" y="56388"/>
                </a:lnTo>
                <a:lnTo>
                  <a:pt x="45324" y="56388"/>
                </a:lnTo>
                <a:lnTo>
                  <a:pt x="32653" y="56388"/>
                </a:lnTo>
                <a:lnTo>
                  <a:pt x="19811" y="56388"/>
                </a:lnTo>
                <a:lnTo>
                  <a:pt x="21335" y="60960"/>
                </a:lnTo>
                <a:lnTo>
                  <a:pt x="25907" y="65532"/>
                </a:lnTo>
                <a:lnTo>
                  <a:pt x="30479" y="68580"/>
                </a:lnTo>
                <a:lnTo>
                  <a:pt x="35051" y="71628"/>
                </a:lnTo>
                <a:lnTo>
                  <a:pt x="41148" y="73152"/>
                </a:lnTo>
                <a:lnTo>
                  <a:pt x="50292" y="73152"/>
                </a:lnTo>
                <a:lnTo>
                  <a:pt x="60550" y="72198"/>
                </a:lnTo>
                <a:lnTo>
                  <a:pt x="74622" y="69338"/>
                </a:lnTo>
                <a:lnTo>
                  <a:pt x="77724" y="68580"/>
                </a:lnTo>
                <a:lnTo>
                  <a:pt x="82296" y="67056"/>
                </a:lnTo>
                <a:lnTo>
                  <a:pt x="85344" y="67056"/>
                </a:lnTo>
                <a:lnTo>
                  <a:pt x="86868" y="67056"/>
                </a:lnTo>
                <a:lnTo>
                  <a:pt x="89915" y="67056"/>
                </a:lnTo>
                <a:lnTo>
                  <a:pt x="91439" y="67056"/>
                </a:lnTo>
                <a:lnTo>
                  <a:pt x="92963" y="68580"/>
                </a:lnTo>
                <a:lnTo>
                  <a:pt x="94487" y="71628"/>
                </a:lnTo>
                <a:lnTo>
                  <a:pt x="96011" y="73152"/>
                </a:lnTo>
                <a:lnTo>
                  <a:pt x="96011" y="76200"/>
                </a:lnTo>
                <a:lnTo>
                  <a:pt x="96011" y="79248"/>
                </a:lnTo>
                <a:lnTo>
                  <a:pt x="94487" y="80772"/>
                </a:lnTo>
                <a:lnTo>
                  <a:pt x="92963" y="82296"/>
                </a:lnTo>
                <a:lnTo>
                  <a:pt x="89915" y="85344"/>
                </a:lnTo>
                <a:lnTo>
                  <a:pt x="83820" y="86868"/>
                </a:lnTo>
                <a:lnTo>
                  <a:pt x="74675" y="89916"/>
                </a:lnTo>
                <a:lnTo>
                  <a:pt x="62052" y="91965"/>
                </a:lnTo>
                <a:lnTo>
                  <a:pt x="49486" y="92960"/>
                </a:lnTo>
                <a:lnTo>
                  <a:pt x="48768" y="92964"/>
                </a:lnTo>
                <a:lnTo>
                  <a:pt x="34786" y="91402"/>
                </a:lnTo>
                <a:lnTo>
                  <a:pt x="23224" y="86718"/>
                </a:lnTo>
                <a:lnTo>
                  <a:pt x="13715" y="79248"/>
                </a:lnTo>
                <a:lnTo>
                  <a:pt x="5535" y="68634"/>
                </a:lnTo>
                <a:lnTo>
                  <a:pt x="1003" y="56803"/>
                </a:lnTo>
                <a:lnTo>
                  <a:pt x="0" y="47244"/>
                </a:lnTo>
                <a:lnTo>
                  <a:pt x="1693" y="34079"/>
                </a:lnTo>
                <a:lnTo>
                  <a:pt x="7023" y="22714"/>
                </a:lnTo>
                <a:lnTo>
                  <a:pt x="15239" y="13716"/>
                </a:lnTo>
                <a:lnTo>
                  <a:pt x="25853" y="5535"/>
                </a:lnTo>
                <a:lnTo>
                  <a:pt x="37684" y="1003"/>
                </a:lnTo>
                <a:lnTo>
                  <a:pt x="47244" y="0"/>
                </a:lnTo>
                <a:close/>
              </a:path>
            </a:pathLst>
          </a:custGeom>
          <a:ln w="4571">
            <a:solidFill>
              <a:srgbClr val="0000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691256" y="4421392"/>
            <a:ext cx="84716" cy="79338"/>
          </a:xfrm>
          <a:custGeom>
            <a:avLst/>
            <a:gdLst/>
            <a:ahLst/>
            <a:cxnLst/>
            <a:rect l="l" t="t" r="r" b="b"/>
            <a:pathLst>
              <a:path w="96011" h="89916">
                <a:moveTo>
                  <a:pt x="73151" y="0"/>
                </a:moveTo>
                <a:lnTo>
                  <a:pt x="79248" y="0"/>
                </a:lnTo>
                <a:lnTo>
                  <a:pt x="83819" y="3048"/>
                </a:lnTo>
                <a:lnTo>
                  <a:pt x="89915" y="7620"/>
                </a:lnTo>
                <a:lnTo>
                  <a:pt x="94487" y="10668"/>
                </a:lnTo>
                <a:lnTo>
                  <a:pt x="96011" y="13716"/>
                </a:lnTo>
                <a:lnTo>
                  <a:pt x="96011" y="16764"/>
                </a:lnTo>
                <a:lnTo>
                  <a:pt x="96011" y="19812"/>
                </a:lnTo>
                <a:lnTo>
                  <a:pt x="94487" y="22860"/>
                </a:lnTo>
                <a:lnTo>
                  <a:pt x="92963" y="24384"/>
                </a:lnTo>
                <a:lnTo>
                  <a:pt x="91439" y="25908"/>
                </a:lnTo>
                <a:lnTo>
                  <a:pt x="88391" y="27432"/>
                </a:lnTo>
                <a:lnTo>
                  <a:pt x="86867" y="27432"/>
                </a:lnTo>
                <a:lnTo>
                  <a:pt x="83819" y="27432"/>
                </a:lnTo>
                <a:lnTo>
                  <a:pt x="82296" y="25908"/>
                </a:lnTo>
                <a:lnTo>
                  <a:pt x="79248" y="24384"/>
                </a:lnTo>
                <a:lnTo>
                  <a:pt x="76200" y="21336"/>
                </a:lnTo>
                <a:lnTo>
                  <a:pt x="74675" y="19812"/>
                </a:lnTo>
                <a:lnTo>
                  <a:pt x="73151" y="19812"/>
                </a:lnTo>
                <a:lnTo>
                  <a:pt x="70103" y="19812"/>
                </a:lnTo>
                <a:lnTo>
                  <a:pt x="65531" y="21336"/>
                </a:lnTo>
                <a:lnTo>
                  <a:pt x="60959" y="25908"/>
                </a:lnTo>
                <a:lnTo>
                  <a:pt x="56387" y="28956"/>
                </a:lnTo>
                <a:lnTo>
                  <a:pt x="50291" y="33528"/>
                </a:lnTo>
                <a:lnTo>
                  <a:pt x="42672" y="41148"/>
                </a:lnTo>
                <a:lnTo>
                  <a:pt x="42671" y="53308"/>
                </a:lnTo>
                <a:lnTo>
                  <a:pt x="42672" y="66239"/>
                </a:lnTo>
                <a:lnTo>
                  <a:pt x="42672" y="70104"/>
                </a:lnTo>
                <a:lnTo>
                  <a:pt x="54796" y="70104"/>
                </a:lnTo>
                <a:lnTo>
                  <a:pt x="68042" y="70104"/>
                </a:lnTo>
                <a:lnTo>
                  <a:pt x="68579" y="70104"/>
                </a:lnTo>
                <a:lnTo>
                  <a:pt x="73151" y="70104"/>
                </a:lnTo>
                <a:lnTo>
                  <a:pt x="76200" y="70104"/>
                </a:lnTo>
                <a:lnTo>
                  <a:pt x="77724" y="73152"/>
                </a:lnTo>
                <a:lnTo>
                  <a:pt x="79248" y="74676"/>
                </a:lnTo>
                <a:lnTo>
                  <a:pt x="80772" y="76200"/>
                </a:lnTo>
                <a:lnTo>
                  <a:pt x="80772" y="79248"/>
                </a:lnTo>
                <a:lnTo>
                  <a:pt x="80772" y="82296"/>
                </a:lnTo>
                <a:lnTo>
                  <a:pt x="79248" y="85344"/>
                </a:lnTo>
                <a:lnTo>
                  <a:pt x="77724" y="86868"/>
                </a:lnTo>
                <a:lnTo>
                  <a:pt x="76200" y="88392"/>
                </a:lnTo>
                <a:lnTo>
                  <a:pt x="73151" y="89916"/>
                </a:lnTo>
                <a:lnTo>
                  <a:pt x="68579" y="89916"/>
                </a:lnTo>
                <a:lnTo>
                  <a:pt x="56205" y="89916"/>
                </a:lnTo>
                <a:lnTo>
                  <a:pt x="43727" y="89916"/>
                </a:lnTo>
                <a:lnTo>
                  <a:pt x="31039" y="89916"/>
                </a:lnTo>
                <a:lnTo>
                  <a:pt x="18038" y="89916"/>
                </a:lnTo>
                <a:lnTo>
                  <a:pt x="12191" y="89916"/>
                </a:lnTo>
                <a:lnTo>
                  <a:pt x="9143" y="89916"/>
                </a:lnTo>
                <a:lnTo>
                  <a:pt x="4572" y="88392"/>
                </a:lnTo>
                <a:lnTo>
                  <a:pt x="3048" y="86868"/>
                </a:lnTo>
                <a:lnTo>
                  <a:pt x="1524" y="85344"/>
                </a:lnTo>
                <a:lnTo>
                  <a:pt x="0" y="82296"/>
                </a:lnTo>
                <a:lnTo>
                  <a:pt x="0" y="79248"/>
                </a:lnTo>
                <a:lnTo>
                  <a:pt x="0" y="76200"/>
                </a:lnTo>
                <a:lnTo>
                  <a:pt x="1524" y="74676"/>
                </a:lnTo>
                <a:lnTo>
                  <a:pt x="3048" y="73152"/>
                </a:lnTo>
                <a:lnTo>
                  <a:pt x="4572" y="70104"/>
                </a:lnTo>
                <a:lnTo>
                  <a:pt x="24383" y="70104"/>
                </a:lnTo>
                <a:lnTo>
                  <a:pt x="24383" y="57542"/>
                </a:lnTo>
                <a:lnTo>
                  <a:pt x="24383" y="44675"/>
                </a:lnTo>
                <a:lnTo>
                  <a:pt x="24383" y="31858"/>
                </a:lnTo>
                <a:lnTo>
                  <a:pt x="24383" y="22860"/>
                </a:lnTo>
                <a:lnTo>
                  <a:pt x="21335" y="22860"/>
                </a:lnTo>
                <a:lnTo>
                  <a:pt x="19811" y="22860"/>
                </a:lnTo>
                <a:lnTo>
                  <a:pt x="16763" y="22860"/>
                </a:lnTo>
                <a:lnTo>
                  <a:pt x="12191" y="22860"/>
                </a:lnTo>
                <a:lnTo>
                  <a:pt x="9143" y="21336"/>
                </a:lnTo>
                <a:lnTo>
                  <a:pt x="7619" y="19812"/>
                </a:lnTo>
                <a:lnTo>
                  <a:pt x="6096" y="18288"/>
                </a:lnTo>
                <a:lnTo>
                  <a:pt x="4572" y="15240"/>
                </a:lnTo>
                <a:lnTo>
                  <a:pt x="4572" y="12192"/>
                </a:lnTo>
                <a:lnTo>
                  <a:pt x="4572" y="10668"/>
                </a:lnTo>
                <a:lnTo>
                  <a:pt x="6096" y="7620"/>
                </a:lnTo>
                <a:lnTo>
                  <a:pt x="7619" y="6096"/>
                </a:lnTo>
                <a:lnTo>
                  <a:pt x="9143" y="4572"/>
                </a:lnTo>
                <a:lnTo>
                  <a:pt x="12191" y="3048"/>
                </a:lnTo>
                <a:lnTo>
                  <a:pt x="16763" y="3048"/>
                </a:lnTo>
                <a:lnTo>
                  <a:pt x="29471" y="3048"/>
                </a:lnTo>
                <a:lnTo>
                  <a:pt x="42135" y="3048"/>
                </a:lnTo>
                <a:lnTo>
                  <a:pt x="42672" y="3048"/>
                </a:lnTo>
                <a:lnTo>
                  <a:pt x="42672" y="7620"/>
                </a:lnTo>
                <a:lnTo>
                  <a:pt x="42672" y="10668"/>
                </a:lnTo>
                <a:lnTo>
                  <a:pt x="42672" y="15240"/>
                </a:lnTo>
                <a:lnTo>
                  <a:pt x="50291" y="9144"/>
                </a:lnTo>
                <a:lnTo>
                  <a:pt x="56387" y="6096"/>
                </a:lnTo>
                <a:lnTo>
                  <a:pt x="60959" y="3048"/>
                </a:lnTo>
                <a:lnTo>
                  <a:pt x="64007" y="1524"/>
                </a:lnTo>
                <a:lnTo>
                  <a:pt x="68579" y="0"/>
                </a:lnTo>
                <a:lnTo>
                  <a:pt x="73151" y="0"/>
                </a:lnTo>
                <a:close/>
              </a:path>
            </a:pathLst>
          </a:custGeom>
          <a:ln w="4572">
            <a:solidFill>
              <a:srgbClr val="0000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591748" y="4421393"/>
            <a:ext cx="83371" cy="82026"/>
          </a:xfrm>
          <a:custGeom>
            <a:avLst/>
            <a:gdLst/>
            <a:ahLst/>
            <a:cxnLst/>
            <a:rect l="l" t="t" r="r" b="b"/>
            <a:pathLst>
              <a:path w="94487" h="92963">
                <a:moveTo>
                  <a:pt x="47243" y="0"/>
                </a:moveTo>
                <a:lnTo>
                  <a:pt x="59363" y="2072"/>
                </a:lnTo>
                <a:lnTo>
                  <a:pt x="71496" y="7541"/>
                </a:lnTo>
                <a:lnTo>
                  <a:pt x="79248" y="12192"/>
                </a:lnTo>
                <a:lnTo>
                  <a:pt x="85343" y="18288"/>
                </a:lnTo>
                <a:lnTo>
                  <a:pt x="88391" y="24384"/>
                </a:lnTo>
                <a:lnTo>
                  <a:pt x="92963" y="32004"/>
                </a:lnTo>
                <a:lnTo>
                  <a:pt x="94487" y="39624"/>
                </a:lnTo>
                <a:lnTo>
                  <a:pt x="94487" y="47244"/>
                </a:lnTo>
                <a:lnTo>
                  <a:pt x="94487" y="54864"/>
                </a:lnTo>
                <a:lnTo>
                  <a:pt x="92963" y="62484"/>
                </a:lnTo>
                <a:lnTo>
                  <a:pt x="88391" y="70104"/>
                </a:lnTo>
                <a:lnTo>
                  <a:pt x="85343" y="76200"/>
                </a:lnTo>
                <a:lnTo>
                  <a:pt x="79248" y="82296"/>
                </a:lnTo>
                <a:lnTo>
                  <a:pt x="71627" y="86868"/>
                </a:lnTo>
                <a:lnTo>
                  <a:pt x="64007" y="89916"/>
                </a:lnTo>
                <a:lnTo>
                  <a:pt x="54863" y="92964"/>
                </a:lnTo>
                <a:lnTo>
                  <a:pt x="47243" y="92964"/>
                </a:lnTo>
                <a:lnTo>
                  <a:pt x="38100" y="92964"/>
                </a:lnTo>
                <a:lnTo>
                  <a:pt x="30479" y="89916"/>
                </a:lnTo>
                <a:lnTo>
                  <a:pt x="22859" y="86868"/>
                </a:lnTo>
                <a:lnTo>
                  <a:pt x="15239" y="82296"/>
                </a:lnTo>
                <a:lnTo>
                  <a:pt x="9143" y="76200"/>
                </a:lnTo>
                <a:lnTo>
                  <a:pt x="6095" y="70104"/>
                </a:lnTo>
                <a:lnTo>
                  <a:pt x="1524" y="62484"/>
                </a:lnTo>
                <a:lnTo>
                  <a:pt x="0" y="54864"/>
                </a:lnTo>
                <a:lnTo>
                  <a:pt x="0" y="47244"/>
                </a:lnTo>
                <a:lnTo>
                  <a:pt x="0" y="39624"/>
                </a:lnTo>
                <a:lnTo>
                  <a:pt x="1524" y="32004"/>
                </a:lnTo>
                <a:lnTo>
                  <a:pt x="6095" y="24384"/>
                </a:lnTo>
                <a:lnTo>
                  <a:pt x="9143" y="16764"/>
                </a:lnTo>
                <a:lnTo>
                  <a:pt x="15239" y="12192"/>
                </a:lnTo>
                <a:lnTo>
                  <a:pt x="22859" y="7620"/>
                </a:lnTo>
                <a:lnTo>
                  <a:pt x="34979" y="2118"/>
                </a:lnTo>
                <a:lnTo>
                  <a:pt x="47112" y="0"/>
                </a:lnTo>
                <a:lnTo>
                  <a:pt x="47243" y="0"/>
                </a:lnTo>
                <a:close/>
              </a:path>
            </a:pathLst>
          </a:custGeom>
          <a:ln w="4572">
            <a:solidFill>
              <a:srgbClr val="0000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018019" y="4416014"/>
            <a:ext cx="37652" cy="32272"/>
          </a:xfrm>
          <a:custGeom>
            <a:avLst/>
            <a:gdLst/>
            <a:ahLst/>
            <a:cxnLst/>
            <a:rect l="l" t="t" r="r" b="b"/>
            <a:pathLst>
              <a:path w="42672" h="36575">
                <a:moveTo>
                  <a:pt x="0" y="0"/>
                </a:moveTo>
                <a:lnTo>
                  <a:pt x="0" y="12700"/>
                </a:lnTo>
                <a:lnTo>
                  <a:pt x="0" y="25399"/>
                </a:lnTo>
                <a:lnTo>
                  <a:pt x="0" y="36575"/>
                </a:lnTo>
                <a:lnTo>
                  <a:pt x="6096" y="36575"/>
                </a:lnTo>
                <a:lnTo>
                  <a:pt x="10668" y="36575"/>
                </a:lnTo>
                <a:lnTo>
                  <a:pt x="16763" y="36575"/>
                </a:lnTo>
                <a:lnTo>
                  <a:pt x="24383" y="36575"/>
                </a:lnTo>
                <a:lnTo>
                  <a:pt x="30479" y="35051"/>
                </a:lnTo>
                <a:lnTo>
                  <a:pt x="36575" y="30480"/>
                </a:lnTo>
                <a:lnTo>
                  <a:pt x="41148" y="27431"/>
                </a:lnTo>
                <a:lnTo>
                  <a:pt x="42672" y="22859"/>
                </a:lnTo>
                <a:lnTo>
                  <a:pt x="42672" y="16763"/>
                </a:lnTo>
                <a:lnTo>
                  <a:pt x="42672" y="12191"/>
                </a:lnTo>
                <a:lnTo>
                  <a:pt x="41148" y="9143"/>
                </a:lnTo>
                <a:lnTo>
                  <a:pt x="36575" y="4571"/>
                </a:lnTo>
                <a:lnTo>
                  <a:pt x="33527" y="1524"/>
                </a:lnTo>
                <a:lnTo>
                  <a:pt x="27431" y="0"/>
                </a:lnTo>
                <a:lnTo>
                  <a:pt x="21335" y="0"/>
                </a:lnTo>
                <a:lnTo>
                  <a:pt x="13716" y="0"/>
                </a:lnTo>
                <a:lnTo>
                  <a:pt x="7620" y="0"/>
                </a:lnTo>
                <a:lnTo>
                  <a:pt x="0" y="0"/>
                </a:lnTo>
                <a:close/>
              </a:path>
            </a:pathLst>
          </a:custGeom>
          <a:ln w="4572">
            <a:solidFill>
              <a:srgbClr val="0000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988436" y="4398532"/>
            <a:ext cx="83371" cy="102198"/>
          </a:xfrm>
          <a:custGeom>
            <a:avLst/>
            <a:gdLst/>
            <a:ahLst/>
            <a:cxnLst/>
            <a:rect l="l" t="t" r="r" b="b"/>
            <a:pathLst>
              <a:path w="94487" h="115824">
                <a:moveTo>
                  <a:pt x="12191" y="0"/>
                </a:moveTo>
                <a:lnTo>
                  <a:pt x="24478" y="0"/>
                </a:lnTo>
                <a:lnTo>
                  <a:pt x="37006" y="0"/>
                </a:lnTo>
                <a:lnTo>
                  <a:pt x="50016" y="0"/>
                </a:lnTo>
                <a:lnTo>
                  <a:pt x="54863" y="0"/>
                </a:lnTo>
                <a:lnTo>
                  <a:pt x="68474" y="2110"/>
                </a:lnTo>
                <a:lnTo>
                  <a:pt x="79624" y="7592"/>
                </a:lnTo>
                <a:lnTo>
                  <a:pt x="83820" y="10668"/>
                </a:lnTo>
                <a:lnTo>
                  <a:pt x="91252" y="21382"/>
                </a:lnTo>
                <a:lnTo>
                  <a:pt x="94312" y="33800"/>
                </a:lnTo>
                <a:lnTo>
                  <a:pt x="94487" y="38100"/>
                </a:lnTo>
                <a:lnTo>
                  <a:pt x="94487" y="42672"/>
                </a:lnTo>
                <a:lnTo>
                  <a:pt x="92963" y="48768"/>
                </a:lnTo>
                <a:lnTo>
                  <a:pt x="91439" y="53340"/>
                </a:lnTo>
                <a:lnTo>
                  <a:pt x="89915" y="57912"/>
                </a:lnTo>
                <a:lnTo>
                  <a:pt x="86868" y="60960"/>
                </a:lnTo>
                <a:lnTo>
                  <a:pt x="82296" y="64008"/>
                </a:lnTo>
                <a:lnTo>
                  <a:pt x="77724" y="68580"/>
                </a:lnTo>
                <a:lnTo>
                  <a:pt x="73151" y="71628"/>
                </a:lnTo>
                <a:lnTo>
                  <a:pt x="68579" y="73152"/>
                </a:lnTo>
                <a:lnTo>
                  <a:pt x="64007" y="74676"/>
                </a:lnTo>
                <a:lnTo>
                  <a:pt x="57911" y="76200"/>
                </a:lnTo>
                <a:lnTo>
                  <a:pt x="50291" y="76200"/>
                </a:lnTo>
                <a:lnTo>
                  <a:pt x="45720" y="76200"/>
                </a:lnTo>
                <a:lnTo>
                  <a:pt x="39624" y="76200"/>
                </a:lnTo>
                <a:lnTo>
                  <a:pt x="33527" y="76200"/>
                </a:lnTo>
                <a:lnTo>
                  <a:pt x="33527" y="82296"/>
                </a:lnTo>
                <a:lnTo>
                  <a:pt x="33527" y="88392"/>
                </a:lnTo>
                <a:lnTo>
                  <a:pt x="33527" y="96012"/>
                </a:lnTo>
                <a:lnTo>
                  <a:pt x="39624" y="96012"/>
                </a:lnTo>
                <a:lnTo>
                  <a:pt x="45720" y="96012"/>
                </a:lnTo>
                <a:lnTo>
                  <a:pt x="51815" y="96012"/>
                </a:lnTo>
                <a:lnTo>
                  <a:pt x="56387" y="96012"/>
                </a:lnTo>
                <a:lnTo>
                  <a:pt x="59435" y="96012"/>
                </a:lnTo>
                <a:lnTo>
                  <a:pt x="60959" y="99060"/>
                </a:lnTo>
                <a:lnTo>
                  <a:pt x="62483" y="100584"/>
                </a:lnTo>
                <a:lnTo>
                  <a:pt x="64007" y="102108"/>
                </a:lnTo>
                <a:lnTo>
                  <a:pt x="64007" y="105156"/>
                </a:lnTo>
                <a:lnTo>
                  <a:pt x="64007" y="108204"/>
                </a:lnTo>
                <a:lnTo>
                  <a:pt x="62483" y="111252"/>
                </a:lnTo>
                <a:lnTo>
                  <a:pt x="60959" y="112776"/>
                </a:lnTo>
                <a:lnTo>
                  <a:pt x="59435" y="114300"/>
                </a:lnTo>
                <a:lnTo>
                  <a:pt x="56387" y="115824"/>
                </a:lnTo>
                <a:lnTo>
                  <a:pt x="51815" y="115824"/>
                </a:lnTo>
                <a:lnTo>
                  <a:pt x="38996" y="115824"/>
                </a:lnTo>
                <a:lnTo>
                  <a:pt x="26514" y="115824"/>
                </a:lnTo>
                <a:lnTo>
                  <a:pt x="13768" y="115824"/>
                </a:lnTo>
                <a:lnTo>
                  <a:pt x="12191" y="115824"/>
                </a:lnTo>
                <a:lnTo>
                  <a:pt x="7620" y="115824"/>
                </a:lnTo>
                <a:lnTo>
                  <a:pt x="4572" y="114300"/>
                </a:lnTo>
                <a:lnTo>
                  <a:pt x="3048" y="112776"/>
                </a:lnTo>
                <a:lnTo>
                  <a:pt x="1524" y="111252"/>
                </a:lnTo>
                <a:lnTo>
                  <a:pt x="0" y="108204"/>
                </a:lnTo>
                <a:lnTo>
                  <a:pt x="0" y="105156"/>
                </a:lnTo>
                <a:lnTo>
                  <a:pt x="0" y="102108"/>
                </a:lnTo>
                <a:lnTo>
                  <a:pt x="1524" y="100584"/>
                </a:lnTo>
                <a:lnTo>
                  <a:pt x="3048" y="99060"/>
                </a:lnTo>
                <a:lnTo>
                  <a:pt x="4572" y="96012"/>
                </a:lnTo>
                <a:lnTo>
                  <a:pt x="13715" y="96012"/>
                </a:lnTo>
                <a:lnTo>
                  <a:pt x="15239" y="96012"/>
                </a:lnTo>
                <a:lnTo>
                  <a:pt x="15240" y="83170"/>
                </a:lnTo>
                <a:lnTo>
                  <a:pt x="15240" y="70499"/>
                </a:lnTo>
                <a:lnTo>
                  <a:pt x="15239" y="57912"/>
                </a:lnTo>
                <a:lnTo>
                  <a:pt x="15239" y="45324"/>
                </a:lnTo>
                <a:lnTo>
                  <a:pt x="15239" y="32653"/>
                </a:lnTo>
                <a:lnTo>
                  <a:pt x="15239" y="19812"/>
                </a:lnTo>
                <a:lnTo>
                  <a:pt x="13715" y="19812"/>
                </a:lnTo>
                <a:lnTo>
                  <a:pt x="12191" y="19812"/>
                </a:lnTo>
                <a:lnTo>
                  <a:pt x="7620" y="19812"/>
                </a:lnTo>
                <a:lnTo>
                  <a:pt x="4572" y="18288"/>
                </a:lnTo>
                <a:lnTo>
                  <a:pt x="3048" y="16764"/>
                </a:lnTo>
                <a:lnTo>
                  <a:pt x="1524" y="15240"/>
                </a:lnTo>
                <a:lnTo>
                  <a:pt x="0" y="13716"/>
                </a:lnTo>
                <a:lnTo>
                  <a:pt x="0" y="10668"/>
                </a:lnTo>
                <a:lnTo>
                  <a:pt x="0" y="7620"/>
                </a:lnTo>
                <a:lnTo>
                  <a:pt x="1524" y="4572"/>
                </a:lnTo>
                <a:lnTo>
                  <a:pt x="3048" y="3048"/>
                </a:lnTo>
                <a:lnTo>
                  <a:pt x="4572" y="1524"/>
                </a:lnTo>
                <a:lnTo>
                  <a:pt x="7620" y="0"/>
                </a:lnTo>
                <a:lnTo>
                  <a:pt x="12191" y="0"/>
                </a:lnTo>
                <a:close/>
              </a:path>
            </a:pathLst>
          </a:custGeom>
          <a:ln w="4572">
            <a:solidFill>
              <a:srgbClr val="0000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581451" y="4397188"/>
            <a:ext cx="83372" cy="106231"/>
          </a:xfrm>
          <a:custGeom>
            <a:avLst/>
            <a:gdLst/>
            <a:ahLst/>
            <a:cxnLst/>
            <a:rect l="l" t="t" r="r" b="b"/>
            <a:pathLst>
              <a:path w="94488" h="120396">
                <a:moveTo>
                  <a:pt x="27431" y="0"/>
                </a:moveTo>
                <a:lnTo>
                  <a:pt x="30479" y="0"/>
                </a:lnTo>
                <a:lnTo>
                  <a:pt x="33527" y="1524"/>
                </a:lnTo>
                <a:lnTo>
                  <a:pt x="35051" y="3048"/>
                </a:lnTo>
                <a:lnTo>
                  <a:pt x="36575" y="4572"/>
                </a:lnTo>
                <a:lnTo>
                  <a:pt x="36575" y="30480"/>
                </a:lnTo>
                <a:lnTo>
                  <a:pt x="49372" y="30479"/>
                </a:lnTo>
                <a:lnTo>
                  <a:pt x="61839" y="30479"/>
                </a:lnTo>
                <a:lnTo>
                  <a:pt x="71627" y="30480"/>
                </a:lnTo>
                <a:lnTo>
                  <a:pt x="76200" y="30480"/>
                </a:lnTo>
                <a:lnTo>
                  <a:pt x="79248" y="32004"/>
                </a:lnTo>
                <a:lnTo>
                  <a:pt x="80772" y="33527"/>
                </a:lnTo>
                <a:lnTo>
                  <a:pt x="82296" y="35051"/>
                </a:lnTo>
                <a:lnTo>
                  <a:pt x="83820" y="38100"/>
                </a:lnTo>
                <a:lnTo>
                  <a:pt x="83820" y="41148"/>
                </a:lnTo>
                <a:lnTo>
                  <a:pt x="83820" y="42672"/>
                </a:lnTo>
                <a:lnTo>
                  <a:pt x="82296" y="45719"/>
                </a:lnTo>
                <a:lnTo>
                  <a:pt x="80772" y="47243"/>
                </a:lnTo>
                <a:lnTo>
                  <a:pt x="79248" y="48768"/>
                </a:lnTo>
                <a:lnTo>
                  <a:pt x="76200" y="50292"/>
                </a:lnTo>
                <a:lnTo>
                  <a:pt x="71627" y="50292"/>
                </a:lnTo>
                <a:lnTo>
                  <a:pt x="58831" y="50291"/>
                </a:lnTo>
                <a:lnTo>
                  <a:pt x="46364" y="50291"/>
                </a:lnTo>
                <a:lnTo>
                  <a:pt x="36575" y="50292"/>
                </a:lnTo>
                <a:lnTo>
                  <a:pt x="36576" y="62879"/>
                </a:lnTo>
                <a:lnTo>
                  <a:pt x="36575" y="75804"/>
                </a:lnTo>
                <a:lnTo>
                  <a:pt x="36575" y="88392"/>
                </a:lnTo>
                <a:lnTo>
                  <a:pt x="36575" y="92963"/>
                </a:lnTo>
                <a:lnTo>
                  <a:pt x="38100" y="96012"/>
                </a:lnTo>
                <a:lnTo>
                  <a:pt x="39624" y="97536"/>
                </a:lnTo>
                <a:lnTo>
                  <a:pt x="42672" y="99060"/>
                </a:lnTo>
                <a:lnTo>
                  <a:pt x="47244" y="100583"/>
                </a:lnTo>
                <a:lnTo>
                  <a:pt x="53340" y="100583"/>
                </a:lnTo>
                <a:lnTo>
                  <a:pt x="66264" y="98833"/>
                </a:lnTo>
                <a:lnTo>
                  <a:pt x="78194" y="94905"/>
                </a:lnTo>
                <a:lnTo>
                  <a:pt x="82296" y="92963"/>
                </a:lnTo>
                <a:lnTo>
                  <a:pt x="83820" y="91439"/>
                </a:lnTo>
                <a:lnTo>
                  <a:pt x="86868" y="91439"/>
                </a:lnTo>
                <a:lnTo>
                  <a:pt x="88392" y="91439"/>
                </a:lnTo>
                <a:lnTo>
                  <a:pt x="89916" y="92963"/>
                </a:lnTo>
                <a:lnTo>
                  <a:pt x="92964" y="94487"/>
                </a:lnTo>
                <a:lnTo>
                  <a:pt x="94488" y="96012"/>
                </a:lnTo>
                <a:lnTo>
                  <a:pt x="94488" y="99060"/>
                </a:lnTo>
                <a:lnTo>
                  <a:pt x="94488" y="102107"/>
                </a:lnTo>
                <a:lnTo>
                  <a:pt x="94488" y="103631"/>
                </a:lnTo>
                <a:lnTo>
                  <a:pt x="94488" y="106680"/>
                </a:lnTo>
                <a:lnTo>
                  <a:pt x="91440" y="108204"/>
                </a:lnTo>
                <a:lnTo>
                  <a:pt x="89916" y="111251"/>
                </a:lnTo>
                <a:lnTo>
                  <a:pt x="83820" y="114300"/>
                </a:lnTo>
                <a:lnTo>
                  <a:pt x="74675" y="115824"/>
                </a:lnTo>
                <a:lnTo>
                  <a:pt x="65531" y="118872"/>
                </a:lnTo>
                <a:lnTo>
                  <a:pt x="59436" y="120395"/>
                </a:lnTo>
                <a:lnTo>
                  <a:pt x="53340" y="120395"/>
                </a:lnTo>
                <a:lnTo>
                  <a:pt x="39062" y="118442"/>
                </a:lnTo>
                <a:lnTo>
                  <a:pt x="28840" y="112580"/>
                </a:lnTo>
                <a:lnTo>
                  <a:pt x="27431" y="111251"/>
                </a:lnTo>
                <a:lnTo>
                  <a:pt x="21336" y="106680"/>
                </a:lnTo>
                <a:lnTo>
                  <a:pt x="18288" y="100583"/>
                </a:lnTo>
                <a:lnTo>
                  <a:pt x="18288" y="92963"/>
                </a:lnTo>
                <a:lnTo>
                  <a:pt x="18287" y="80392"/>
                </a:lnTo>
                <a:lnTo>
                  <a:pt x="18288" y="67494"/>
                </a:lnTo>
                <a:lnTo>
                  <a:pt x="18288" y="54749"/>
                </a:lnTo>
                <a:lnTo>
                  <a:pt x="18288" y="50292"/>
                </a:lnTo>
                <a:lnTo>
                  <a:pt x="16764" y="50292"/>
                </a:lnTo>
                <a:lnTo>
                  <a:pt x="15240" y="50292"/>
                </a:lnTo>
                <a:lnTo>
                  <a:pt x="12192" y="50292"/>
                </a:lnTo>
                <a:lnTo>
                  <a:pt x="7620" y="50292"/>
                </a:lnTo>
                <a:lnTo>
                  <a:pt x="4572" y="48768"/>
                </a:lnTo>
                <a:lnTo>
                  <a:pt x="3048" y="47243"/>
                </a:lnTo>
                <a:lnTo>
                  <a:pt x="1524" y="45719"/>
                </a:lnTo>
                <a:lnTo>
                  <a:pt x="0" y="42672"/>
                </a:lnTo>
                <a:lnTo>
                  <a:pt x="0" y="39624"/>
                </a:lnTo>
                <a:lnTo>
                  <a:pt x="0" y="38100"/>
                </a:lnTo>
                <a:lnTo>
                  <a:pt x="1524" y="35051"/>
                </a:lnTo>
                <a:lnTo>
                  <a:pt x="3048" y="33527"/>
                </a:lnTo>
                <a:lnTo>
                  <a:pt x="4572" y="32004"/>
                </a:lnTo>
                <a:lnTo>
                  <a:pt x="7620" y="30480"/>
                </a:lnTo>
                <a:lnTo>
                  <a:pt x="12192" y="30480"/>
                </a:lnTo>
                <a:lnTo>
                  <a:pt x="15240" y="30480"/>
                </a:lnTo>
                <a:lnTo>
                  <a:pt x="16764" y="30480"/>
                </a:lnTo>
                <a:lnTo>
                  <a:pt x="18288" y="30480"/>
                </a:lnTo>
                <a:lnTo>
                  <a:pt x="18288" y="24383"/>
                </a:lnTo>
                <a:lnTo>
                  <a:pt x="18288" y="18287"/>
                </a:lnTo>
                <a:lnTo>
                  <a:pt x="18288" y="13716"/>
                </a:lnTo>
                <a:lnTo>
                  <a:pt x="18288" y="9143"/>
                </a:lnTo>
                <a:lnTo>
                  <a:pt x="19812" y="4572"/>
                </a:lnTo>
                <a:lnTo>
                  <a:pt x="21336" y="3048"/>
                </a:lnTo>
                <a:lnTo>
                  <a:pt x="22860" y="1524"/>
                </a:lnTo>
                <a:lnTo>
                  <a:pt x="25907" y="0"/>
                </a:lnTo>
                <a:lnTo>
                  <a:pt x="27431" y="0"/>
                </a:lnTo>
                <a:close/>
              </a:path>
            </a:pathLst>
          </a:custGeom>
          <a:ln w="4572">
            <a:solidFill>
              <a:srgbClr val="0000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490895" y="4395843"/>
            <a:ext cx="87405" cy="106232"/>
          </a:xfrm>
          <a:custGeom>
            <a:avLst/>
            <a:gdLst/>
            <a:ahLst/>
            <a:cxnLst/>
            <a:rect l="l" t="t" r="r" b="b"/>
            <a:pathLst>
              <a:path w="99059" h="120396">
                <a:moveTo>
                  <a:pt x="50291" y="0"/>
                </a:moveTo>
                <a:lnTo>
                  <a:pt x="56387" y="0"/>
                </a:lnTo>
                <a:lnTo>
                  <a:pt x="60959" y="1524"/>
                </a:lnTo>
                <a:lnTo>
                  <a:pt x="65531" y="3048"/>
                </a:lnTo>
                <a:lnTo>
                  <a:pt x="70103" y="3048"/>
                </a:lnTo>
                <a:lnTo>
                  <a:pt x="74675" y="6096"/>
                </a:lnTo>
                <a:lnTo>
                  <a:pt x="77724" y="9143"/>
                </a:lnTo>
                <a:lnTo>
                  <a:pt x="79248" y="6096"/>
                </a:lnTo>
                <a:lnTo>
                  <a:pt x="80772" y="6096"/>
                </a:lnTo>
                <a:lnTo>
                  <a:pt x="82295" y="4572"/>
                </a:lnTo>
                <a:lnTo>
                  <a:pt x="83819" y="4572"/>
                </a:lnTo>
                <a:lnTo>
                  <a:pt x="85343" y="3048"/>
                </a:lnTo>
                <a:lnTo>
                  <a:pt x="86867" y="3048"/>
                </a:lnTo>
                <a:lnTo>
                  <a:pt x="88391" y="3048"/>
                </a:lnTo>
                <a:lnTo>
                  <a:pt x="91439" y="4572"/>
                </a:lnTo>
                <a:lnTo>
                  <a:pt x="92963" y="6096"/>
                </a:lnTo>
                <a:lnTo>
                  <a:pt x="94487" y="7619"/>
                </a:lnTo>
                <a:lnTo>
                  <a:pt x="96011" y="12192"/>
                </a:lnTo>
                <a:lnTo>
                  <a:pt x="96011" y="16763"/>
                </a:lnTo>
                <a:lnTo>
                  <a:pt x="96011" y="21336"/>
                </a:lnTo>
                <a:lnTo>
                  <a:pt x="96011" y="27431"/>
                </a:lnTo>
                <a:lnTo>
                  <a:pt x="96011" y="33528"/>
                </a:lnTo>
                <a:lnTo>
                  <a:pt x="96011" y="38100"/>
                </a:lnTo>
                <a:lnTo>
                  <a:pt x="94487" y="41148"/>
                </a:lnTo>
                <a:lnTo>
                  <a:pt x="92963" y="42672"/>
                </a:lnTo>
                <a:lnTo>
                  <a:pt x="91439" y="44196"/>
                </a:lnTo>
                <a:lnTo>
                  <a:pt x="88391" y="45719"/>
                </a:lnTo>
                <a:lnTo>
                  <a:pt x="86867" y="45719"/>
                </a:lnTo>
                <a:lnTo>
                  <a:pt x="83819" y="45719"/>
                </a:lnTo>
                <a:lnTo>
                  <a:pt x="82295" y="45719"/>
                </a:lnTo>
                <a:lnTo>
                  <a:pt x="80772" y="44196"/>
                </a:lnTo>
                <a:lnTo>
                  <a:pt x="79248" y="42672"/>
                </a:lnTo>
                <a:lnTo>
                  <a:pt x="77724" y="39624"/>
                </a:lnTo>
                <a:lnTo>
                  <a:pt x="77724" y="35051"/>
                </a:lnTo>
                <a:lnTo>
                  <a:pt x="76200" y="33528"/>
                </a:lnTo>
                <a:lnTo>
                  <a:pt x="76200" y="30480"/>
                </a:lnTo>
                <a:lnTo>
                  <a:pt x="74675" y="28956"/>
                </a:lnTo>
                <a:lnTo>
                  <a:pt x="71627" y="25907"/>
                </a:lnTo>
                <a:lnTo>
                  <a:pt x="68579" y="24384"/>
                </a:lnTo>
                <a:lnTo>
                  <a:pt x="64007" y="22860"/>
                </a:lnTo>
                <a:lnTo>
                  <a:pt x="59435" y="21336"/>
                </a:lnTo>
                <a:lnTo>
                  <a:pt x="56387" y="19812"/>
                </a:lnTo>
                <a:lnTo>
                  <a:pt x="51815" y="19812"/>
                </a:lnTo>
                <a:lnTo>
                  <a:pt x="45719" y="19812"/>
                </a:lnTo>
                <a:lnTo>
                  <a:pt x="41148" y="21336"/>
                </a:lnTo>
                <a:lnTo>
                  <a:pt x="36575" y="24384"/>
                </a:lnTo>
                <a:lnTo>
                  <a:pt x="32003" y="25907"/>
                </a:lnTo>
                <a:lnTo>
                  <a:pt x="27431" y="30480"/>
                </a:lnTo>
                <a:lnTo>
                  <a:pt x="24383" y="36575"/>
                </a:lnTo>
                <a:lnTo>
                  <a:pt x="19811" y="41148"/>
                </a:lnTo>
                <a:lnTo>
                  <a:pt x="18287" y="48768"/>
                </a:lnTo>
                <a:lnTo>
                  <a:pt x="18287" y="56387"/>
                </a:lnTo>
                <a:lnTo>
                  <a:pt x="18287" y="60960"/>
                </a:lnTo>
                <a:lnTo>
                  <a:pt x="18287" y="64007"/>
                </a:lnTo>
                <a:lnTo>
                  <a:pt x="18287" y="68580"/>
                </a:lnTo>
                <a:lnTo>
                  <a:pt x="20535" y="80794"/>
                </a:lnTo>
                <a:lnTo>
                  <a:pt x="27940" y="91919"/>
                </a:lnTo>
                <a:lnTo>
                  <a:pt x="39212" y="99463"/>
                </a:lnTo>
                <a:lnTo>
                  <a:pt x="52474" y="102055"/>
                </a:lnTo>
                <a:lnTo>
                  <a:pt x="54863" y="102107"/>
                </a:lnTo>
                <a:lnTo>
                  <a:pt x="62483" y="102107"/>
                </a:lnTo>
                <a:lnTo>
                  <a:pt x="67055" y="100584"/>
                </a:lnTo>
                <a:lnTo>
                  <a:pt x="71627" y="99060"/>
                </a:lnTo>
                <a:lnTo>
                  <a:pt x="74675" y="97536"/>
                </a:lnTo>
                <a:lnTo>
                  <a:pt x="77724" y="96012"/>
                </a:lnTo>
                <a:lnTo>
                  <a:pt x="80772" y="91440"/>
                </a:lnTo>
                <a:lnTo>
                  <a:pt x="82295" y="89916"/>
                </a:lnTo>
                <a:lnTo>
                  <a:pt x="83819" y="88392"/>
                </a:lnTo>
                <a:lnTo>
                  <a:pt x="85343" y="88392"/>
                </a:lnTo>
                <a:lnTo>
                  <a:pt x="86867" y="86868"/>
                </a:lnTo>
                <a:lnTo>
                  <a:pt x="88391" y="86868"/>
                </a:lnTo>
                <a:lnTo>
                  <a:pt x="89915" y="86868"/>
                </a:lnTo>
                <a:lnTo>
                  <a:pt x="91439" y="86868"/>
                </a:lnTo>
                <a:lnTo>
                  <a:pt x="94487" y="88392"/>
                </a:lnTo>
                <a:lnTo>
                  <a:pt x="96011" y="89916"/>
                </a:lnTo>
                <a:lnTo>
                  <a:pt x="97535" y="91440"/>
                </a:lnTo>
                <a:lnTo>
                  <a:pt x="99059" y="94487"/>
                </a:lnTo>
                <a:lnTo>
                  <a:pt x="99059" y="97536"/>
                </a:lnTo>
                <a:lnTo>
                  <a:pt x="99059" y="99060"/>
                </a:lnTo>
                <a:lnTo>
                  <a:pt x="97535" y="102107"/>
                </a:lnTo>
                <a:lnTo>
                  <a:pt x="94487" y="105156"/>
                </a:lnTo>
                <a:lnTo>
                  <a:pt x="91439" y="109728"/>
                </a:lnTo>
                <a:lnTo>
                  <a:pt x="86867" y="112775"/>
                </a:lnTo>
                <a:lnTo>
                  <a:pt x="80772" y="115824"/>
                </a:lnTo>
                <a:lnTo>
                  <a:pt x="68842" y="119172"/>
                </a:lnTo>
                <a:lnTo>
                  <a:pt x="55811" y="120390"/>
                </a:lnTo>
                <a:lnTo>
                  <a:pt x="54863" y="120396"/>
                </a:lnTo>
                <a:lnTo>
                  <a:pt x="41849" y="119433"/>
                </a:lnTo>
                <a:lnTo>
                  <a:pt x="29797" y="116063"/>
                </a:lnTo>
                <a:lnTo>
                  <a:pt x="25907" y="114300"/>
                </a:lnTo>
                <a:lnTo>
                  <a:pt x="15785" y="106462"/>
                </a:lnTo>
                <a:lnTo>
                  <a:pt x="7867" y="96419"/>
                </a:lnTo>
                <a:lnTo>
                  <a:pt x="2546" y="84905"/>
                </a:lnTo>
                <a:lnTo>
                  <a:pt x="104" y="71978"/>
                </a:lnTo>
                <a:lnTo>
                  <a:pt x="0" y="68580"/>
                </a:lnTo>
                <a:lnTo>
                  <a:pt x="0" y="65531"/>
                </a:lnTo>
                <a:lnTo>
                  <a:pt x="0" y="60960"/>
                </a:lnTo>
                <a:lnTo>
                  <a:pt x="0" y="56387"/>
                </a:lnTo>
                <a:lnTo>
                  <a:pt x="1528" y="43519"/>
                </a:lnTo>
                <a:lnTo>
                  <a:pt x="5649" y="31598"/>
                </a:lnTo>
                <a:lnTo>
                  <a:pt x="7619" y="27431"/>
                </a:lnTo>
                <a:lnTo>
                  <a:pt x="15094" y="16982"/>
                </a:lnTo>
                <a:lnTo>
                  <a:pt x="24598" y="8444"/>
                </a:lnTo>
                <a:lnTo>
                  <a:pt x="37459" y="2118"/>
                </a:lnTo>
                <a:lnTo>
                  <a:pt x="50134" y="0"/>
                </a:lnTo>
                <a:lnTo>
                  <a:pt x="50291" y="0"/>
                </a:lnTo>
                <a:close/>
              </a:path>
            </a:pathLst>
          </a:custGeom>
          <a:ln w="4571">
            <a:solidFill>
              <a:srgbClr val="0000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779123" y="4391809"/>
            <a:ext cx="80682" cy="108920"/>
          </a:xfrm>
          <a:custGeom>
            <a:avLst/>
            <a:gdLst/>
            <a:ahLst/>
            <a:cxnLst/>
            <a:rect l="l" t="t" r="r" b="b"/>
            <a:pathLst>
              <a:path w="91440" h="123444">
                <a:moveTo>
                  <a:pt x="57912" y="0"/>
                </a:moveTo>
                <a:lnTo>
                  <a:pt x="62484" y="0"/>
                </a:lnTo>
                <a:lnTo>
                  <a:pt x="68579" y="0"/>
                </a:lnTo>
                <a:lnTo>
                  <a:pt x="74675" y="1524"/>
                </a:lnTo>
                <a:lnTo>
                  <a:pt x="82296" y="3048"/>
                </a:lnTo>
                <a:lnTo>
                  <a:pt x="85344" y="4572"/>
                </a:lnTo>
                <a:lnTo>
                  <a:pt x="88392" y="6096"/>
                </a:lnTo>
                <a:lnTo>
                  <a:pt x="89916" y="7620"/>
                </a:lnTo>
                <a:lnTo>
                  <a:pt x="91440" y="9144"/>
                </a:lnTo>
                <a:lnTo>
                  <a:pt x="91440" y="12192"/>
                </a:lnTo>
                <a:lnTo>
                  <a:pt x="91440" y="15240"/>
                </a:lnTo>
                <a:lnTo>
                  <a:pt x="89916" y="18288"/>
                </a:lnTo>
                <a:lnTo>
                  <a:pt x="88392" y="19812"/>
                </a:lnTo>
                <a:lnTo>
                  <a:pt x="86868" y="21336"/>
                </a:lnTo>
                <a:lnTo>
                  <a:pt x="83820" y="22860"/>
                </a:lnTo>
                <a:lnTo>
                  <a:pt x="82296" y="22860"/>
                </a:lnTo>
                <a:lnTo>
                  <a:pt x="80772" y="22860"/>
                </a:lnTo>
                <a:lnTo>
                  <a:pt x="79248" y="22860"/>
                </a:lnTo>
                <a:lnTo>
                  <a:pt x="77724" y="21336"/>
                </a:lnTo>
                <a:lnTo>
                  <a:pt x="70103" y="19812"/>
                </a:lnTo>
                <a:lnTo>
                  <a:pt x="62484" y="19812"/>
                </a:lnTo>
                <a:lnTo>
                  <a:pt x="56388" y="19812"/>
                </a:lnTo>
                <a:lnTo>
                  <a:pt x="50292" y="19812"/>
                </a:lnTo>
                <a:lnTo>
                  <a:pt x="47244" y="19812"/>
                </a:lnTo>
                <a:lnTo>
                  <a:pt x="44196" y="22860"/>
                </a:lnTo>
                <a:lnTo>
                  <a:pt x="42672" y="24384"/>
                </a:lnTo>
                <a:lnTo>
                  <a:pt x="41148" y="25908"/>
                </a:lnTo>
                <a:lnTo>
                  <a:pt x="41148" y="28956"/>
                </a:lnTo>
                <a:lnTo>
                  <a:pt x="41148" y="32004"/>
                </a:lnTo>
                <a:lnTo>
                  <a:pt x="41148" y="35052"/>
                </a:lnTo>
                <a:lnTo>
                  <a:pt x="41148" y="36576"/>
                </a:lnTo>
                <a:lnTo>
                  <a:pt x="53848" y="36576"/>
                </a:lnTo>
                <a:lnTo>
                  <a:pt x="66547" y="36576"/>
                </a:lnTo>
                <a:lnTo>
                  <a:pt x="68579" y="36576"/>
                </a:lnTo>
                <a:lnTo>
                  <a:pt x="73151" y="36576"/>
                </a:lnTo>
                <a:lnTo>
                  <a:pt x="76200" y="38100"/>
                </a:lnTo>
                <a:lnTo>
                  <a:pt x="79248" y="39624"/>
                </a:lnTo>
                <a:lnTo>
                  <a:pt x="80772" y="41148"/>
                </a:lnTo>
                <a:lnTo>
                  <a:pt x="80772" y="44196"/>
                </a:lnTo>
                <a:lnTo>
                  <a:pt x="80772" y="47244"/>
                </a:lnTo>
                <a:lnTo>
                  <a:pt x="80772" y="48768"/>
                </a:lnTo>
                <a:lnTo>
                  <a:pt x="80772" y="51816"/>
                </a:lnTo>
                <a:lnTo>
                  <a:pt x="79248" y="53340"/>
                </a:lnTo>
                <a:lnTo>
                  <a:pt x="76200" y="54864"/>
                </a:lnTo>
                <a:lnTo>
                  <a:pt x="73151" y="56388"/>
                </a:lnTo>
                <a:lnTo>
                  <a:pt x="68579" y="56388"/>
                </a:lnTo>
                <a:lnTo>
                  <a:pt x="55879" y="56388"/>
                </a:lnTo>
                <a:lnTo>
                  <a:pt x="43179" y="56388"/>
                </a:lnTo>
                <a:lnTo>
                  <a:pt x="41148" y="56388"/>
                </a:lnTo>
                <a:lnTo>
                  <a:pt x="41148" y="68949"/>
                </a:lnTo>
                <a:lnTo>
                  <a:pt x="41148" y="81816"/>
                </a:lnTo>
                <a:lnTo>
                  <a:pt x="41148" y="94633"/>
                </a:lnTo>
                <a:lnTo>
                  <a:pt x="41148" y="103632"/>
                </a:lnTo>
                <a:lnTo>
                  <a:pt x="53855" y="103631"/>
                </a:lnTo>
                <a:lnTo>
                  <a:pt x="66519" y="103632"/>
                </a:lnTo>
                <a:lnTo>
                  <a:pt x="67056" y="103632"/>
                </a:lnTo>
                <a:lnTo>
                  <a:pt x="71627" y="103632"/>
                </a:lnTo>
                <a:lnTo>
                  <a:pt x="74675" y="103632"/>
                </a:lnTo>
                <a:lnTo>
                  <a:pt x="76200" y="106680"/>
                </a:lnTo>
                <a:lnTo>
                  <a:pt x="77724" y="108204"/>
                </a:lnTo>
                <a:lnTo>
                  <a:pt x="79248" y="109728"/>
                </a:lnTo>
                <a:lnTo>
                  <a:pt x="79248" y="112776"/>
                </a:lnTo>
                <a:lnTo>
                  <a:pt x="79248" y="115824"/>
                </a:lnTo>
                <a:lnTo>
                  <a:pt x="77724" y="118872"/>
                </a:lnTo>
                <a:lnTo>
                  <a:pt x="76200" y="120396"/>
                </a:lnTo>
                <a:lnTo>
                  <a:pt x="74675" y="121920"/>
                </a:lnTo>
                <a:lnTo>
                  <a:pt x="71627" y="123444"/>
                </a:lnTo>
                <a:lnTo>
                  <a:pt x="67056" y="123444"/>
                </a:lnTo>
                <a:lnTo>
                  <a:pt x="54356" y="123443"/>
                </a:lnTo>
                <a:lnTo>
                  <a:pt x="41656" y="123444"/>
                </a:lnTo>
                <a:lnTo>
                  <a:pt x="28955" y="123444"/>
                </a:lnTo>
                <a:lnTo>
                  <a:pt x="16256" y="123444"/>
                </a:lnTo>
                <a:lnTo>
                  <a:pt x="12192" y="123444"/>
                </a:lnTo>
                <a:lnTo>
                  <a:pt x="7620" y="123444"/>
                </a:lnTo>
                <a:lnTo>
                  <a:pt x="4572" y="121920"/>
                </a:lnTo>
                <a:lnTo>
                  <a:pt x="1524" y="120396"/>
                </a:lnTo>
                <a:lnTo>
                  <a:pt x="0" y="118872"/>
                </a:lnTo>
                <a:lnTo>
                  <a:pt x="0" y="115824"/>
                </a:lnTo>
                <a:lnTo>
                  <a:pt x="0" y="112776"/>
                </a:lnTo>
                <a:lnTo>
                  <a:pt x="0" y="109728"/>
                </a:lnTo>
                <a:lnTo>
                  <a:pt x="0" y="108204"/>
                </a:lnTo>
                <a:lnTo>
                  <a:pt x="1524" y="106680"/>
                </a:lnTo>
                <a:lnTo>
                  <a:pt x="4572" y="103632"/>
                </a:lnTo>
                <a:lnTo>
                  <a:pt x="7620" y="103632"/>
                </a:lnTo>
                <a:lnTo>
                  <a:pt x="12192" y="103632"/>
                </a:lnTo>
                <a:lnTo>
                  <a:pt x="15240" y="103632"/>
                </a:lnTo>
                <a:lnTo>
                  <a:pt x="18288" y="103632"/>
                </a:lnTo>
                <a:lnTo>
                  <a:pt x="22860" y="103632"/>
                </a:lnTo>
                <a:lnTo>
                  <a:pt x="22860" y="91070"/>
                </a:lnTo>
                <a:lnTo>
                  <a:pt x="22860" y="78203"/>
                </a:lnTo>
                <a:lnTo>
                  <a:pt x="22859" y="65386"/>
                </a:lnTo>
                <a:lnTo>
                  <a:pt x="22860" y="56388"/>
                </a:lnTo>
                <a:lnTo>
                  <a:pt x="19812" y="56388"/>
                </a:lnTo>
                <a:lnTo>
                  <a:pt x="16764" y="56388"/>
                </a:lnTo>
                <a:lnTo>
                  <a:pt x="13716" y="56388"/>
                </a:lnTo>
                <a:lnTo>
                  <a:pt x="9144" y="56388"/>
                </a:lnTo>
                <a:lnTo>
                  <a:pt x="6096" y="54864"/>
                </a:lnTo>
                <a:lnTo>
                  <a:pt x="4572" y="53340"/>
                </a:lnTo>
                <a:lnTo>
                  <a:pt x="3048" y="51816"/>
                </a:lnTo>
                <a:lnTo>
                  <a:pt x="1524" y="48768"/>
                </a:lnTo>
                <a:lnTo>
                  <a:pt x="1524" y="45720"/>
                </a:lnTo>
                <a:lnTo>
                  <a:pt x="1524" y="44196"/>
                </a:lnTo>
                <a:lnTo>
                  <a:pt x="3048" y="41148"/>
                </a:lnTo>
                <a:lnTo>
                  <a:pt x="4572" y="39624"/>
                </a:lnTo>
                <a:lnTo>
                  <a:pt x="6096" y="38100"/>
                </a:lnTo>
                <a:lnTo>
                  <a:pt x="9144" y="36576"/>
                </a:lnTo>
                <a:lnTo>
                  <a:pt x="13716" y="36576"/>
                </a:lnTo>
                <a:lnTo>
                  <a:pt x="16764" y="36576"/>
                </a:lnTo>
                <a:lnTo>
                  <a:pt x="19812" y="36576"/>
                </a:lnTo>
                <a:lnTo>
                  <a:pt x="22860" y="36576"/>
                </a:lnTo>
                <a:lnTo>
                  <a:pt x="22860" y="35052"/>
                </a:lnTo>
                <a:lnTo>
                  <a:pt x="22860" y="32004"/>
                </a:lnTo>
                <a:lnTo>
                  <a:pt x="22860" y="28956"/>
                </a:lnTo>
                <a:lnTo>
                  <a:pt x="22860" y="21336"/>
                </a:lnTo>
                <a:lnTo>
                  <a:pt x="25908" y="13716"/>
                </a:lnTo>
                <a:lnTo>
                  <a:pt x="32003" y="7620"/>
                </a:lnTo>
                <a:lnTo>
                  <a:pt x="41932" y="2339"/>
                </a:lnTo>
                <a:lnTo>
                  <a:pt x="55785" y="31"/>
                </a:lnTo>
                <a:lnTo>
                  <a:pt x="57912" y="0"/>
                </a:lnTo>
                <a:close/>
              </a:path>
            </a:pathLst>
          </a:custGeom>
          <a:ln w="4572">
            <a:solidFill>
              <a:srgbClr val="0000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278892" y="4391809"/>
            <a:ext cx="94129" cy="111610"/>
          </a:xfrm>
          <a:custGeom>
            <a:avLst/>
            <a:gdLst/>
            <a:ahLst/>
            <a:cxnLst/>
            <a:rect l="l" t="t" r="r" b="b"/>
            <a:pathLst>
              <a:path w="106679" h="126491">
                <a:moveTo>
                  <a:pt x="70103" y="0"/>
                </a:moveTo>
                <a:lnTo>
                  <a:pt x="77724" y="0"/>
                </a:lnTo>
                <a:lnTo>
                  <a:pt x="85344" y="0"/>
                </a:lnTo>
                <a:lnTo>
                  <a:pt x="91440" y="0"/>
                </a:lnTo>
                <a:lnTo>
                  <a:pt x="91440" y="12823"/>
                </a:lnTo>
                <a:lnTo>
                  <a:pt x="91440" y="25543"/>
                </a:lnTo>
                <a:lnTo>
                  <a:pt x="91439" y="38193"/>
                </a:lnTo>
                <a:lnTo>
                  <a:pt x="91439" y="50807"/>
                </a:lnTo>
                <a:lnTo>
                  <a:pt x="91440" y="63418"/>
                </a:lnTo>
                <a:lnTo>
                  <a:pt x="91440" y="76060"/>
                </a:lnTo>
                <a:lnTo>
                  <a:pt x="91440" y="88766"/>
                </a:lnTo>
                <a:lnTo>
                  <a:pt x="91440" y="101571"/>
                </a:lnTo>
                <a:lnTo>
                  <a:pt x="91440" y="103632"/>
                </a:lnTo>
                <a:lnTo>
                  <a:pt x="92964" y="103632"/>
                </a:lnTo>
                <a:lnTo>
                  <a:pt x="94488" y="103632"/>
                </a:lnTo>
                <a:lnTo>
                  <a:pt x="99060" y="103632"/>
                </a:lnTo>
                <a:lnTo>
                  <a:pt x="102107" y="103632"/>
                </a:lnTo>
                <a:lnTo>
                  <a:pt x="103631" y="106680"/>
                </a:lnTo>
                <a:lnTo>
                  <a:pt x="106679" y="108204"/>
                </a:lnTo>
                <a:lnTo>
                  <a:pt x="106679" y="109728"/>
                </a:lnTo>
                <a:lnTo>
                  <a:pt x="106679" y="112776"/>
                </a:lnTo>
                <a:lnTo>
                  <a:pt x="106679" y="115824"/>
                </a:lnTo>
                <a:lnTo>
                  <a:pt x="106679" y="118872"/>
                </a:lnTo>
                <a:lnTo>
                  <a:pt x="103631" y="120396"/>
                </a:lnTo>
                <a:lnTo>
                  <a:pt x="102107" y="121920"/>
                </a:lnTo>
                <a:lnTo>
                  <a:pt x="99060" y="123444"/>
                </a:lnTo>
                <a:lnTo>
                  <a:pt x="94488" y="123444"/>
                </a:lnTo>
                <a:lnTo>
                  <a:pt x="88392" y="123444"/>
                </a:lnTo>
                <a:lnTo>
                  <a:pt x="80772" y="123444"/>
                </a:lnTo>
                <a:lnTo>
                  <a:pt x="73151" y="123444"/>
                </a:lnTo>
                <a:lnTo>
                  <a:pt x="73151" y="121920"/>
                </a:lnTo>
                <a:lnTo>
                  <a:pt x="73151" y="118872"/>
                </a:lnTo>
                <a:lnTo>
                  <a:pt x="73151" y="117348"/>
                </a:lnTo>
                <a:lnTo>
                  <a:pt x="68579" y="120396"/>
                </a:lnTo>
                <a:lnTo>
                  <a:pt x="65531" y="121920"/>
                </a:lnTo>
                <a:lnTo>
                  <a:pt x="60960" y="123444"/>
                </a:lnTo>
                <a:lnTo>
                  <a:pt x="56388" y="124968"/>
                </a:lnTo>
                <a:lnTo>
                  <a:pt x="51816" y="126492"/>
                </a:lnTo>
                <a:lnTo>
                  <a:pt x="45720" y="126492"/>
                </a:lnTo>
                <a:lnTo>
                  <a:pt x="31928" y="124667"/>
                </a:lnTo>
                <a:lnTo>
                  <a:pt x="20569" y="119193"/>
                </a:lnTo>
                <a:lnTo>
                  <a:pt x="13716" y="112776"/>
                </a:lnTo>
                <a:lnTo>
                  <a:pt x="5272" y="102853"/>
                </a:lnTo>
                <a:lnTo>
                  <a:pt x="790" y="90792"/>
                </a:lnTo>
                <a:lnTo>
                  <a:pt x="0" y="82296"/>
                </a:lnTo>
                <a:lnTo>
                  <a:pt x="1685" y="68928"/>
                </a:lnTo>
                <a:lnTo>
                  <a:pt x="6743" y="57414"/>
                </a:lnTo>
                <a:lnTo>
                  <a:pt x="13716" y="48768"/>
                </a:lnTo>
                <a:lnTo>
                  <a:pt x="24131" y="40253"/>
                </a:lnTo>
                <a:lnTo>
                  <a:pt x="35720" y="34927"/>
                </a:lnTo>
                <a:lnTo>
                  <a:pt x="45720" y="33528"/>
                </a:lnTo>
                <a:lnTo>
                  <a:pt x="50292" y="33528"/>
                </a:lnTo>
                <a:lnTo>
                  <a:pt x="54864" y="35052"/>
                </a:lnTo>
                <a:lnTo>
                  <a:pt x="59436" y="36576"/>
                </a:lnTo>
                <a:lnTo>
                  <a:pt x="64007" y="38100"/>
                </a:lnTo>
                <a:lnTo>
                  <a:pt x="68579" y="41148"/>
                </a:lnTo>
                <a:lnTo>
                  <a:pt x="73151" y="44196"/>
                </a:lnTo>
                <a:lnTo>
                  <a:pt x="73151" y="35052"/>
                </a:lnTo>
                <a:lnTo>
                  <a:pt x="73151" y="27432"/>
                </a:lnTo>
                <a:lnTo>
                  <a:pt x="73151" y="19812"/>
                </a:lnTo>
                <a:lnTo>
                  <a:pt x="71627" y="19812"/>
                </a:lnTo>
                <a:lnTo>
                  <a:pt x="70103" y="19812"/>
                </a:lnTo>
                <a:lnTo>
                  <a:pt x="65531" y="19812"/>
                </a:lnTo>
                <a:lnTo>
                  <a:pt x="62484" y="18288"/>
                </a:lnTo>
                <a:lnTo>
                  <a:pt x="60960" y="16764"/>
                </a:lnTo>
                <a:lnTo>
                  <a:pt x="59436" y="15240"/>
                </a:lnTo>
                <a:lnTo>
                  <a:pt x="57912" y="12192"/>
                </a:lnTo>
                <a:lnTo>
                  <a:pt x="57912" y="9144"/>
                </a:lnTo>
                <a:lnTo>
                  <a:pt x="57912" y="6096"/>
                </a:lnTo>
                <a:lnTo>
                  <a:pt x="59436" y="4572"/>
                </a:lnTo>
                <a:lnTo>
                  <a:pt x="60960" y="3048"/>
                </a:lnTo>
                <a:lnTo>
                  <a:pt x="62484" y="1524"/>
                </a:lnTo>
                <a:lnTo>
                  <a:pt x="65531" y="0"/>
                </a:lnTo>
                <a:lnTo>
                  <a:pt x="70103" y="0"/>
                </a:lnTo>
                <a:close/>
              </a:path>
            </a:pathLst>
          </a:custGeom>
          <a:ln w="4572">
            <a:solidFill>
              <a:srgbClr val="0000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771477" y="4168587"/>
            <a:ext cx="2214730" cy="19632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274858" y="4561241"/>
            <a:ext cx="43031" cy="77993"/>
          </a:xfrm>
          <a:custGeom>
            <a:avLst/>
            <a:gdLst/>
            <a:ahLst/>
            <a:cxnLst/>
            <a:rect l="l" t="t" r="r" b="b"/>
            <a:pathLst>
              <a:path w="48768" h="88392">
                <a:moveTo>
                  <a:pt x="1524" y="83820"/>
                </a:moveTo>
                <a:lnTo>
                  <a:pt x="1524" y="85344"/>
                </a:lnTo>
                <a:lnTo>
                  <a:pt x="4572" y="88392"/>
                </a:lnTo>
                <a:lnTo>
                  <a:pt x="35051" y="88392"/>
                </a:lnTo>
                <a:lnTo>
                  <a:pt x="38100" y="86868"/>
                </a:lnTo>
                <a:lnTo>
                  <a:pt x="39624" y="83820"/>
                </a:lnTo>
                <a:lnTo>
                  <a:pt x="41148" y="80772"/>
                </a:lnTo>
                <a:lnTo>
                  <a:pt x="41148" y="76200"/>
                </a:lnTo>
                <a:lnTo>
                  <a:pt x="39624" y="73152"/>
                </a:lnTo>
                <a:lnTo>
                  <a:pt x="38100" y="70104"/>
                </a:lnTo>
                <a:lnTo>
                  <a:pt x="35051" y="68580"/>
                </a:lnTo>
                <a:lnTo>
                  <a:pt x="21336" y="68580"/>
                </a:lnTo>
                <a:lnTo>
                  <a:pt x="21336" y="39624"/>
                </a:lnTo>
                <a:lnTo>
                  <a:pt x="25908" y="33528"/>
                </a:lnTo>
                <a:lnTo>
                  <a:pt x="28956" y="27432"/>
                </a:lnTo>
                <a:lnTo>
                  <a:pt x="30479" y="24384"/>
                </a:lnTo>
                <a:lnTo>
                  <a:pt x="33527" y="21336"/>
                </a:lnTo>
                <a:lnTo>
                  <a:pt x="35051" y="19812"/>
                </a:lnTo>
                <a:lnTo>
                  <a:pt x="38100" y="19812"/>
                </a:lnTo>
                <a:lnTo>
                  <a:pt x="39624" y="22860"/>
                </a:lnTo>
                <a:lnTo>
                  <a:pt x="41148" y="25908"/>
                </a:lnTo>
                <a:lnTo>
                  <a:pt x="45720" y="25908"/>
                </a:lnTo>
                <a:lnTo>
                  <a:pt x="47244" y="22860"/>
                </a:lnTo>
                <a:lnTo>
                  <a:pt x="48768" y="19812"/>
                </a:lnTo>
                <a:lnTo>
                  <a:pt x="48768" y="13716"/>
                </a:lnTo>
                <a:lnTo>
                  <a:pt x="47244" y="10668"/>
                </a:lnTo>
                <a:lnTo>
                  <a:pt x="45720" y="6096"/>
                </a:lnTo>
                <a:lnTo>
                  <a:pt x="42672" y="1524"/>
                </a:lnTo>
                <a:lnTo>
                  <a:pt x="39624" y="0"/>
                </a:lnTo>
                <a:lnTo>
                  <a:pt x="32003" y="0"/>
                </a:lnTo>
                <a:lnTo>
                  <a:pt x="30479" y="3048"/>
                </a:lnTo>
                <a:lnTo>
                  <a:pt x="28956" y="4572"/>
                </a:lnTo>
                <a:lnTo>
                  <a:pt x="25908" y="9144"/>
                </a:lnTo>
                <a:lnTo>
                  <a:pt x="21336" y="13716"/>
                </a:lnTo>
                <a:lnTo>
                  <a:pt x="21336" y="3048"/>
                </a:lnTo>
                <a:lnTo>
                  <a:pt x="4572" y="3048"/>
                </a:lnTo>
                <a:lnTo>
                  <a:pt x="3048" y="6096"/>
                </a:lnTo>
                <a:lnTo>
                  <a:pt x="3048" y="15240"/>
                </a:lnTo>
                <a:lnTo>
                  <a:pt x="4572" y="18288"/>
                </a:lnTo>
                <a:lnTo>
                  <a:pt x="4572" y="21336"/>
                </a:lnTo>
                <a:lnTo>
                  <a:pt x="12192" y="21336"/>
                </a:lnTo>
                <a:lnTo>
                  <a:pt x="12192" y="68580"/>
                </a:lnTo>
                <a:lnTo>
                  <a:pt x="4572" y="68580"/>
                </a:lnTo>
                <a:lnTo>
                  <a:pt x="3048" y="70104"/>
                </a:lnTo>
                <a:lnTo>
                  <a:pt x="1524" y="73152"/>
                </a:lnTo>
                <a:lnTo>
                  <a:pt x="0" y="76200"/>
                </a:lnTo>
                <a:lnTo>
                  <a:pt x="0" y="80772"/>
                </a:lnTo>
                <a:lnTo>
                  <a:pt x="1524" y="8382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242585" y="4561241"/>
            <a:ext cx="12102" cy="20171"/>
          </a:xfrm>
          <a:custGeom>
            <a:avLst/>
            <a:gdLst/>
            <a:ahLst/>
            <a:cxnLst/>
            <a:rect l="l" t="t" r="r" b="b"/>
            <a:pathLst>
              <a:path w="13716" h="22860">
                <a:moveTo>
                  <a:pt x="0" y="19812"/>
                </a:moveTo>
                <a:lnTo>
                  <a:pt x="9144" y="19812"/>
                </a:lnTo>
                <a:lnTo>
                  <a:pt x="12192" y="22860"/>
                </a:lnTo>
                <a:lnTo>
                  <a:pt x="13716" y="4572"/>
                </a:lnTo>
                <a:lnTo>
                  <a:pt x="10668" y="1524"/>
                </a:lnTo>
                <a:lnTo>
                  <a:pt x="7620" y="0"/>
                </a:lnTo>
                <a:lnTo>
                  <a:pt x="3048" y="0"/>
                </a:lnTo>
                <a:lnTo>
                  <a:pt x="0" y="1981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225104" y="4561242"/>
            <a:ext cx="41686" cy="80682"/>
          </a:xfrm>
          <a:custGeom>
            <a:avLst/>
            <a:gdLst/>
            <a:ahLst/>
            <a:cxnLst/>
            <a:rect l="l" t="t" r="r" b="b"/>
            <a:pathLst>
              <a:path w="47244" h="91440">
                <a:moveTo>
                  <a:pt x="47244" y="35052"/>
                </a:moveTo>
                <a:lnTo>
                  <a:pt x="45720" y="30480"/>
                </a:lnTo>
                <a:lnTo>
                  <a:pt x="44196" y="22860"/>
                </a:lnTo>
                <a:lnTo>
                  <a:pt x="42672" y="18288"/>
                </a:lnTo>
                <a:lnTo>
                  <a:pt x="39624" y="12192"/>
                </a:lnTo>
                <a:lnTo>
                  <a:pt x="38100" y="9144"/>
                </a:lnTo>
                <a:lnTo>
                  <a:pt x="36575" y="6096"/>
                </a:lnTo>
                <a:lnTo>
                  <a:pt x="33527" y="4572"/>
                </a:lnTo>
                <a:lnTo>
                  <a:pt x="32003" y="22860"/>
                </a:lnTo>
                <a:lnTo>
                  <a:pt x="33527" y="25908"/>
                </a:lnTo>
                <a:lnTo>
                  <a:pt x="35051" y="30480"/>
                </a:lnTo>
                <a:lnTo>
                  <a:pt x="36575" y="35052"/>
                </a:lnTo>
                <a:lnTo>
                  <a:pt x="9144" y="35052"/>
                </a:lnTo>
                <a:lnTo>
                  <a:pt x="10667" y="30480"/>
                </a:lnTo>
                <a:lnTo>
                  <a:pt x="13715" y="25908"/>
                </a:lnTo>
                <a:lnTo>
                  <a:pt x="15239" y="22860"/>
                </a:lnTo>
                <a:lnTo>
                  <a:pt x="16763" y="19812"/>
                </a:lnTo>
                <a:lnTo>
                  <a:pt x="19811" y="19812"/>
                </a:lnTo>
                <a:lnTo>
                  <a:pt x="22859" y="0"/>
                </a:lnTo>
                <a:lnTo>
                  <a:pt x="16763" y="0"/>
                </a:lnTo>
                <a:lnTo>
                  <a:pt x="10667" y="4572"/>
                </a:lnTo>
                <a:lnTo>
                  <a:pt x="6096" y="12192"/>
                </a:lnTo>
                <a:lnTo>
                  <a:pt x="3171" y="19499"/>
                </a:lnTo>
                <a:lnTo>
                  <a:pt x="713" y="31576"/>
                </a:lnTo>
                <a:lnTo>
                  <a:pt x="0" y="45720"/>
                </a:lnTo>
                <a:lnTo>
                  <a:pt x="238" y="54343"/>
                </a:lnTo>
                <a:lnTo>
                  <a:pt x="2048" y="67423"/>
                </a:lnTo>
                <a:lnTo>
                  <a:pt x="6096" y="77724"/>
                </a:lnTo>
                <a:lnTo>
                  <a:pt x="10667" y="86868"/>
                </a:lnTo>
                <a:lnTo>
                  <a:pt x="16763" y="91440"/>
                </a:lnTo>
                <a:lnTo>
                  <a:pt x="27431" y="91440"/>
                </a:lnTo>
                <a:lnTo>
                  <a:pt x="32003" y="89916"/>
                </a:lnTo>
                <a:lnTo>
                  <a:pt x="36575" y="88392"/>
                </a:lnTo>
                <a:lnTo>
                  <a:pt x="41148" y="86868"/>
                </a:lnTo>
                <a:lnTo>
                  <a:pt x="44196" y="83820"/>
                </a:lnTo>
                <a:lnTo>
                  <a:pt x="45720" y="82296"/>
                </a:lnTo>
                <a:lnTo>
                  <a:pt x="47244" y="79248"/>
                </a:lnTo>
                <a:lnTo>
                  <a:pt x="47244" y="71628"/>
                </a:lnTo>
                <a:lnTo>
                  <a:pt x="45720" y="68580"/>
                </a:lnTo>
                <a:lnTo>
                  <a:pt x="44196" y="65532"/>
                </a:lnTo>
                <a:lnTo>
                  <a:pt x="41148" y="65532"/>
                </a:lnTo>
                <a:lnTo>
                  <a:pt x="38100" y="67056"/>
                </a:lnTo>
                <a:lnTo>
                  <a:pt x="32003" y="70104"/>
                </a:lnTo>
                <a:lnTo>
                  <a:pt x="27431" y="71628"/>
                </a:lnTo>
                <a:lnTo>
                  <a:pt x="19811" y="71628"/>
                </a:lnTo>
                <a:lnTo>
                  <a:pt x="16763" y="70104"/>
                </a:lnTo>
                <a:lnTo>
                  <a:pt x="15239" y="67056"/>
                </a:lnTo>
                <a:lnTo>
                  <a:pt x="12191" y="64008"/>
                </a:lnTo>
                <a:lnTo>
                  <a:pt x="10667" y="60960"/>
                </a:lnTo>
                <a:lnTo>
                  <a:pt x="9144" y="54864"/>
                </a:lnTo>
                <a:lnTo>
                  <a:pt x="47244" y="54864"/>
                </a:lnTo>
                <a:lnTo>
                  <a:pt x="47244" y="3505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038190" y="4561241"/>
            <a:ext cx="10758" cy="22860"/>
          </a:xfrm>
          <a:custGeom>
            <a:avLst/>
            <a:gdLst/>
            <a:ahLst/>
            <a:cxnLst/>
            <a:rect l="l" t="t" r="r" b="b"/>
            <a:pathLst>
              <a:path w="12192" h="25908">
                <a:moveTo>
                  <a:pt x="6096" y="0"/>
                </a:moveTo>
                <a:lnTo>
                  <a:pt x="0" y="4572"/>
                </a:lnTo>
                <a:lnTo>
                  <a:pt x="1524" y="25908"/>
                </a:lnTo>
                <a:lnTo>
                  <a:pt x="4572" y="22860"/>
                </a:lnTo>
                <a:lnTo>
                  <a:pt x="6096" y="19812"/>
                </a:lnTo>
                <a:lnTo>
                  <a:pt x="9144" y="19812"/>
                </a:lnTo>
                <a:lnTo>
                  <a:pt x="12192" y="0"/>
                </a:lnTo>
                <a:lnTo>
                  <a:pt x="609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319234" y="4561241"/>
            <a:ext cx="51098" cy="77993"/>
          </a:xfrm>
          <a:custGeom>
            <a:avLst/>
            <a:gdLst/>
            <a:ahLst/>
            <a:cxnLst/>
            <a:rect l="l" t="t" r="r" b="b"/>
            <a:pathLst>
              <a:path w="57911" h="88392">
                <a:moveTo>
                  <a:pt x="19811" y="73152"/>
                </a:moveTo>
                <a:lnTo>
                  <a:pt x="18287" y="70104"/>
                </a:lnTo>
                <a:lnTo>
                  <a:pt x="15240" y="68580"/>
                </a:lnTo>
                <a:lnTo>
                  <a:pt x="15240" y="30480"/>
                </a:lnTo>
                <a:lnTo>
                  <a:pt x="16764" y="25908"/>
                </a:lnTo>
                <a:lnTo>
                  <a:pt x="16764" y="22860"/>
                </a:lnTo>
                <a:lnTo>
                  <a:pt x="18287" y="21336"/>
                </a:lnTo>
                <a:lnTo>
                  <a:pt x="21335" y="19812"/>
                </a:lnTo>
                <a:lnTo>
                  <a:pt x="24383" y="21336"/>
                </a:lnTo>
                <a:lnTo>
                  <a:pt x="24383" y="88392"/>
                </a:lnTo>
                <a:lnTo>
                  <a:pt x="33527" y="88392"/>
                </a:lnTo>
                <a:lnTo>
                  <a:pt x="36575" y="86868"/>
                </a:lnTo>
                <a:lnTo>
                  <a:pt x="39624" y="83820"/>
                </a:lnTo>
                <a:lnTo>
                  <a:pt x="39624" y="73152"/>
                </a:lnTo>
                <a:lnTo>
                  <a:pt x="36575" y="70104"/>
                </a:lnTo>
                <a:lnTo>
                  <a:pt x="33527" y="68580"/>
                </a:lnTo>
                <a:lnTo>
                  <a:pt x="33527" y="30480"/>
                </a:lnTo>
                <a:lnTo>
                  <a:pt x="35051" y="25908"/>
                </a:lnTo>
                <a:lnTo>
                  <a:pt x="36575" y="22860"/>
                </a:lnTo>
                <a:lnTo>
                  <a:pt x="38100" y="19812"/>
                </a:lnTo>
                <a:lnTo>
                  <a:pt x="41148" y="19812"/>
                </a:lnTo>
                <a:lnTo>
                  <a:pt x="44196" y="21336"/>
                </a:lnTo>
                <a:lnTo>
                  <a:pt x="44196" y="88392"/>
                </a:lnTo>
                <a:lnTo>
                  <a:pt x="54864" y="88392"/>
                </a:lnTo>
                <a:lnTo>
                  <a:pt x="56387" y="86868"/>
                </a:lnTo>
                <a:lnTo>
                  <a:pt x="57911" y="83820"/>
                </a:lnTo>
                <a:lnTo>
                  <a:pt x="57911" y="73152"/>
                </a:lnTo>
                <a:lnTo>
                  <a:pt x="56387" y="70104"/>
                </a:lnTo>
                <a:lnTo>
                  <a:pt x="53340" y="68580"/>
                </a:lnTo>
                <a:lnTo>
                  <a:pt x="53340" y="16764"/>
                </a:lnTo>
                <a:lnTo>
                  <a:pt x="51816" y="10668"/>
                </a:lnTo>
                <a:lnTo>
                  <a:pt x="48768" y="6096"/>
                </a:lnTo>
                <a:lnTo>
                  <a:pt x="47244" y="1524"/>
                </a:lnTo>
                <a:lnTo>
                  <a:pt x="44196" y="0"/>
                </a:lnTo>
                <a:lnTo>
                  <a:pt x="38100" y="0"/>
                </a:lnTo>
                <a:lnTo>
                  <a:pt x="35051" y="1524"/>
                </a:lnTo>
                <a:lnTo>
                  <a:pt x="32003" y="4572"/>
                </a:lnTo>
                <a:lnTo>
                  <a:pt x="30479" y="7620"/>
                </a:lnTo>
                <a:lnTo>
                  <a:pt x="28955" y="4572"/>
                </a:lnTo>
                <a:lnTo>
                  <a:pt x="27431" y="3048"/>
                </a:lnTo>
                <a:lnTo>
                  <a:pt x="25907" y="0"/>
                </a:lnTo>
                <a:lnTo>
                  <a:pt x="21335" y="0"/>
                </a:lnTo>
                <a:lnTo>
                  <a:pt x="18287" y="1524"/>
                </a:lnTo>
                <a:lnTo>
                  <a:pt x="16764" y="4572"/>
                </a:lnTo>
                <a:lnTo>
                  <a:pt x="15240" y="7620"/>
                </a:lnTo>
                <a:lnTo>
                  <a:pt x="15240" y="3048"/>
                </a:lnTo>
                <a:lnTo>
                  <a:pt x="1524" y="3048"/>
                </a:lnTo>
                <a:lnTo>
                  <a:pt x="0" y="6096"/>
                </a:lnTo>
                <a:lnTo>
                  <a:pt x="0" y="15240"/>
                </a:lnTo>
                <a:lnTo>
                  <a:pt x="1524" y="18288"/>
                </a:lnTo>
                <a:lnTo>
                  <a:pt x="1524" y="21336"/>
                </a:lnTo>
                <a:lnTo>
                  <a:pt x="6096" y="21336"/>
                </a:lnTo>
                <a:lnTo>
                  <a:pt x="6096" y="68580"/>
                </a:lnTo>
                <a:lnTo>
                  <a:pt x="3048" y="68580"/>
                </a:lnTo>
                <a:lnTo>
                  <a:pt x="1524" y="70104"/>
                </a:lnTo>
                <a:lnTo>
                  <a:pt x="0" y="73152"/>
                </a:lnTo>
                <a:lnTo>
                  <a:pt x="0" y="83820"/>
                </a:lnTo>
                <a:lnTo>
                  <a:pt x="1524" y="85344"/>
                </a:lnTo>
                <a:lnTo>
                  <a:pt x="3048" y="88392"/>
                </a:lnTo>
                <a:lnTo>
                  <a:pt x="16764" y="88392"/>
                </a:lnTo>
                <a:lnTo>
                  <a:pt x="18287" y="86868"/>
                </a:lnTo>
                <a:lnTo>
                  <a:pt x="19811" y="83820"/>
                </a:lnTo>
                <a:lnTo>
                  <a:pt x="19811" y="7315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834256" y="4538382"/>
            <a:ext cx="12101" cy="16136"/>
          </a:xfrm>
          <a:custGeom>
            <a:avLst/>
            <a:gdLst/>
            <a:ahLst/>
            <a:cxnLst/>
            <a:rect l="l" t="t" r="r" b="b"/>
            <a:pathLst>
              <a:path w="13715" h="18287">
                <a:moveTo>
                  <a:pt x="7619" y="0"/>
                </a:moveTo>
                <a:lnTo>
                  <a:pt x="0" y="0"/>
                </a:lnTo>
                <a:lnTo>
                  <a:pt x="4572" y="18287"/>
                </a:lnTo>
                <a:lnTo>
                  <a:pt x="10667" y="18287"/>
                </a:lnTo>
                <a:lnTo>
                  <a:pt x="13715" y="0"/>
                </a:lnTo>
                <a:lnTo>
                  <a:pt x="761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533042" y="4538382"/>
            <a:ext cx="30927" cy="65890"/>
          </a:xfrm>
          <a:custGeom>
            <a:avLst/>
            <a:gdLst/>
            <a:ahLst/>
            <a:cxnLst/>
            <a:rect l="l" t="t" r="r" b="b"/>
            <a:pathLst>
              <a:path w="35051" h="74675">
                <a:moveTo>
                  <a:pt x="15239" y="0"/>
                </a:moveTo>
                <a:lnTo>
                  <a:pt x="0" y="0"/>
                </a:lnTo>
                <a:lnTo>
                  <a:pt x="4571" y="18287"/>
                </a:lnTo>
                <a:lnTo>
                  <a:pt x="18287" y="18287"/>
                </a:lnTo>
                <a:lnTo>
                  <a:pt x="21335" y="21335"/>
                </a:lnTo>
                <a:lnTo>
                  <a:pt x="22859" y="24383"/>
                </a:lnTo>
                <a:lnTo>
                  <a:pt x="24383" y="27431"/>
                </a:lnTo>
                <a:lnTo>
                  <a:pt x="25907" y="32003"/>
                </a:lnTo>
                <a:lnTo>
                  <a:pt x="25907" y="41147"/>
                </a:lnTo>
                <a:lnTo>
                  <a:pt x="24383" y="45719"/>
                </a:lnTo>
                <a:lnTo>
                  <a:pt x="21335" y="50291"/>
                </a:lnTo>
                <a:lnTo>
                  <a:pt x="19811" y="53339"/>
                </a:lnTo>
                <a:lnTo>
                  <a:pt x="16763" y="54863"/>
                </a:lnTo>
                <a:lnTo>
                  <a:pt x="4571" y="54863"/>
                </a:lnTo>
                <a:lnTo>
                  <a:pt x="4571" y="74675"/>
                </a:lnTo>
                <a:lnTo>
                  <a:pt x="16763" y="74675"/>
                </a:lnTo>
                <a:lnTo>
                  <a:pt x="19811" y="73151"/>
                </a:lnTo>
                <a:lnTo>
                  <a:pt x="21335" y="71627"/>
                </a:lnTo>
                <a:lnTo>
                  <a:pt x="24383" y="70103"/>
                </a:lnTo>
                <a:lnTo>
                  <a:pt x="25907" y="67055"/>
                </a:lnTo>
                <a:lnTo>
                  <a:pt x="28955" y="64007"/>
                </a:lnTo>
                <a:lnTo>
                  <a:pt x="30479" y="59435"/>
                </a:lnTo>
                <a:lnTo>
                  <a:pt x="32003" y="56387"/>
                </a:lnTo>
                <a:lnTo>
                  <a:pt x="33527" y="51815"/>
                </a:lnTo>
                <a:lnTo>
                  <a:pt x="33527" y="47243"/>
                </a:lnTo>
                <a:lnTo>
                  <a:pt x="35051" y="42671"/>
                </a:lnTo>
                <a:lnTo>
                  <a:pt x="35042" y="35124"/>
                </a:lnTo>
                <a:lnTo>
                  <a:pt x="33584" y="21310"/>
                </a:lnTo>
                <a:lnTo>
                  <a:pt x="28955" y="10667"/>
                </a:lnTo>
                <a:lnTo>
                  <a:pt x="25907" y="3047"/>
                </a:lnTo>
                <a:lnTo>
                  <a:pt x="21335" y="0"/>
                </a:lnTo>
                <a:lnTo>
                  <a:pt x="1523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522284" y="4538381"/>
            <a:ext cx="28238" cy="100853"/>
          </a:xfrm>
          <a:custGeom>
            <a:avLst/>
            <a:gdLst/>
            <a:ahLst/>
            <a:cxnLst/>
            <a:rect l="l" t="t" r="r" b="b"/>
            <a:pathLst>
              <a:path w="32003" h="114300">
                <a:moveTo>
                  <a:pt x="7620" y="82176"/>
                </a:moveTo>
                <a:lnTo>
                  <a:pt x="7620" y="94487"/>
                </a:lnTo>
                <a:lnTo>
                  <a:pt x="3048" y="94487"/>
                </a:lnTo>
                <a:lnTo>
                  <a:pt x="1524" y="96011"/>
                </a:lnTo>
                <a:lnTo>
                  <a:pt x="0" y="99059"/>
                </a:lnTo>
                <a:lnTo>
                  <a:pt x="0" y="109727"/>
                </a:lnTo>
                <a:lnTo>
                  <a:pt x="1524" y="111251"/>
                </a:lnTo>
                <a:lnTo>
                  <a:pt x="3048" y="114299"/>
                </a:lnTo>
                <a:lnTo>
                  <a:pt x="25907" y="114299"/>
                </a:lnTo>
                <a:lnTo>
                  <a:pt x="28955" y="112775"/>
                </a:lnTo>
                <a:lnTo>
                  <a:pt x="30479" y="109727"/>
                </a:lnTo>
                <a:lnTo>
                  <a:pt x="32003" y="106679"/>
                </a:lnTo>
                <a:lnTo>
                  <a:pt x="32003" y="102107"/>
                </a:lnTo>
                <a:lnTo>
                  <a:pt x="30479" y="99059"/>
                </a:lnTo>
                <a:lnTo>
                  <a:pt x="28955" y="96011"/>
                </a:lnTo>
                <a:lnTo>
                  <a:pt x="25907" y="94487"/>
                </a:lnTo>
                <a:lnTo>
                  <a:pt x="16763" y="94487"/>
                </a:lnTo>
                <a:lnTo>
                  <a:pt x="16763" y="18287"/>
                </a:lnTo>
                <a:lnTo>
                  <a:pt x="12192" y="0"/>
                </a:lnTo>
                <a:lnTo>
                  <a:pt x="3048" y="0"/>
                </a:lnTo>
                <a:lnTo>
                  <a:pt x="1524" y="1523"/>
                </a:lnTo>
                <a:lnTo>
                  <a:pt x="0" y="4571"/>
                </a:lnTo>
                <a:lnTo>
                  <a:pt x="0" y="13715"/>
                </a:lnTo>
                <a:lnTo>
                  <a:pt x="1524" y="16763"/>
                </a:lnTo>
                <a:lnTo>
                  <a:pt x="3048" y="18287"/>
                </a:lnTo>
                <a:lnTo>
                  <a:pt x="7620" y="18287"/>
                </a:lnTo>
                <a:lnTo>
                  <a:pt x="7620" y="8217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014446" y="4537037"/>
            <a:ext cx="41686" cy="104887"/>
          </a:xfrm>
          <a:custGeom>
            <a:avLst/>
            <a:gdLst/>
            <a:ahLst/>
            <a:cxnLst/>
            <a:rect l="l" t="t" r="r" b="b"/>
            <a:pathLst>
              <a:path w="47244" h="118872">
                <a:moveTo>
                  <a:pt x="22860" y="99059"/>
                </a:moveTo>
                <a:lnTo>
                  <a:pt x="21336" y="99059"/>
                </a:lnTo>
                <a:lnTo>
                  <a:pt x="19812" y="96011"/>
                </a:lnTo>
                <a:lnTo>
                  <a:pt x="18288" y="92963"/>
                </a:lnTo>
                <a:lnTo>
                  <a:pt x="18288" y="48767"/>
                </a:lnTo>
                <a:lnTo>
                  <a:pt x="39624" y="48767"/>
                </a:lnTo>
                <a:lnTo>
                  <a:pt x="39624" y="45719"/>
                </a:lnTo>
                <a:lnTo>
                  <a:pt x="41148" y="42671"/>
                </a:lnTo>
                <a:lnTo>
                  <a:pt x="41148" y="33527"/>
                </a:lnTo>
                <a:lnTo>
                  <a:pt x="38100" y="30479"/>
                </a:lnTo>
                <a:lnTo>
                  <a:pt x="18288" y="30479"/>
                </a:lnTo>
                <a:lnTo>
                  <a:pt x="18288" y="4571"/>
                </a:lnTo>
                <a:lnTo>
                  <a:pt x="16764" y="1523"/>
                </a:lnTo>
                <a:lnTo>
                  <a:pt x="16764" y="0"/>
                </a:lnTo>
                <a:lnTo>
                  <a:pt x="13716" y="0"/>
                </a:lnTo>
                <a:lnTo>
                  <a:pt x="10668" y="1523"/>
                </a:lnTo>
                <a:lnTo>
                  <a:pt x="10668" y="4571"/>
                </a:lnTo>
                <a:lnTo>
                  <a:pt x="9144" y="7619"/>
                </a:lnTo>
                <a:lnTo>
                  <a:pt x="9144" y="30479"/>
                </a:lnTo>
                <a:lnTo>
                  <a:pt x="3048" y="30479"/>
                </a:lnTo>
                <a:lnTo>
                  <a:pt x="0" y="33527"/>
                </a:lnTo>
                <a:lnTo>
                  <a:pt x="0" y="42671"/>
                </a:lnTo>
                <a:lnTo>
                  <a:pt x="1524" y="45719"/>
                </a:lnTo>
                <a:lnTo>
                  <a:pt x="3048" y="48767"/>
                </a:lnTo>
                <a:lnTo>
                  <a:pt x="9144" y="48767"/>
                </a:lnTo>
                <a:lnTo>
                  <a:pt x="9144" y="99059"/>
                </a:lnTo>
                <a:lnTo>
                  <a:pt x="10668" y="105155"/>
                </a:lnTo>
                <a:lnTo>
                  <a:pt x="13716" y="111251"/>
                </a:lnTo>
                <a:lnTo>
                  <a:pt x="16764" y="115823"/>
                </a:lnTo>
                <a:lnTo>
                  <a:pt x="21336" y="118871"/>
                </a:lnTo>
                <a:lnTo>
                  <a:pt x="28955" y="118871"/>
                </a:lnTo>
                <a:lnTo>
                  <a:pt x="33527" y="117347"/>
                </a:lnTo>
                <a:lnTo>
                  <a:pt x="38100" y="115823"/>
                </a:lnTo>
                <a:lnTo>
                  <a:pt x="41148" y="112775"/>
                </a:lnTo>
                <a:lnTo>
                  <a:pt x="44196" y="109727"/>
                </a:lnTo>
                <a:lnTo>
                  <a:pt x="45720" y="106679"/>
                </a:lnTo>
                <a:lnTo>
                  <a:pt x="47244" y="103631"/>
                </a:lnTo>
                <a:lnTo>
                  <a:pt x="47244" y="96011"/>
                </a:lnTo>
                <a:lnTo>
                  <a:pt x="45720" y="92963"/>
                </a:lnTo>
                <a:lnTo>
                  <a:pt x="45720" y="91439"/>
                </a:lnTo>
                <a:lnTo>
                  <a:pt x="42672" y="89915"/>
                </a:lnTo>
                <a:lnTo>
                  <a:pt x="39624" y="92963"/>
                </a:lnTo>
                <a:lnTo>
                  <a:pt x="35051" y="97535"/>
                </a:lnTo>
                <a:lnTo>
                  <a:pt x="32003" y="99059"/>
                </a:lnTo>
                <a:lnTo>
                  <a:pt x="22860" y="9905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129630" y="4537037"/>
            <a:ext cx="41685" cy="104887"/>
          </a:xfrm>
          <a:custGeom>
            <a:avLst/>
            <a:gdLst/>
            <a:ahLst/>
            <a:cxnLst/>
            <a:rect l="l" t="t" r="r" b="b"/>
            <a:pathLst>
              <a:path w="47243" h="118872">
                <a:moveTo>
                  <a:pt x="41148" y="33527"/>
                </a:moveTo>
                <a:lnTo>
                  <a:pt x="38100" y="30479"/>
                </a:lnTo>
                <a:lnTo>
                  <a:pt x="18287" y="30479"/>
                </a:lnTo>
                <a:lnTo>
                  <a:pt x="18287" y="4571"/>
                </a:lnTo>
                <a:lnTo>
                  <a:pt x="16763" y="1523"/>
                </a:lnTo>
                <a:lnTo>
                  <a:pt x="16763" y="0"/>
                </a:lnTo>
                <a:lnTo>
                  <a:pt x="13715" y="0"/>
                </a:lnTo>
                <a:lnTo>
                  <a:pt x="10667" y="1523"/>
                </a:lnTo>
                <a:lnTo>
                  <a:pt x="9143" y="4571"/>
                </a:lnTo>
                <a:lnTo>
                  <a:pt x="9143" y="30479"/>
                </a:lnTo>
                <a:lnTo>
                  <a:pt x="3048" y="30479"/>
                </a:lnTo>
                <a:lnTo>
                  <a:pt x="0" y="33527"/>
                </a:lnTo>
                <a:lnTo>
                  <a:pt x="0" y="42671"/>
                </a:lnTo>
                <a:lnTo>
                  <a:pt x="1524" y="45719"/>
                </a:lnTo>
                <a:lnTo>
                  <a:pt x="3048" y="48767"/>
                </a:lnTo>
                <a:lnTo>
                  <a:pt x="9143" y="48767"/>
                </a:lnTo>
                <a:lnTo>
                  <a:pt x="9143" y="99059"/>
                </a:lnTo>
                <a:lnTo>
                  <a:pt x="10667" y="105155"/>
                </a:lnTo>
                <a:lnTo>
                  <a:pt x="13715" y="111251"/>
                </a:lnTo>
                <a:lnTo>
                  <a:pt x="16763" y="115823"/>
                </a:lnTo>
                <a:lnTo>
                  <a:pt x="21335" y="118871"/>
                </a:lnTo>
                <a:lnTo>
                  <a:pt x="28955" y="118871"/>
                </a:lnTo>
                <a:lnTo>
                  <a:pt x="33527" y="117347"/>
                </a:lnTo>
                <a:lnTo>
                  <a:pt x="36575" y="115823"/>
                </a:lnTo>
                <a:lnTo>
                  <a:pt x="41148" y="112775"/>
                </a:lnTo>
                <a:lnTo>
                  <a:pt x="44195" y="109727"/>
                </a:lnTo>
                <a:lnTo>
                  <a:pt x="45719" y="106679"/>
                </a:lnTo>
                <a:lnTo>
                  <a:pt x="47243" y="103631"/>
                </a:lnTo>
                <a:lnTo>
                  <a:pt x="47243" y="96011"/>
                </a:lnTo>
                <a:lnTo>
                  <a:pt x="45719" y="92963"/>
                </a:lnTo>
                <a:lnTo>
                  <a:pt x="45719" y="91439"/>
                </a:lnTo>
                <a:lnTo>
                  <a:pt x="42671" y="89915"/>
                </a:lnTo>
                <a:lnTo>
                  <a:pt x="39624" y="92963"/>
                </a:lnTo>
                <a:lnTo>
                  <a:pt x="35051" y="97535"/>
                </a:lnTo>
                <a:lnTo>
                  <a:pt x="30479" y="99059"/>
                </a:lnTo>
                <a:lnTo>
                  <a:pt x="21335" y="99059"/>
                </a:lnTo>
                <a:lnTo>
                  <a:pt x="19811" y="96011"/>
                </a:lnTo>
                <a:lnTo>
                  <a:pt x="18287" y="92963"/>
                </a:lnTo>
                <a:lnTo>
                  <a:pt x="18287" y="48767"/>
                </a:lnTo>
                <a:lnTo>
                  <a:pt x="39624" y="48767"/>
                </a:lnTo>
                <a:lnTo>
                  <a:pt x="39624" y="45719"/>
                </a:lnTo>
                <a:lnTo>
                  <a:pt x="41148" y="42671"/>
                </a:lnTo>
                <a:lnTo>
                  <a:pt x="41148" y="3352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979023" y="4535692"/>
            <a:ext cx="45720" cy="106231"/>
          </a:xfrm>
          <a:custGeom>
            <a:avLst/>
            <a:gdLst/>
            <a:ahLst/>
            <a:cxnLst/>
            <a:rect l="l" t="t" r="r" b="b"/>
            <a:pathLst>
              <a:path w="51816" h="120396">
                <a:moveTo>
                  <a:pt x="45720" y="3047"/>
                </a:moveTo>
                <a:lnTo>
                  <a:pt x="41148" y="3047"/>
                </a:lnTo>
                <a:lnTo>
                  <a:pt x="39624" y="6095"/>
                </a:lnTo>
                <a:lnTo>
                  <a:pt x="36575" y="4571"/>
                </a:lnTo>
                <a:lnTo>
                  <a:pt x="35051" y="1523"/>
                </a:lnTo>
                <a:lnTo>
                  <a:pt x="33527" y="1523"/>
                </a:lnTo>
                <a:lnTo>
                  <a:pt x="30479" y="0"/>
                </a:lnTo>
                <a:lnTo>
                  <a:pt x="25907" y="0"/>
                </a:lnTo>
                <a:lnTo>
                  <a:pt x="23423" y="160"/>
                </a:lnTo>
                <a:lnTo>
                  <a:pt x="13394" y="5715"/>
                </a:lnTo>
                <a:lnTo>
                  <a:pt x="6096" y="19811"/>
                </a:lnTo>
                <a:lnTo>
                  <a:pt x="2884" y="29306"/>
                </a:lnTo>
                <a:lnTo>
                  <a:pt x="651" y="41877"/>
                </a:lnTo>
                <a:lnTo>
                  <a:pt x="0" y="54863"/>
                </a:lnTo>
                <a:lnTo>
                  <a:pt x="0" y="85343"/>
                </a:lnTo>
                <a:lnTo>
                  <a:pt x="1524" y="91439"/>
                </a:lnTo>
                <a:lnTo>
                  <a:pt x="3048" y="99059"/>
                </a:lnTo>
                <a:lnTo>
                  <a:pt x="4572" y="103631"/>
                </a:lnTo>
                <a:lnTo>
                  <a:pt x="7620" y="106679"/>
                </a:lnTo>
                <a:lnTo>
                  <a:pt x="9144" y="111251"/>
                </a:lnTo>
                <a:lnTo>
                  <a:pt x="10668" y="112775"/>
                </a:lnTo>
                <a:lnTo>
                  <a:pt x="13716" y="115823"/>
                </a:lnTo>
                <a:lnTo>
                  <a:pt x="18288" y="118871"/>
                </a:lnTo>
                <a:lnTo>
                  <a:pt x="22859" y="120395"/>
                </a:lnTo>
                <a:lnTo>
                  <a:pt x="30479" y="120395"/>
                </a:lnTo>
                <a:lnTo>
                  <a:pt x="33527" y="118871"/>
                </a:lnTo>
                <a:lnTo>
                  <a:pt x="36575" y="117347"/>
                </a:lnTo>
                <a:lnTo>
                  <a:pt x="39624" y="115823"/>
                </a:lnTo>
                <a:lnTo>
                  <a:pt x="42672" y="112775"/>
                </a:lnTo>
                <a:lnTo>
                  <a:pt x="47244" y="108203"/>
                </a:lnTo>
                <a:lnTo>
                  <a:pt x="47244" y="82295"/>
                </a:lnTo>
                <a:lnTo>
                  <a:pt x="48768" y="80771"/>
                </a:lnTo>
                <a:lnTo>
                  <a:pt x="50292" y="77723"/>
                </a:lnTo>
                <a:lnTo>
                  <a:pt x="51816" y="74675"/>
                </a:lnTo>
                <a:lnTo>
                  <a:pt x="51816" y="68579"/>
                </a:lnTo>
                <a:lnTo>
                  <a:pt x="50292" y="65531"/>
                </a:lnTo>
                <a:lnTo>
                  <a:pt x="48768" y="62483"/>
                </a:lnTo>
                <a:lnTo>
                  <a:pt x="24383" y="62483"/>
                </a:lnTo>
                <a:lnTo>
                  <a:pt x="24383" y="65531"/>
                </a:lnTo>
                <a:lnTo>
                  <a:pt x="22859" y="68579"/>
                </a:lnTo>
                <a:lnTo>
                  <a:pt x="22859" y="77723"/>
                </a:lnTo>
                <a:lnTo>
                  <a:pt x="24383" y="80771"/>
                </a:lnTo>
                <a:lnTo>
                  <a:pt x="27431" y="82295"/>
                </a:lnTo>
                <a:lnTo>
                  <a:pt x="38100" y="82295"/>
                </a:lnTo>
                <a:lnTo>
                  <a:pt x="38100" y="96011"/>
                </a:lnTo>
                <a:lnTo>
                  <a:pt x="35051" y="99059"/>
                </a:lnTo>
                <a:lnTo>
                  <a:pt x="30479" y="100583"/>
                </a:lnTo>
                <a:lnTo>
                  <a:pt x="19812" y="100583"/>
                </a:lnTo>
                <a:lnTo>
                  <a:pt x="16764" y="97535"/>
                </a:lnTo>
                <a:lnTo>
                  <a:pt x="13716" y="92963"/>
                </a:lnTo>
                <a:lnTo>
                  <a:pt x="10668" y="86867"/>
                </a:lnTo>
                <a:lnTo>
                  <a:pt x="9144" y="79247"/>
                </a:lnTo>
                <a:lnTo>
                  <a:pt x="9144" y="41147"/>
                </a:lnTo>
                <a:lnTo>
                  <a:pt x="10668" y="36575"/>
                </a:lnTo>
                <a:lnTo>
                  <a:pt x="12192" y="30479"/>
                </a:lnTo>
                <a:lnTo>
                  <a:pt x="15240" y="25907"/>
                </a:lnTo>
                <a:lnTo>
                  <a:pt x="16764" y="24383"/>
                </a:lnTo>
                <a:lnTo>
                  <a:pt x="19812" y="19811"/>
                </a:lnTo>
                <a:lnTo>
                  <a:pt x="22859" y="18287"/>
                </a:lnTo>
                <a:lnTo>
                  <a:pt x="28955" y="18287"/>
                </a:lnTo>
                <a:lnTo>
                  <a:pt x="30479" y="19811"/>
                </a:lnTo>
                <a:lnTo>
                  <a:pt x="33527" y="21335"/>
                </a:lnTo>
                <a:lnTo>
                  <a:pt x="35051" y="22859"/>
                </a:lnTo>
                <a:lnTo>
                  <a:pt x="36575" y="25907"/>
                </a:lnTo>
                <a:lnTo>
                  <a:pt x="38100" y="28955"/>
                </a:lnTo>
                <a:lnTo>
                  <a:pt x="38100" y="32003"/>
                </a:lnTo>
                <a:lnTo>
                  <a:pt x="39624" y="36575"/>
                </a:lnTo>
                <a:lnTo>
                  <a:pt x="39624" y="39623"/>
                </a:lnTo>
                <a:lnTo>
                  <a:pt x="42672" y="41147"/>
                </a:lnTo>
                <a:lnTo>
                  <a:pt x="45720" y="39623"/>
                </a:lnTo>
                <a:lnTo>
                  <a:pt x="47244" y="36575"/>
                </a:lnTo>
                <a:lnTo>
                  <a:pt x="47244" y="7619"/>
                </a:lnTo>
                <a:lnTo>
                  <a:pt x="45720" y="6095"/>
                </a:lnTo>
                <a:lnTo>
                  <a:pt x="45720" y="304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866528" y="4530314"/>
            <a:ext cx="37652" cy="108920"/>
          </a:xfrm>
          <a:custGeom>
            <a:avLst/>
            <a:gdLst/>
            <a:ahLst/>
            <a:cxnLst/>
            <a:rect l="l" t="t" r="r" b="b"/>
            <a:pathLst>
              <a:path w="42672" h="123444">
                <a:moveTo>
                  <a:pt x="25907" y="103631"/>
                </a:moveTo>
                <a:lnTo>
                  <a:pt x="25907" y="0"/>
                </a:lnTo>
                <a:lnTo>
                  <a:pt x="9143" y="0"/>
                </a:lnTo>
                <a:lnTo>
                  <a:pt x="6096" y="1524"/>
                </a:lnTo>
                <a:lnTo>
                  <a:pt x="4572" y="4572"/>
                </a:lnTo>
                <a:lnTo>
                  <a:pt x="3048" y="7619"/>
                </a:lnTo>
                <a:lnTo>
                  <a:pt x="3048" y="13716"/>
                </a:lnTo>
                <a:lnTo>
                  <a:pt x="4572" y="16763"/>
                </a:lnTo>
                <a:lnTo>
                  <a:pt x="6096" y="19812"/>
                </a:lnTo>
                <a:lnTo>
                  <a:pt x="16763" y="19812"/>
                </a:lnTo>
                <a:lnTo>
                  <a:pt x="16763" y="103631"/>
                </a:lnTo>
                <a:lnTo>
                  <a:pt x="3048" y="103631"/>
                </a:lnTo>
                <a:lnTo>
                  <a:pt x="1524" y="105156"/>
                </a:lnTo>
                <a:lnTo>
                  <a:pt x="0" y="108204"/>
                </a:lnTo>
                <a:lnTo>
                  <a:pt x="0" y="118872"/>
                </a:lnTo>
                <a:lnTo>
                  <a:pt x="1524" y="120396"/>
                </a:lnTo>
                <a:lnTo>
                  <a:pt x="3048" y="123443"/>
                </a:lnTo>
                <a:lnTo>
                  <a:pt x="39624" y="123443"/>
                </a:lnTo>
                <a:lnTo>
                  <a:pt x="41148" y="121919"/>
                </a:lnTo>
                <a:lnTo>
                  <a:pt x="42672" y="118872"/>
                </a:lnTo>
                <a:lnTo>
                  <a:pt x="42672" y="108204"/>
                </a:lnTo>
                <a:lnTo>
                  <a:pt x="41148" y="106680"/>
                </a:lnTo>
                <a:lnTo>
                  <a:pt x="39624" y="103631"/>
                </a:lnTo>
                <a:lnTo>
                  <a:pt x="25907" y="1036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424120" y="4530314"/>
            <a:ext cx="37652" cy="108920"/>
          </a:xfrm>
          <a:custGeom>
            <a:avLst/>
            <a:gdLst/>
            <a:ahLst/>
            <a:cxnLst/>
            <a:rect l="l" t="t" r="r" b="b"/>
            <a:pathLst>
              <a:path w="42672" h="123444">
                <a:moveTo>
                  <a:pt x="13715" y="103631"/>
                </a:moveTo>
                <a:lnTo>
                  <a:pt x="3048" y="103631"/>
                </a:lnTo>
                <a:lnTo>
                  <a:pt x="1524" y="105156"/>
                </a:lnTo>
                <a:lnTo>
                  <a:pt x="0" y="108204"/>
                </a:lnTo>
                <a:lnTo>
                  <a:pt x="0" y="118872"/>
                </a:lnTo>
                <a:lnTo>
                  <a:pt x="1524" y="120396"/>
                </a:lnTo>
                <a:lnTo>
                  <a:pt x="3048" y="123443"/>
                </a:lnTo>
                <a:lnTo>
                  <a:pt x="39624" y="123443"/>
                </a:lnTo>
                <a:lnTo>
                  <a:pt x="41148" y="121919"/>
                </a:lnTo>
                <a:lnTo>
                  <a:pt x="42672" y="118872"/>
                </a:lnTo>
                <a:lnTo>
                  <a:pt x="42672" y="108204"/>
                </a:lnTo>
                <a:lnTo>
                  <a:pt x="41148" y="106680"/>
                </a:lnTo>
                <a:lnTo>
                  <a:pt x="39624" y="103631"/>
                </a:lnTo>
                <a:lnTo>
                  <a:pt x="25907" y="103631"/>
                </a:lnTo>
                <a:lnTo>
                  <a:pt x="25907" y="0"/>
                </a:lnTo>
                <a:lnTo>
                  <a:pt x="9144" y="0"/>
                </a:lnTo>
                <a:lnTo>
                  <a:pt x="6096" y="1524"/>
                </a:lnTo>
                <a:lnTo>
                  <a:pt x="3048" y="4572"/>
                </a:lnTo>
                <a:lnTo>
                  <a:pt x="3048" y="13716"/>
                </a:lnTo>
                <a:lnTo>
                  <a:pt x="4572" y="16763"/>
                </a:lnTo>
                <a:lnTo>
                  <a:pt x="6096" y="19812"/>
                </a:lnTo>
                <a:lnTo>
                  <a:pt x="16763" y="19812"/>
                </a:lnTo>
                <a:lnTo>
                  <a:pt x="16763" y="103631"/>
                </a:lnTo>
                <a:lnTo>
                  <a:pt x="13715" y="1036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174005" y="4530314"/>
            <a:ext cx="45720" cy="108920"/>
          </a:xfrm>
          <a:custGeom>
            <a:avLst/>
            <a:gdLst/>
            <a:ahLst/>
            <a:cxnLst/>
            <a:rect l="l" t="t" r="r" b="b"/>
            <a:pathLst>
              <a:path w="51816" h="123444">
                <a:moveTo>
                  <a:pt x="39624" y="41148"/>
                </a:moveTo>
                <a:lnTo>
                  <a:pt x="36575" y="38100"/>
                </a:lnTo>
                <a:lnTo>
                  <a:pt x="35051" y="36575"/>
                </a:lnTo>
                <a:lnTo>
                  <a:pt x="32003" y="35051"/>
                </a:lnTo>
                <a:lnTo>
                  <a:pt x="24384" y="35051"/>
                </a:lnTo>
                <a:lnTo>
                  <a:pt x="21336" y="38100"/>
                </a:lnTo>
                <a:lnTo>
                  <a:pt x="18288" y="39624"/>
                </a:lnTo>
                <a:lnTo>
                  <a:pt x="16764" y="42672"/>
                </a:lnTo>
                <a:lnTo>
                  <a:pt x="16764" y="0"/>
                </a:lnTo>
                <a:lnTo>
                  <a:pt x="6096" y="0"/>
                </a:lnTo>
                <a:lnTo>
                  <a:pt x="3048" y="1524"/>
                </a:lnTo>
                <a:lnTo>
                  <a:pt x="0" y="4572"/>
                </a:lnTo>
                <a:lnTo>
                  <a:pt x="0" y="13716"/>
                </a:lnTo>
                <a:lnTo>
                  <a:pt x="1524" y="16763"/>
                </a:lnTo>
                <a:lnTo>
                  <a:pt x="3048" y="19812"/>
                </a:lnTo>
                <a:lnTo>
                  <a:pt x="7620" y="19812"/>
                </a:lnTo>
                <a:lnTo>
                  <a:pt x="7620" y="103631"/>
                </a:lnTo>
                <a:lnTo>
                  <a:pt x="3048" y="103631"/>
                </a:lnTo>
                <a:lnTo>
                  <a:pt x="1524" y="106680"/>
                </a:lnTo>
                <a:lnTo>
                  <a:pt x="1524" y="118872"/>
                </a:lnTo>
                <a:lnTo>
                  <a:pt x="3048" y="120396"/>
                </a:lnTo>
                <a:lnTo>
                  <a:pt x="4572" y="123443"/>
                </a:lnTo>
                <a:lnTo>
                  <a:pt x="19812" y="123443"/>
                </a:lnTo>
                <a:lnTo>
                  <a:pt x="21336" y="121919"/>
                </a:lnTo>
                <a:lnTo>
                  <a:pt x="22860" y="118872"/>
                </a:lnTo>
                <a:lnTo>
                  <a:pt x="22860" y="106680"/>
                </a:lnTo>
                <a:lnTo>
                  <a:pt x="19812" y="103631"/>
                </a:lnTo>
                <a:lnTo>
                  <a:pt x="16764" y="103631"/>
                </a:lnTo>
                <a:lnTo>
                  <a:pt x="16764" y="67056"/>
                </a:lnTo>
                <a:lnTo>
                  <a:pt x="19812" y="62484"/>
                </a:lnTo>
                <a:lnTo>
                  <a:pt x="21336" y="57912"/>
                </a:lnTo>
                <a:lnTo>
                  <a:pt x="22860" y="56387"/>
                </a:lnTo>
                <a:lnTo>
                  <a:pt x="25908" y="54863"/>
                </a:lnTo>
                <a:lnTo>
                  <a:pt x="33527" y="54863"/>
                </a:lnTo>
                <a:lnTo>
                  <a:pt x="35051" y="57912"/>
                </a:lnTo>
                <a:lnTo>
                  <a:pt x="35051" y="60960"/>
                </a:lnTo>
                <a:lnTo>
                  <a:pt x="36575" y="64007"/>
                </a:lnTo>
                <a:lnTo>
                  <a:pt x="36575" y="103631"/>
                </a:lnTo>
                <a:lnTo>
                  <a:pt x="32003" y="103631"/>
                </a:lnTo>
                <a:lnTo>
                  <a:pt x="30479" y="106680"/>
                </a:lnTo>
                <a:lnTo>
                  <a:pt x="28956" y="109728"/>
                </a:lnTo>
                <a:lnTo>
                  <a:pt x="28956" y="115824"/>
                </a:lnTo>
                <a:lnTo>
                  <a:pt x="30479" y="118872"/>
                </a:lnTo>
                <a:lnTo>
                  <a:pt x="32003" y="121919"/>
                </a:lnTo>
                <a:lnTo>
                  <a:pt x="35051" y="123443"/>
                </a:lnTo>
                <a:lnTo>
                  <a:pt x="48768" y="123443"/>
                </a:lnTo>
                <a:lnTo>
                  <a:pt x="50292" y="121919"/>
                </a:lnTo>
                <a:lnTo>
                  <a:pt x="51816" y="118872"/>
                </a:lnTo>
                <a:lnTo>
                  <a:pt x="51816" y="106680"/>
                </a:lnTo>
                <a:lnTo>
                  <a:pt x="48768" y="105156"/>
                </a:lnTo>
                <a:lnTo>
                  <a:pt x="45720" y="103631"/>
                </a:lnTo>
                <a:lnTo>
                  <a:pt x="45720" y="59436"/>
                </a:lnTo>
                <a:lnTo>
                  <a:pt x="44196" y="53340"/>
                </a:lnTo>
                <a:lnTo>
                  <a:pt x="42672" y="48768"/>
                </a:lnTo>
                <a:lnTo>
                  <a:pt x="41148" y="44196"/>
                </a:lnTo>
                <a:lnTo>
                  <a:pt x="39624" y="4114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816774" y="4538381"/>
            <a:ext cx="41686" cy="100853"/>
          </a:xfrm>
          <a:custGeom>
            <a:avLst/>
            <a:gdLst/>
            <a:ahLst/>
            <a:cxnLst/>
            <a:rect l="l" t="t" r="r" b="b"/>
            <a:pathLst>
              <a:path w="47244" h="114300">
                <a:moveTo>
                  <a:pt x="38100" y="3047"/>
                </a:moveTo>
                <a:lnTo>
                  <a:pt x="33527" y="0"/>
                </a:lnTo>
                <a:lnTo>
                  <a:pt x="30479" y="18287"/>
                </a:lnTo>
                <a:lnTo>
                  <a:pt x="33527" y="21335"/>
                </a:lnTo>
                <a:lnTo>
                  <a:pt x="35051" y="24383"/>
                </a:lnTo>
                <a:lnTo>
                  <a:pt x="38100" y="27431"/>
                </a:lnTo>
                <a:lnTo>
                  <a:pt x="38100" y="41147"/>
                </a:lnTo>
                <a:lnTo>
                  <a:pt x="36575" y="45719"/>
                </a:lnTo>
                <a:lnTo>
                  <a:pt x="35051" y="50291"/>
                </a:lnTo>
                <a:lnTo>
                  <a:pt x="32003" y="53339"/>
                </a:lnTo>
                <a:lnTo>
                  <a:pt x="28955" y="54863"/>
                </a:lnTo>
                <a:lnTo>
                  <a:pt x="16764" y="54863"/>
                </a:lnTo>
                <a:lnTo>
                  <a:pt x="16764" y="18287"/>
                </a:lnTo>
                <a:lnTo>
                  <a:pt x="24384" y="18287"/>
                </a:lnTo>
                <a:lnTo>
                  <a:pt x="19812" y="0"/>
                </a:lnTo>
                <a:lnTo>
                  <a:pt x="4572" y="0"/>
                </a:lnTo>
                <a:lnTo>
                  <a:pt x="1524" y="1523"/>
                </a:lnTo>
                <a:lnTo>
                  <a:pt x="0" y="4571"/>
                </a:lnTo>
                <a:lnTo>
                  <a:pt x="0" y="13715"/>
                </a:lnTo>
                <a:lnTo>
                  <a:pt x="1524" y="16763"/>
                </a:lnTo>
                <a:lnTo>
                  <a:pt x="4572" y="18287"/>
                </a:lnTo>
                <a:lnTo>
                  <a:pt x="7620" y="18287"/>
                </a:lnTo>
                <a:lnTo>
                  <a:pt x="7620" y="94487"/>
                </a:lnTo>
                <a:lnTo>
                  <a:pt x="6096" y="94487"/>
                </a:lnTo>
                <a:lnTo>
                  <a:pt x="3048" y="96011"/>
                </a:lnTo>
                <a:lnTo>
                  <a:pt x="0" y="99059"/>
                </a:lnTo>
                <a:lnTo>
                  <a:pt x="0" y="109727"/>
                </a:lnTo>
                <a:lnTo>
                  <a:pt x="3048" y="112775"/>
                </a:lnTo>
                <a:lnTo>
                  <a:pt x="6096" y="114299"/>
                </a:lnTo>
                <a:lnTo>
                  <a:pt x="28955" y="114299"/>
                </a:lnTo>
                <a:lnTo>
                  <a:pt x="30479" y="112775"/>
                </a:lnTo>
                <a:lnTo>
                  <a:pt x="32003" y="109727"/>
                </a:lnTo>
                <a:lnTo>
                  <a:pt x="32003" y="99059"/>
                </a:lnTo>
                <a:lnTo>
                  <a:pt x="30479" y="97535"/>
                </a:lnTo>
                <a:lnTo>
                  <a:pt x="28955" y="94487"/>
                </a:lnTo>
                <a:lnTo>
                  <a:pt x="16764" y="94487"/>
                </a:lnTo>
                <a:lnTo>
                  <a:pt x="16764" y="74675"/>
                </a:lnTo>
                <a:lnTo>
                  <a:pt x="28955" y="74675"/>
                </a:lnTo>
                <a:lnTo>
                  <a:pt x="32003" y="73151"/>
                </a:lnTo>
                <a:lnTo>
                  <a:pt x="35051" y="71627"/>
                </a:lnTo>
                <a:lnTo>
                  <a:pt x="36575" y="70103"/>
                </a:lnTo>
                <a:lnTo>
                  <a:pt x="38100" y="67055"/>
                </a:lnTo>
                <a:lnTo>
                  <a:pt x="41148" y="64007"/>
                </a:lnTo>
                <a:lnTo>
                  <a:pt x="42672" y="59435"/>
                </a:lnTo>
                <a:lnTo>
                  <a:pt x="44196" y="56387"/>
                </a:lnTo>
                <a:lnTo>
                  <a:pt x="45720" y="51815"/>
                </a:lnTo>
                <a:lnTo>
                  <a:pt x="47244" y="47243"/>
                </a:lnTo>
                <a:lnTo>
                  <a:pt x="47238" y="35476"/>
                </a:lnTo>
                <a:lnTo>
                  <a:pt x="46020" y="21455"/>
                </a:lnTo>
                <a:lnTo>
                  <a:pt x="42672" y="10667"/>
                </a:lnTo>
                <a:lnTo>
                  <a:pt x="38100" y="304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027432" y="4561242"/>
            <a:ext cx="43030" cy="80682"/>
          </a:xfrm>
          <a:custGeom>
            <a:avLst/>
            <a:gdLst/>
            <a:ahLst/>
            <a:cxnLst/>
            <a:rect l="l" t="t" r="r" b="b"/>
            <a:pathLst>
              <a:path w="48767" h="91440">
                <a:moveTo>
                  <a:pt x="47243" y="30480"/>
                </a:moveTo>
                <a:lnTo>
                  <a:pt x="45719" y="22860"/>
                </a:lnTo>
                <a:lnTo>
                  <a:pt x="44195" y="18288"/>
                </a:lnTo>
                <a:lnTo>
                  <a:pt x="41148" y="12192"/>
                </a:lnTo>
                <a:lnTo>
                  <a:pt x="39624" y="9144"/>
                </a:lnTo>
                <a:lnTo>
                  <a:pt x="38100" y="6096"/>
                </a:lnTo>
                <a:lnTo>
                  <a:pt x="35051" y="4572"/>
                </a:lnTo>
                <a:lnTo>
                  <a:pt x="32003" y="1524"/>
                </a:lnTo>
                <a:lnTo>
                  <a:pt x="27431" y="0"/>
                </a:lnTo>
                <a:lnTo>
                  <a:pt x="24383" y="0"/>
                </a:lnTo>
                <a:lnTo>
                  <a:pt x="21335" y="19812"/>
                </a:lnTo>
                <a:lnTo>
                  <a:pt x="30479" y="19812"/>
                </a:lnTo>
                <a:lnTo>
                  <a:pt x="32003" y="22860"/>
                </a:lnTo>
                <a:lnTo>
                  <a:pt x="35051" y="25908"/>
                </a:lnTo>
                <a:lnTo>
                  <a:pt x="36575" y="30480"/>
                </a:lnTo>
                <a:lnTo>
                  <a:pt x="38100" y="35052"/>
                </a:lnTo>
                <a:lnTo>
                  <a:pt x="10667" y="35052"/>
                </a:lnTo>
                <a:lnTo>
                  <a:pt x="12191" y="30480"/>
                </a:lnTo>
                <a:lnTo>
                  <a:pt x="13715" y="25908"/>
                </a:lnTo>
                <a:lnTo>
                  <a:pt x="12191" y="4572"/>
                </a:lnTo>
                <a:lnTo>
                  <a:pt x="7619" y="12192"/>
                </a:lnTo>
                <a:lnTo>
                  <a:pt x="4375" y="19698"/>
                </a:lnTo>
                <a:lnTo>
                  <a:pt x="1170" y="31691"/>
                </a:lnTo>
                <a:lnTo>
                  <a:pt x="0" y="45720"/>
                </a:lnTo>
                <a:lnTo>
                  <a:pt x="457" y="54623"/>
                </a:lnTo>
                <a:lnTo>
                  <a:pt x="3094" y="67536"/>
                </a:lnTo>
                <a:lnTo>
                  <a:pt x="7619" y="77724"/>
                </a:lnTo>
                <a:lnTo>
                  <a:pt x="12191" y="86868"/>
                </a:lnTo>
                <a:lnTo>
                  <a:pt x="16763" y="91440"/>
                </a:lnTo>
                <a:lnTo>
                  <a:pt x="28955" y="91440"/>
                </a:lnTo>
                <a:lnTo>
                  <a:pt x="33527" y="89916"/>
                </a:lnTo>
                <a:lnTo>
                  <a:pt x="38100" y="88392"/>
                </a:lnTo>
                <a:lnTo>
                  <a:pt x="42672" y="86868"/>
                </a:lnTo>
                <a:lnTo>
                  <a:pt x="45719" y="83820"/>
                </a:lnTo>
                <a:lnTo>
                  <a:pt x="47243" y="82296"/>
                </a:lnTo>
                <a:lnTo>
                  <a:pt x="47243" y="79248"/>
                </a:lnTo>
                <a:lnTo>
                  <a:pt x="48767" y="77724"/>
                </a:lnTo>
                <a:lnTo>
                  <a:pt x="48767" y="71628"/>
                </a:lnTo>
                <a:lnTo>
                  <a:pt x="47243" y="68580"/>
                </a:lnTo>
                <a:lnTo>
                  <a:pt x="45719" y="65532"/>
                </a:lnTo>
                <a:lnTo>
                  <a:pt x="42672" y="65532"/>
                </a:lnTo>
                <a:lnTo>
                  <a:pt x="39624" y="67056"/>
                </a:lnTo>
                <a:lnTo>
                  <a:pt x="33527" y="70104"/>
                </a:lnTo>
                <a:lnTo>
                  <a:pt x="28955" y="71628"/>
                </a:lnTo>
                <a:lnTo>
                  <a:pt x="21335" y="71628"/>
                </a:lnTo>
                <a:lnTo>
                  <a:pt x="18287" y="70104"/>
                </a:lnTo>
                <a:lnTo>
                  <a:pt x="15239" y="67056"/>
                </a:lnTo>
                <a:lnTo>
                  <a:pt x="13715" y="64008"/>
                </a:lnTo>
                <a:lnTo>
                  <a:pt x="12191" y="60960"/>
                </a:lnTo>
                <a:lnTo>
                  <a:pt x="10667" y="54864"/>
                </a:lnTo>
                <a:lnTo>
                  <a:pt x="48767" y="54864"/>
                </a:lnTo>
                <a:lnTo>
                  <a:pt x="48767" y="41148"/>
                </a:lnTo>
                <a:lnTo>
                  <a:pt x="47243" y="35052"/>
                </a:lnTo>
                <a:lnTo>
                  <a:pt x="47243" y="3048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373021" y="4592170"/>
            <a:ext cx="9413" cy="47064"/>
          </a:xfrm>
          <a:custGeom>
            <a:avLst/>
            <a:gdLst/>
            <a:ahLst/>
            <a:cxnLst/>
            <a:rect l="l" t="t" r="r" b="b"/>
            <a:pathLst>
              <a:path w="10668" h="53339">
                <a:moveTo>
                  <a:pt x="1524" y="42672"/>
                </a:moveTo>
                <a:lnTo>
                  <a:pt x="4572" y="48768"/>
                </a:lnTo>
                <a:lnTo>
                  <a:pt x="7620" y="53340"/>
                </a:lnTo>
                <a:lnTo>
                  <a:pt x="9144" y="32004"/>
                </a:lnTo>
                <a:lnTo>
                  <a:pt x="9144" y="27432"/>
                </a:lnTo>
                <a:lnTo>
                  <a:pt x="10668" y="24384"/>
                </a:lnTo>
                <a:lnTo>
                  <a:pt x="9144" y="0"/>
                </a:lnTo>
                <a:lnTo>
                  <a:pt x="6096" y="7620"/>
                </a:lnTo>
                <a:lnTo>
                  <a:pt x="1524" y="13716"/>
                </a:lnTo>
                <a:lnTo>
                  <a:pt x="0" y="21336"/>
                </a:lnTo>
                <a:lnTo>
                  <a:pt x="0" y="36576"/>
                </a:lnTo>
                <a:lnTo>
                  <a:pt x="1524" y="4267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913593" y="4592170"/>
            <a:ext cx="10758" cy="47064"/>
          </a:xfrm>
          <a:custGeom>
            <a:avLst/>
            <a:gdLst/>
            <a:ahLst/>
            <a:cxnLst/>
            <a:rect l="l" t="t" r="r" b="b"/>
            <a:pathLst>
              <a:path w="12192" h="53339">
                <a:moveTo>
                  <a:pt x="1524" y="42672"/>
                </a:moveTo>
                <a:lnTo>
                  <a:pt x="4572" y="48768"/>
                </a:lnTo>
                <a:lnTo>
                  <a:pt x="7620" y="53340"/>
                </a:lnTo>
                <a:lnTo>
                  <a:pt x="9144" y="32004"/>
                </a:lnTo>
                <a:lnTo>
                  <a:pt x="9144" y="27432"/>
                </a:lnTo>
                <a:lnTo>
                  <a:pt x="10668" y="24384"/>
                </a:lnTo>
                <a:lnTo>
                  <a:pt x="12192" y="21336"/>
                </a:lnTo>
                <a:lnTo>
                  <a:pt x="10668" y="0"/>
                </a:lnTo>
                <a:lnTo>
                  <a:pt x="6096" y="7620"/>
                </a:lnTo>
                <a:lnTo>
                  <a:pt x="3048" y="13716"/>
                </a:lnTo>
                <a:lnTo>
                  <a:pt x="0" y="21336"/>
                </a:lnTo>
                <a:lnTo>
                  <a:pt x="0" y="36576"/>
                </a:lnTo>
                <a:lnTo>
                  <a:pt x="1524" y="4267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569349" y="4561241"/>
            <a:ext cx="41685" cy="75304"/>
          </a:xfrm>
          <a:custGeom>
            <a:avLst/>
            <a:gdLst/>
            <a:ahLst/>
            <a:cxnLst/>
            <a:rect l="l" t="t" r="r" b="b"/>
            <a:pathLst>
              <a:path w="47243" h="85344">
                <a:moveTo>
                  <a:pt x="39623" y="80772"/>
                </a:moveTo>
                <a:lnTo>
                  <a:pt x="42671" y="76200"/>
                </a:lnTo>
                <a:lnTo>
                  <a:pt x="44195" y="68580"/>
                </a:lnTo>
                <a:lnTo>
                  <a:pt x="47243" y="60960"/>
                </a:lnTo>
                <a:lnTo>
                  <a:pt x="47243" y="32004"/>
                </a:lnTo>
                <a:lnTo>
                  <a:pt x="44195" y="24384"/>
                </a:lnTo>
                <a:lnTo>
                  <a:pt x="42671" y="16764"/>
                </a:lnTo>
                <a:lnTo>
                  <a:pt x="39623" y="10668"/>
                </a:lnTo>
                <a:lnTo>
                  <a:pt x="36575" y="6096"/>
                </a:lnTo>
                <a:lnTo>
                  <a:pt x="32003" y="1524"/>
                </a:lnTo>
                <a:lnTo>
                  <a:pt x="27431" y="0"/>
                </a:lnTo>
                <a:lnTo>
                  <a:pt x="19811" y="0"/>
                </a:lnTo>
                <a:lnTo>
                  <a:pt x="15239" y="1524"/>
                </a:lnTo>
                <a:lnTo>
                  <a:pt x="12191" y="6096"/>
                </a:lnTo>
                <a:lnTo>
                  <a:pt x="7619" y="10668"/>
                </a:lnTo>
                <a:lnTo>
                  <a:pt x="6095" y="16764"/>
                </a:lnTo>
                <a:lnTo>
                  <a:pt x="3047" y="24384"/>
                </a:lnTo>
                <a:lnTo>
                  <a:pt x="1523" y="32004"/>
                </a:lnTo>
                <a:lnTo>
                  <a:pt x="0" y="39624"/>
                </a:lnTo>
                <a:lnTo>
                  <a:pt x="0" y="54864"/>
                </a:lnTo>
                <a:lnTo>
                  <a:pt x="1523" y="60960"/>
                </a:lnTo>
                <a:lnTo>
                  <a:pt x="3047" y="68580"/>
                </a:lnTo>
                <a:lnTo>
                  <a:pt x="4571" y="76200"/>
                </a:lnTo>
                <a:lnTo>
                  <a:pt x="7619" y="80772"/>
                </a:lnTo>
                <a:lnTo>
                  <a:pt x="12191" y="85344"/>
                </a:lnTo>
                <a:lnTo>
                  <a:pt x="9143" y="53340"/>
                </a:lnTo>
                <a:lnTo>
                  <a:pt x="9143" y="39624"/>
                </a:lnTo>
                <a:lnTo>
                  <a:pt x="10667" y="33528"/>
                </a:lnTo>
                <a:lnTo>
                  <a:pt x="13715" y="27432"/>
                </a:lnTo>
                <a:lnTo>
                  <a:pt x="16763" y="21336"/>
                </a:lnTo>
                <a:lnTo>
                  <a:pt x="19811" y="19812"/>
                </a:lnTo>
                <a:lnTo>
                  <a:pt x="28955" y="19812"/>
                </a:lnTo>
                <a:lnTo>
                  <a:pt x="32003" y="22860"/>
                </a:lnTo>
                <a:lnTo>
                  <a:pt x="35051" y="30480"/>
                </a:lnTo>
                <a:lnTo>
                  <a:pt x="38100" y="35052"/>
                </a:lnTo>
                <a:lnTo>
                  <a:pt x="38100" y="53340"/>
                </a:lnTo>
                <a:lnTo>
                  <a:pt x="36575" y="59436"/>
                </a:lnTo>
                <a:lnTo>
                  <a:pt x="36575" y="85344"/>
                </a:lnTo>
                <a:lnTo>
                  <a:pt x="39623" y="8077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577417" y="4608306"/>
            <a:ext cx="24205" cy="33618"/>
          </a:xfrm>
          <a:custGeom>
            <a:avLst/>
            <a:gdLst/>
            <a:ahLst/>
            <a:cxnLst/>
            <a:rect l="l" t="t" r="r" b="b"/>
            <a:pathLst>
              <a:path w="27432" h="38100">
                <a:moveTo>
                  <a:pt x="27432" y="6095"/>
                </a:moveTo>
                <a:lnTo>
                  <a:pt x="25908" y="10667"/>
                </a:lnTo>
                <a:lnTo>
                  <a:pt x="22860" y="16763"/>
                </a:lnTo>
                <a:lnTo>
                  <a:pt x="18288" y="18287"/>
                </a:lnTo>
                <a:lnTo>
                  <a:pt x="10668" y="18287"/>
                </a:lnTo>
                <a:lnTo>
                  <a:pt x="7620" y="16763"/>
                </a:lnTo>
                <a:lnTo>
                  <a:pt x="4572" y="10667"/>
                </a:lnTo>
                <a:lnTo>
                  <a:pt x="1524" y="6095"/>
                </a:lnTo>
                <a:lnTo>
                  <a:pt x="0" y="0"/>
                </a:lnTo>
                <a:lnTo>
                  <a:pt x="3048" y="32003"/>
                </a:lnTo>
                <a:lnTo>
                  <a:pt x="6096" y="36575"/>
                </a:lnTo>
                <a:lnTo>
                  <a:pt x="10668" y="38099"/>
                </a:lnTo>
                <a:lnTo>
                  <a:pt x="18288" y="38099"/>
                </a:lnTo>
                <a:lnTo>
                  <a:pt x="22860" y="36575"/>
                </a:lnTo>
                <a:lnTo>
                  <a:pt x="27432" y="32003"/>
                </a:lnTo>
                <a:lnTo>
                  <a:pt x="27432" y="609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078531" y="4561241"/>
            <a:ext cx="41686" cy="79338"/>
          </a:xfrm>
          <a:custGeom>
            <a:avLst/>
            <a:gdLst/>
            <a:ahLst/>
            <a:cxnLst/>
            <a:rect l="l" t="t" r="r" b="b"/>
            <a:pathLst>
              <a:path w="47244" h="89916">
                <a:moveTo>
                  <a:pt x="9144" y="47244"/>
                </a:moveTo>
                <a:lnTo>
                  <a:pt x="9144" y="39624"/>
                </a:lnTo>
                <a:lnTo>
                  <a:pt x="10668" y="33528"/>
                </a:lnTo>
                <a:lnTo>
                  <a:pt x="12192" y="27432"/>
                </a:lnTo>
                <a:lnTo>
                  <a:pt x="15240" y="21336"/>
                </a:lnTo>
                <a:lnTo>
                  <a:pt x="18288" y="19812"/>
                </a:lnTo>
                <a:lnTo>
                  <a:pt x="27431" y="19812"/>
                </a:lnTo>
                <a:lnTo>
                  <a:pt x="32003" y="22860"/>
                </a:lnTo>
                <a:lnTo>
                  <a:pt x="35051" y="30480"/>
                </a:lnTo>
                <a:lnTo>
                  <a:pt x="36575" y="35052"/>
                </a:lnTo>
                <a:lnTo>
                  <a:pt x="38100" y="41148"/>
                </a:lnTo>
                <a:lnTo>
                  <a:pt x="38100" y="53340"/>
                </a:lnTo>
                <a:lnTo>
                  <a:pt x="36575" y="59436"/>
                </a:lnTo>
                <a:lnTo>
                  <a:pt x="33527" y="64008"/>
                </a:lnTo>
                <a:lnTo>
                  <a:pt x="30479" y="70104"/>
                </a:lnTo>
                <a:lnTo>
                  <a:pt x="27431" y="71628"/>
                </a:lnTo>
                <a:lnTo>
                  <a:pt x="32003" y="89916"/>
                </a:lnTo>
                <a:lnTo>
                  <a:pt x="35051" y="85344"/>
                </a:lnTo>
                <a:lnTo>
                  <a:pt x="39624" y="80772"/>
                </a:lnTo>
                <a:lnTo>
                  <a:pt x="41148" y="76200"/>
                </a:lnTo>
                <a:lnTo>
                  <a:pt x="44196" y="68580"/>
                </a:lnTo>
                <a:lnTo>
                  <a:pt x="45720" y="60960"/>
                </a:lnTo>
                <a:lnTo>
                  <a:pt x="47244" y="54864"/>
                </a:lnTo>
                <a:lnTo>
                  <a:pt x="47244" y="39624"/>
                </a:lnTo>
                <a:lnTo>
                  <a:pt x="45720" y="32004"/>
                </a:lnTo>
                <a:lnTo>
                  <a:pt x="44196" y="24384"/>
                </a:lnTo>
                <a:lnTo>
                  <a:pt x="41148" y="16764"/>
                </a:lnTo>
                <a:lnTo>
                  <a:pt x="39624" y="10668"/>
                </a:lnTo>
                <a:lnTo>
                  <a:pt x="35051" y="6096"/>
                </a:lnTo>
                <a:lnTo>
                  <a:pt x="30479" y="1524"/>
                </a:lnTo>
                <a:lnTo>
                  <a:pt x="27431" y="0"/>
                </a:lnTo>
                <a:lnTo>
                  <a:pt x="18288" y="0"/>
                </a:lnTo>
                <a:lnTo>
                  <a:pt x="15240" y="1524"/>
                </a:lnTo>
                <a:lnTo>
                  <a:pt x="10668" y="6096"/>
                </a:lnTo>
                <a:lnTo>
                  <a:pt x="7620" y="10668"/>
                </a:lnTo>
                <a:lnTo>
                  <a:pt x="4572" y="16764"/>
                </a:lnTo>
                <a:lnTo>
                  <a:pt x="3048" y="24384"/>
                </a:lnTo>
                <a:lnTo>
                  <a:pt x="0" y="32004"/>
                </a:lnTo>
                <a:lnTo>
                  <a:pt x="0" y="60960"/>
                </a:lnTo>
                <a:lnTo>
                  <a:pt x="3048" y="68580"/>
                </a:lnTo>
                <a:lnTo>
                  <a:pt x="4572" y="76200"/>
                </a:lnTo>
                <a:lnTo>
                  <a:pt x="7620" y="80772"/>
                </a:lnTo>
                <a:lnTo>
                  <a:pt x="10668" y="85344"/>
                </a:lnTo>
                <a:lnTo>
                  <a:pt x="15240" y="89916"/>
                </a:lnTo>
                <a:lnTo>
                  <a:pt x="10668" y="59436"/>
                </a:lnTo>
                <a:lnTo>
                  <a:pt x="9144" y="53340"/>
                </a:lnTo>
                <a:lnTo>
                  <a:pt x="9144" y="4724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087944" y="4613685"/>
            <a:ext cx="18825" cy="28239"/>
          </a:xfrm>
          <a:custGeom>
            <a:avLst/>
            <a:gdLst/>
            <a:ahLst/>
            <a:cxnLst/>
            <a:rect l="l" t="t" r="r" b="b"/>
            <a:pathLst>
              <a:path w="21335" h="32004">
                <a:moveTo>
                  <a:pt x="21335" y="30480"/>
                </a:moveTo>
                <a:lnTo>
                  <a:pt x="16763" y="12192"/>
                </a:lnTo>
                <a:lnTo>
                  <a:pt x="7620" y="12192"/>
                </a:lnTo>
                <a:lnTo>
                  <a:pt x="4572" y="10668"/>
                </a:lnTo>
                <a:lnTo>
                  <a:pt x="1524" y="4572"/>
                </a:lnTo>
                <a:lnTo>
                  <a:pt x="0" y="0"/>
                </a:lnTo>
                <a:lnTo>
                  <a:pt x="4572" y="30480"/>
                </a:lnTo>
                <a:lnTo>
                  <a:pt x="7620" y="32004"/>
                </a:lnTo>
                <a:lnTo>
                  <a:pt x="16763" y="32004"/>
                </a:lnTo>
                <a:lnTo>
                  <a:pt x="21335" y="3048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615069" y="4563931"/>
            <a:ext cx="48409" cy="75303"/>
          </a:xfrm>
          <a:custGeom>
            <a:avLst/>
            <a:gdLst/>
            <a:ahLst/>
            <a:cxnLst/>
            <a:rect l="l" t="t" r="r" b="b"/>
            <a:pathLst>
              <a:path w="54864" h="85344">
                <a:moveTo>
                  <a:pt x="54864" y="3048"/>
                </a:moveTo>
                <a:lnTo>
                  <a:pt x="51816" y="0"/>
                </a:lnTo>
                <a:lnTo>
                  <a:pt x="36575" y="0"/>
                </a:lnTo>
                <a:lnTo>
                  <a:pt x="35051" y="3048"/>
                </a:lnTo>
                <a:lnTo>
                  <a:pt x="35051" y="15240"/>
                </a:lnTo>
                <a:lnTo>
                  <a:pt x="38100" y="18287"/>
                </a:lnTo>
                <a:lnTo>
                  <a:pt x="41148" y="18287"/>
                </a:lnTo>
                <a:lnTo>
                  <a:pt x="40374" y="23746"/>
                </a:lnTo>
                <a:lnTo>
                  <a:pt x="38777" y="36717"/>
                </a:lnTo>
                <a:lnTo>
                  <a:pt x="38100" y="48768"/>
                </a:lnTo>
                <a:lnTo>
                  <a:pt x="36571" y="43608"/>
                </a:lnTo>
                <a:lnTo>
                  <a:pt x="33975" y="31260"/>
                </a:lnTo>
                <a:lnTo>
                  <a:pt x="32003" y="18287"/>
                </a:lnTo>
                <a:lnTo>
                  <a:pt x="24384" y="18287"/>
                </a:lnTo>
                <a:lnTo>
                  <a:pt x="22855" y="24130"/>
                </a:lnTo>
                <a:lnTo>
                  <a:pt x="20259" y="36900"/>
                </a:lnTo>
                <a:lnTo>
                  <a:pt x="18288" y="48768"/>
                </a:lnTo>
                <a:lnTo>
                  <a:pt x="17514" y="43956"/>
                </a:lnTo>
                <a:lnTo>
                  <a:pt x="15917" y="31448"/>
                </a:lnTo>
                <a:lnTo>
                  <a:pt x="15240" y="18287"/>
                </a:lnTo>
                <a:lnTo>
                  <a:pt x="16764" y="18287"/>
                </a:lnTo>
                <a:lnTo>
                  <a:pt x="19812" y="16763"/>
                </a:lnTo>
                <a:lnTo>
                  <a:pt x="19812" y="13716"/>
                </a:lnTo>
                <a:lnTo>
                  <a:pt x="21336" y="12192"/>
                </a:lnTo>
                <a:lnTo>
                  <a:pt x="21336" y="6096"/>
                </a:lnTo>
                <a:lnTo>
                  <a:pt x="19812" y="3048"/>
                </a:lnTo>
                <a:lnTo>
                  <a:pt x="18288" y="0"/>
                </a:lnTo>
                <a:lnTo>
                  <a:pt x="3048" y="0"/>
                </a:lnTo>
                <a:lnTo>
                  <a:pt x="0" y="3048"/>
                </a:lnTo>
                <a:lnTo>
                  <a:pt x="0" y="12192"/>
                </a:lnTo>
                <a:lnTo>
                  <a:pt x="1524" y="15240"/>
                </a:lnTo>
                <a:lnTo>
                  <a:pt x="4572" y="18287"/>
                </a:lnTo>
                <a:lnTo>
                  <a:pt x="5111" y="22324"/>
                </a:lnTo>
                <a:lnTo>
                  <a:pt x="6809" y="35012"/>
                </a:lnTo>
                <a:lnTo>
                  <a:pt x="8427" y="47536"/>
                </a:lnTo>
                <a:lnTo>
                  <a:pt x="9904" y="60017"/>
                </a:lnTo>
                <a:lnTo>
                  <a:pt x="11179" y="72580"/>
                </a:lnTo>
                <a:lnTo>
                  <a:pt x="12192" y="85343"/>
                </a:lnTo>
                <a:lnTo>
                  <a:pt x="21336" y="85343"/>
                </a:lnTo>
                <a:lnTo>
                  <a:pt x="23810" y="73822"/>
                </a:lnTo>
                <a:lnTo>
                  <a:pt x="25804" y="61295"/>
                </a:lnTo>
                <a:lnTo>
                  <a:pt x="27431" y="48768"/>
                </a:lnTo>
                <a:lnTo>
                  <a:pt x="29990" y="60477"/>
                </a:lnTo>
                <a:lnTo>
                  <a:pt x="32352" y="72910"/>
                </a:lnTo>
                <a:lnTo>
                  <a:pt x="35051" y="85343"/>
                </a:lnTo>
                <a:lnTo>
                  <a:pt x="42672" y="85343"/>
                </a:lnTo>
                <a:lnTo>
                  <a:pt x="43211" y="81307"/>
                </a:lnTo>
                <a:lnTo>
                  <a:pt x="44909" y="68619"/>
                </a:lnTo>
                <a:lnTo>
                  <a:pt x="46527" y="56095"/>
                </a:lnTo>
                <a:lnTo>
                  <a:pt x="48004" y="43614"/>
                </a:lnTo>
                <a:lnTo>
                  <a:pt x="49279" y="31051"/>
                </a:lnTo>
                <a:lnTo>
                  <a:pt x="50292" y="18287"/>
                </a:lnTo>
                <a:lnTo>
                  <a:pt x="51816" y="18287"/>
                </a:lnTo>
                <a:lnTo>
                  <a:pt x="54864" y="15240"/>
                </a:lnTo>
                <a:lnTo>
                  <a:pt x="54864" y="304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962003" y="4561241"/>
            <a:ext cx="44374" cy="77993"/>
          </a:xfrm>
          <a:custGeom>
            <a:avLst/>
            <a:gdLst/>
            <a:ahLst/>
            <a:cxnLst/>
            <a:rect l="l" t="t" r="r" b="b"/>
            <a:pathLst>
              <a:path w="50291" h="88392">
                <a:moveTo>
                  <a:pt x="19811" y="86868"/>
                </a:moveTo>
                <a:lnTo>
                  <a:pt x="21335" y="83820"/>
                </a:lnTo>
                <a:lnTo>
                  <a:pt x="22859" y="80772"/>
                </a:lnTo>
                <a:lnTo>
                  <a:pt x="22859" y="74676"/>
                </a:lnTo>
                <a:lnTo>
                  <a:pt x="21335" y="71628"/>
                </a:lnTo>
                <a:lnTo>
                  <a:pt x="18287" y="68580"/>
                </a:lnTo>
                <a:lnTo>
                  <a:pt x="15239" y="68580"/>
                </a:lnTo>
                <a:lnTo>
                  <a:pt x="15239" y="33528"/>
                </a:lnTo>
                <a:lnTo>
                  <a:pt x="18287" y="27432"/>
                </a:lnTo>
                <a:lnTo>
                  <a:pt x="19811" y="22860"/>
                </a:lnTo>
                <a:lnTo>
                  <a:pt x="21335" y="21336"/>
                </a:lnTo>
                <a:lnTo>
                  <a:pt x="24383" y="19812"/>
                </a:lnTo>
                <a:lnTo>
                  <a:pt x="32003" y="19812"/>
                </a:lnTo>
                <a:lnTo>
                  <a:pt x="33527" y="22860"/>
                </a:lnTo>
                <a:lnTo>
                  <a:pt x="35051" y="24384"/>
                </a:lnTo>
                <a:lnTo>
                  <a:pt x="35051" y="68580"/>
                </a:lnTo>
                <a:lnTo>
                  <a:pt x="32003" y="70104"/>
                </a:lnTo>
                <a:lnTo>
                  <a:pt x="28955" y="73152"/>
                </a:lnTo>
                <a:lnTo>
                  <a:pt x="28955" y="80772"/>
                </a:lnTo>
                <a:lnTo>
                  <a:pt x="30479" y="83820"/>
                </a:lnTo>
                <a:lnTo>
                  <a:pt x="32003" y="86868"/>
                </a:lnTo>
                <a:lnTo>
                  <a:pt x="35051" y="88392"/>
                </a:lnTo>
                <a:lnTo>
                  <a:pt x="44196" y="88392"/>
                </a:lnTo>
                <a:lnTo>
                  <a:pt x="47244" y="86868"/>
                </a:lnTo>
                <a:lnTo>
                  <a:pt x="48768" y="83820"/>
                </a:lnTo>
                <a:lnTo>
                  <a:pt x="50291" y="80772"/>
                </a:lnTo>
                <a:lnTo>
                  <a:pt x="50291" y="76200"/>
                </a:lnTo>
                <a:lnTo>
                  <a:pt x="48768" y="73152"/>
                </a:lnTo>
                <a:lnTo>
                  <a:pt x="47244" y="70104"/>
                </a:lnTo>
                <a:lnTo>
                  <a:pt x="44196" y="68580"/>
                </a:lnTo>
                <a:lnTo>
                  <a:pt x="44196" y="22860"/>
                </a:lnTo>
                <a:lnTo>
                  <a:pt x="42672" y="16764"/>
                </a:lnTo>
                <a:lnTo>
                  <a:pt x="39624" y="10668"/>
                </a:lnTo>
                <a:lnTo>
                  <a:pt x="36575" y="3048"/>
                </a:lnTo>
                <a:lnTo>
                  <a:pt x="33527" y="0"/>
                </a:lnTo>
                <a:lnTo>
                  <a:pt x="24383" y="0"/>
                </a:lnTo>
                <a:lnTo>
                  <a:pt x="21335" y="1524"/>
                </a:lnTo>
                <a:lnTo>
                  <a:pt x="18287" y="3048"/>
                </a:lnTo>
                <a:lnTo>
                  <a:pt x="16763" y="6096"/>
                </a:lnTo>
                <a:lnTo>
                  <a:pt x="15239" y="9144"/>
                </a:lnTo>
                <a:lnTo>
                  <a:pt x="15239" y="3048"/>
                </a:lnTo>
                <a:lnTo>
                  <a:pt x="3048" y="3048"/>
                </a:lnTo>
                <a:lnTo>
                  <a:pt x="1524" y="6096"/>
                </a:lnTo>
                <a:lnTo>
                  <a:pt x="0" y="9144"/>
                </a:lnTo>
                <a:lnTo>
                  <a:pt x="0" y="15240"/>
                </a:lnTo>
                <a:lnTo>
                  <a:pt x="1524" y="18288"/>
                </a:lnTo>
                <a:lnTo>
                  <a:pt x="3048" y="21336"/>
                </a:lnTo>
                <a:lnTo>
                  <a:pt x="6096" y="21336"/>
                </a:lnTo>
                <a:lnTo>
                  <a:pt x="6096" y="68580"/>
                </a:lnTo>
                <a:lnTo>
                  <a:pt x="3048" y="70104"/>
                </a:lnTo>
                <a:lnTo>
                  <a:pt x="0" y="71628"/>
                </a:lnTo>
                <a:lnTo>
                  <a:pt x="0" y="83820"/>
                </a:lnTo>
                <a:lnTo>
                  <a:pt x="1524" y="85344"/>
                </a:lnTo>
                <a:lnTo>
                  <a:pt x="3048" y="88392"/>
                </a:lnTo>
                <a:lnTo>
                  <a:pt x="16763" y="88392"/>
                </a:lnTo>
                <a:lnTo>
                  <a:pt x="19811" y="8686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917628" y="4561242"/>
            <a:ext cx="38996" cy="80682"/>
          </a:xfrm>
          <a:custGeom>
            <a:avLst/>
            <a:gdLst/>
            <a:ahLst/>
            <a:cxnLst/>
            <a:rect l="l" t="t" r="r" b="b"/>
            <a:pathLst>
              <a:path w="44196" h="91440">
                <a:moveTo>
                  <a:pt x="10668" y="1524"/>
                </a:moveTo>
                <a:lnTo>
                  <a:pt x="7620" y="3048"/>
                </a:lnTo>
                <a:lnTo>
                  <a:pt x="6096" y="4572"/>
                </a:lnTo>
                <a:lnTo>
                  <a:pt x="3048" y="4572"/>
                </a:lnTo>
                <a:lnTo>
                  <a:pt x="1524" y="7620"/>
                </a:lnTo>
                <a:lnTo>
                  <a:pt x="0" y="10668"/>
                </a:lnTo>
                <a:lnTo>
                  <a:pt x="0" y="16764"/>
                </a:lnTo>
                <a:lnTo>
                  <a:pt x="1524" y="19812"/>
                </a:lnTo>
                <a:lnTo>
                  <a:pt x="1524" y="21336"/>
                </a:lnTo>
                <a:lnTo>
                  <a:pt x="3048" y="24384"/>
                </a:lnTo>
                <a:lnTo>
                  <a:pt x="6096" y="24384"/>
                </a:lnTo>
                <a:lnTo>
                  <a:pt x="9144" y="22860"/>
                </a:lnTo>
                <a:lnTo>
                  <a:pt x="12192" y="19812"/>
                </a:lnTo>
                <a:lnTo>
                  <a:pt x="22860" y="19812"/>
                </a:lnTo>
                <a:lnTo>
                  <a:pt x="25907" y="21336"/>
                </a:lnTo>
                <a:lnTo>
                  <a:pt x="27431" y="24384"/>
                </a:lnTo>
                <a:lnTo>
                  <a:pt x="27431" y="33528"/>
                </a:lnTo>
                <a:lnTo>
                  <a:pt x="24383" y="32004"/>
                </a:lnTo>
                <a:lnTo>
                  <a:pt x="10668" y="32004"/>
                </a:lnTo>
                <a:lnTo>
                  <a:pt x="6096" y="35052"/>
                </a:lnTo>
                <a:lnTo>
                  <a:pt x="7620" y="56388"/>
                </a:lnTo>
                <a:lnTo>
                  <a:pt x="10668" y="53340"/>
                </a:lnTo>
                <a:lnTo>
                  <a:pt x="13716" y="51816"/>
                </a:lnTo>
                <a:lnTo>
                  <a:pt x="24383" y="51816"/>
                </a:lnTo>
                <a:lnTo>
                  <a:pt x="27431" y="53340"/>
                </a:lnTo>
                <a:lnTo>
                  <a:pt x="27431" y="62484"/>
                </a:lnTo>
                <a:lnTo>
                  <a:pt x="25907" y="65532"/>
                </a:lnTo>
                <a:lnTo>
                  <a:pt x="22860" y="67056"/>
                </a:lnTo>
                <a:lnTo>
                  <a:pt x="19812" y="70104"/>
                </a:lnTo>
                <a:lnTo>
                  <a:pt x="16764" y="71628"/>
                </a:lnTo>
                <a:lnTo>
                  <a:pt x="7620" y="71628"/>
                </a:lnTo>
                <a:lnTo>
                  <a:pt x="6096" y="68580"/>
                </a:lnTo>
                <a:lnTo>
                  <a:pt x="4572" y="67056"/>
                </a:lnTo>
                <a:lnTo>
                  <a:pt x="3048" y="88392"/>
                </a:lnTo>
                <a:lnTo>
                  <a:pt x="7620" y="91440"/>
                </a:lnTo>
                <a:lnTo>
                  <a:pt x="16764" y="91440"/>
                </a:lnTo>
                <a:lnTo>
                  <a:pt x="19812" y="89916"/>
                </a:lnTo>
                <a:lnTo>
                  <a:pt x="22860" y="88392"/>
                </a:lnTo>
                <a:lnTo>
                  <a:pt x="25907" y="86868"/>
                </a:lnTo>
                <a:lnTo>
                  <a:pt x="27431" y="83820"/>
                </a:lnTo>
                <a:lnTo>
                  <a:pt x="27431" y="88392"/>
                </a:lnTo>
                <a:lnTo>
                  <a:pt x="41148" y="88392"/>
                </a:lnTo>
                <a:lnTo>
                  <a:pt x="42672" y="86868"/>
                </a:lnTo>
                <a:lnTo>
                  <a:pt x="44196" y="83820"/>
                </a:lnTo>
                <a:lnTo>
                  <a:pt x="44196" y="73152"/>
                </a:lnTo>
                <a:lnTo>
                  <a:pt x="42672" y="71628"/>
                </a:lnTo>
                <a:lnTo>
                  <a:pt x="41148" y="68580"/>
                </a:lnTo>
                <a:lnTo>
                  <a:pt x="38100" y="68580"/>
                </a:lnTo>
                <a:lnTo>
                  <a:pt x="36575" y="67003"/>
                </a:lnTo>
                <a:lnTo>
                  <a:pt x="36575" y="19812"/>
                </a:lnTo>
                <a:lnTo>
                  <a:pt x="35051" y="12192"/>
                </a:lnTo>
                <a:lnTo>
                  <a:pt x="32003" y="7620"/>
                </a:lnTo>
                <a:lnTo>
                  <a:pt x="28955" y="3048"/>
                </a:lnTo>
                <a:lnTo>
                  <a:pt x="24383" y="0"/>
                </a:lnTo>
                <a:lnTo>
                  <a:pt x="15240" y="0"/>
                </a:lnTo>
                <a:lnTo>
                  <a:pt x="12192" y="1524"/>
                </a:lnTo>
                <a:lnTo>
                  <a:pt x="10668" y="15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718611" y="4561241"/>
            <a:ext cx="41686" cy="77993"/>
          </a:xfrm>
          <a:custGeom>
            <a:avLst/>
            <a:gdLst/>
            <a:ahLst/>
            <a:cxnLst/>
            <a:rect l="l" t="t" r="r" b="b"/>
            <a:pathLst>
              <a:path w="47244" h="88392">
                <a:moveTo>
                  <a:pt x="1524" y="70104"/>
                </a:moveTo>
                <a:lnTo>
                  <a:pt x="0" y="73152"/>
                </a:lnTo>
                <a:lnTo>
                  <a:pt x="0" y="85344"/>
                </a:lnTo>
                <a:lnTo>
                  <a:pt x="3048" y="88392"/>
                </a:lnTo>
                <a:lnTo>
                  <a:pt x="33527" y="88392"/>
                </a:lnTo>
                <a:lnTo>
                  <a:pt x="36575" y="86868"/>
                </a:lnTo>
                <a:lnTo>
                  <a:pt x="38100" y="83820"/>
                </a:lnTo>
                <a:lnTo>
                  <a:pt x="39624" y="80772"/>
                </a:lnTo>
                <a:lnTo>
                  <a:pt x="39624" y="76200"/>
                </a:lnTo>
                <a:lnTo>
                  <a:pt x="38100" y="73152"/>
                </a:lnTo>
                <a:lnTo>
                  <a:pt x="36575" y="70104"/>
                </a:lnTo>
                <a:lnTo>
                  <a:pt x="33527" y="68580"/>
                </a:lnTo>
                <a:lnTo>
                  <a:pt x="19812" y="68580"/>
                </a:lnTo>
                <a:lnTo>
                  <a:pt x="19812" y="39624"/>
                </a:lnTo>
                <a:lnTo>
                  <a:pt x="24383" y="33528"/>
                </a:lnTo>
                <a:lnTo>
                  <a:pt x="27431" y="27432"/>
                </a:lnTo>
                <a:lnTo>
                  <a:pt x="28955" y="24384"/>
                </a:lnTo>
                <a:lnTo>
                  <a:pt x="32003" y="21336"/>
                </a:lnTo>
                <a:lnTo>
                  <a:pt x="35051" y="19812"/>
                </a:lnTo>
                <a:lnTo>
                  <a:pt x="38100" y="19812"/>
                </a:lnTo>
                <a:lnTo>
                  <a:pt x="38100" y="22860"/>
                </a:lnTo>
                <a:lnTo>
                  <a:pt x="39624" y="25908"/>
                </a:lnTo>
                <a:lnTo>
                  <a:pt x="44196" y="25908"/>
                </a:lnTo>
                <a:lnTo>
                  <a:pt x="45720" y="22860"/>
                </a:lnTo>
                <a:lnTo>
                  <a:pt x="47244" y="19812"/>
                </a:lnTo>
                <a:lnTo>
                  <a:pt x="47244" y="13716"/>
                </a:lnTo>
                <a:lnTo>
                  <a:pt x="45720" y="10668"/>
                </a:lnTo>
                <a:lnTo>
                  <a:pt x="44196" y="6096"/>
                </a:lnTo>
                <a:lnTo>
                  <a:pt x="41148" y="1524"/>
                </a:lnTo>
                <a:lnTo>
                  <a:pt x="38100" y="0"/>
                </a:lnTo>
                <a:lnTo>
                  <a:pt x="32003" y="0"/>
                </a:lnTo>
                <a:lnTo>
                  <a:pt x="28955" y="3048"/>
                </a:lnTo>
                <a:lnTo>
                  <a:pt x="27431" y="4572"/>
                </a:lnTo>
                <a:lnTo>
                  <a:pt x="24383" y="9144"/>
                </a:lnTo>
                <a:lnTo>
                  <a:pt x="19812" y="13716"/>
                </a:lnTo>
                <a:lnTo>
                  <a:pt x="19812" y="3048"/>
                </a:lnTo>
                <a:lnTo>
                  <a:pt x="3048" y="3048"/>
                </a:lnTo>
                <a:lnTo>
                  <a:pt x="1524" y="6096"/>
                </a:lnTo>
                <a:lnTo>
                  <a:pt x="1524" y="15240"/>
                </a:lnTo>
                <a:lnTo>
                  <a:pt x="3048" y="18288"/>
                </a:lnTo>
                <a:lnTo>
                  <a:pt x="3048" y="21336"/>
                </a:lnTo>
                <a:lnTo>
                  <a:pt x="10668" y="21336"/>
                </a:lnTo>
                <a:lnTo>
                  <a:pt x="10668" y="68580"/>
                </a:lnTo>
                <a:lnTo>
                  <a:pt x="3048" y="68580"/>
                </a:lnTo>
                <a:lnTo>
                  <a:pt x="1524" y="7010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679615" y="4561241"/>
            <a:ext cx="8068" cy="22860"/>
          </a:xfrm>
          <a:custGeom>
            <a:avLst/>
            <a:gdLst/>
            <a:ahLst/>
            <a:cxnLst/>
            <a:rect l="l" t="t" r="r" b="b"/>
            <a:pathLst>
              <a:path w="9144" h="25908">
                <a:moveTo>
                  <a:pt x="0" y="25908"/>
                </a:moveTo>
                <a:lnTo>
                  <a:pt x="1524" y="22860"/>
                </a:lnTo>
                <a:lnTo>
                  <a:pt x="4572" y="19812"/>
                </a:lnTo>
                <a:lnTo>
                  <a:pt x="6096" y="19812"/>
                </a:lnTo>
                <a:lnTo>
                  <a:pt x="9144" y="0"/>
                </a:lnTo>
                <a:lnTo>
                  <a:pt x="3048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667513" y="4561242"/>
            <a:ext cx="41685" cy="80682"/>
          </a:xfrm>
          <a:custGeom>
            <a:avLst/>
            <a:gdLst/>
            <a:ahLst/>
            <a:cxnLst/>
            <a:rect l="l" t="t" r="r" b="b"/>
            <a:pathLst>
              <a:path w="47243" h="91440">
                <a:moveTo>
                  <a:pt x="47243" y="35052"/>
                </a:moveTo>
                <a:lnTo>
                  <a:pt x="45719" y="30480"/>
                </a:lnTo>
                <a:lnTo>
                  <a:pt x="44195" y="22860"/>
                </a:lnTo>
                <a:lnTo>
                  <a:pt x="42671" y="18288"/>
                </a:lnTo>
                <a:lnTo>
                  <a:pt x="39624" y="12192"/>
                </a:lnTo>
                <a:lnTo>
                  <a:pt x="38100" y="9144"/>
                </a:lnTo>
                <a:lnTo>
                  <a:pt x="36575" y="6096"/>
                </a:lnTo>
                <a:lnTo>
                  <a:pt x="33527" y="4572"/>
                </a:lnTo>
                <a:lnTo>
                  <a:pt x="30479" y="1524"/>
                </a:lnTo>
                <a:lnTo>
                  <a:pt x="27431" y="0"/>
                </a:lnTo>
                <a:lnTo>
                  <a:pt x="22859" y="0"/>
                </a:lnTo>
                <a:lnTo>
                  <a:pt x="19811" y="19812"/>
                </a:lnTo>
                <a:lnTo>
                  <a:pt x="28955" y="19812"/>
                </a:lnTo>
                <a:lnTo>
                  <a:pt x="32003" y="22860"/>
                </a:lnTo>
                <a:lnTo>
                  <a:pt x="33527" y="25908"/>
                </a:lnTo>
                <a:lnTo>
                  <a:pt x="35051" y="30480"/>
                </a:lnTo>
                <a:lnTo>
                  <a:pt x="36575" y="35052"/>
                </a:lnTo>
                <a:lnTo>
                  <a:pt x="9143" y="35052"/>
                </a:lnTo>
                <a:lnTo>
                  <a:pt x="10667" y="30480"/>
                </a:lnTo>
                <a:lnTo>
                  <a:pt x="13715" y="25908"/>
                </a:lnTo>
                <a:lnTo>
                  <a:pt x="16763" y="0"/>
                </a:lnTo>
                <a:lnTo>
                  <a:pt x="12191" y="4572"/>
                </a:lnTo>
                <a:lnTo>
                  <a:pt x="6095" y="12192"/>
                </a:lnTo>
                <a:lnTo>
                  <a:pt x="3171" y="19499"/>
                </a:lnTo>
                <a:lnTo>
                  <a:pt x="713" y="31576"/>
                </a:lnTo>
                <a:lnTo>
                  <a:pt x="0" y="45720"/>
                </a:lnTo>
                <a:lnTo>
                  <a:pt x="238" y="54343"/>
                </a:lnTo>
                <a:lnTo>
                  <a:pt x="2048" y="67423"/>
                </a:lnTo>
                <a:lnTo>
                  <a:pt x="6095" y="77724"/>
                </a:lnTo>
                <a:lnTo>
                  <a:pt x="10667" y="86868"/>
                </a:lnTo>
                <a:lnTo>
                  <a:pt x="16763" y="91440"/>
                </a:lnTo>
                <a:lnTo>
                  <a:pt x="27431" y="91440"/>
                </a:lnTo>
                <a:lnTo>
                  <a:pt x="32003" y="89916"/>
                </a:lnTo>
                <a:lnTo>
                  <a:pt x="36575" y="88392"/>
                </a:lnTo>
                <a:lnTo>
                  <a:pt x="41148" y="86868"/>
                </a:lnTo>
                <a:lnTo>
                  <a:pt x="44195" y="83820"/>
                </a:lnTo>
                <a:lnTo>
                  <a:pt x="45719" y="82296"/>
                </a:lnTo>
                <a:lnTo>
                  <a:pt x="47243" y="79248"/>
                </a:lnTo>
                <a:lnTo>
                  <a:pt x="47243" y="71628"/>
                </a:lnTo>
                <a:lnTo>
                  <a:pt x="45719" y="68580"/>
                </a:lnTo>
                <a:lnTo>
                  <a:pt x="44195" y="65532"/>
                </a:lnTo>
                <a:lnTo>
                  <a:pt x="41148" y="65532"/>
                </a:lnTo>
                <a:lnTo>
                  <a:pt x="38100" y="67056"/>
                </a:lnTo>
                <a:lnTo>
                  <a:pt x="32003" y="70104"/>
                </a:lnTo>
                <a:lnTo>
                  <a:pt x="27431" y="71628"/>
                </a:lnTo>
                <a:lnTo>
                  <a:pt x="19811" y="71628"/>
                </a:lnTo>
                <a:lnTo>
                  <a:pt x="16763" y="70104"/>
                </a:lnTo>
                <a:lnTo>
                  <a:pt x="15239" y="67056"/>
                </a:lnTo>
                <a:lnTo>
                  <a:pt x="12191" y="64008"/>
                </a:lnTo>
                <a:lnTo>
                  <a:pt x="10667" y="60960"/>
                </a:lnTo>
                <a:lnTo>
                  <a:pt x="9143" y="54864"/>
                </a:lnTo>
                <a:lnTo>
                  <a:pt x="47243" y="54864"/>
                </a:lnTo>
                <a:lnTo>
                  <a:pt x="47243" y="3505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377056" y="4561242"/>
            <a:ext cx="38996" cy="80682"/>
          </a:xfrm>
          <a:custGeom>
            <a:avLst/>
            <a:gdLst/>
            <a:ahLst/>
            <a:cxnLst/>
            <a:rect l="l" t="t" r="r" b="b"/>
            <a:pathLst>
              <a:path w="44195" h="91440">
                <a:moveTo>
                  <a:pt x="44195" y="73152"/>
                </a:moveTo>
                <a:lnTo>
                  <a:pt x="42671" y="71628"/>
                </a:lnTo>
                <a:lnTo>
                  <a:pt x="39623" y="68580"/>
                </a:lnTo>
                <a:lnTo>
                  <a:pt x="36575" y="67003"/>
                </a:lnTo>
                <a:lnTo>
                  <a:pt x="36575" y="19812"/>
                </a:lnTo>
                <a:lnTo>
                  <a:pt x="35051" y="12192"/>
                </a:lnTo>
                <a:lnTo>
                  <a:pt x="32003" y="7620"/>
                </a:lnTo>
                <a:lnTo>
                  <a:pt x="28955" y="3048"/>
                </a:lnTo>
                <a:lnTo>
                  <a:pt x="24384" y="0"/>
                </a:lnTo>
                <a:lnTo>
                  <a:pt x="13716" y="0"/>
                </a:lnTo>
                <a:lnTo>
                  <a:pt x="12192" y="1524"/>
                </a:lnTo>
                <a:lnTo>
                  <a:pt x="9144" y="1524"/>
                </a:lnTo>
                <a:lnTo>
                  <a:pt x="7620" y="3048"/>
                </a:lnTo>
                <a:lnTo>
                  <a:pt x="4572" y="4572"/>
                </a:lnTo>
                <a:lnTo>
                  <a:pt x="3048" y="4572"/>
                </a:lnTo>
                <a:lnTo>
                  <a:pt x="1524" y="7620"/>
                </a:lnTo>
                <a:lnTo>
                  <a:pt x="0" y="10668"/>
                </a:lnTo>
                <a:lnTo>
                  <a:pt x="0" y="19812"/>
                </a:lnTo>
                <a:lnTo>
                  <a:pt x="1524" y="22860"/>
                </a:lnTo>
                <a:lnTo>
                  <a:pt x="4572" y="24384"/>
                </a:lnTo>
                <a:lnTo>
                  <a:pt x="7620" y="22860"/>
                </a:lnTo>
                <a:lnTo>
                  <a:pt x="12192" y="19812"/>
                </a:lnTo>
                <a:lnTo>
                  <a:pt x="24384" y="19812"/>
                </a:lnTo>
                <a:lnTo>
                  <a:pt x="25908" y="21336"/>
                </a:lnTo>
                <a:lnTo>
                  <a:pt x="25908" y="24384"/>
                </a:lnTo>
                <a:lnTo>
                  <a:pt x="27432" y="25908"/>
                </a:lnTo>
                <a:lnTo>
                  <a:pt x="27432" y="33528"/>
                </a:lnTo>
                <a:lnTo>
                  <a:pt x="22860" y="32004"/>
                </a:lnTo>
                <a:lnTo>
                  <a:pt x="10668" y="32004"/>
                </a:lnTo>
                <a:lnTo>
                  <a:pt x="4572" y="35052"/>
                </a:lnTo>
                <a:lnTo>
                  <a:pt x="6096" y="59436"/>
                </a:lnTo>
                <a:lnTo>
                  <a:pt x="7620" y="56388"/>
                </a:lnTo>
                <a:lnTo>
                  <a:pt x="10668" y="53340"/>
                </a:lnTo>
                <a:lnTo>
                  <a:pt x="13716" y="51816"/>
                </a:lnTo>
                <a:lnTo>
                  <a:pt x="22860" y="51816"/>
                </a:lnTo>
                <a:lnTo>
                  <a:pt x="27432" y="53340"/>
                </a:lnTo>
                <a:lnTo>
                  <a:pt x="27432" y="62484"/>
                </a:lnTo>
                <a:lnTo>
                  <a:pt x="24384" y="65532"/>
                </a:lnTo>
                <a:lnTo>
                  <a:pt x="22860" y="67056"/>
                </a:lnTo>
                <a:lnTo>
                  <a:pt x="19812" y="70104"/>
                </a:lnTo>
                <a:lnTo>
                  <a:pt x="16764" y="71628"/>
                </a:lnTo>
                <a:lnTo>
                  <a:pt x="7620" y="71628"/>
                </a:lnTo>
                <a:lnTo>
                  <a:pt x="6096" y="68580"/>
                </a:lnTo>
                <a:lnTo>
                  <a:pt x="4572" y="67056"/>
                </a:lnTo>
                <a:lnTo>
                  <a:pt x="3048" y="88392"/>
                </a:lnTo>
                <a:lnTo>
                  <a:pt x="7620" y="91440"/>
                </a:lnTo>
                <a:lnTo>
                  <a:pt x="16764" y="91440"/>
                </a:lnTo>
                <a:lnTo>
                  <a:pt x="19812" y="89916"/>
                </a:lnTo>
                <a:lnTo>
                  <a:pt x="22860" y="88392"/>
                </a:lnTo>
                <a:lnTo>
                  <a:pt x="24384" y="86868"/>
                </a:lnTo>
                <a:lnTo>
                  <a:pt x="27432" y="83820"/>
                </a:lnTo>
                <a:lnTo>
                  <a:pt x="27432" y="88392"/>
                </a:lnTo>
                <a:lnTo>
                  <a:pt x="38099" y="88392"/>
                </a:lnTo>
                <a:lnTo>
                  <a:pt x="41147" y="86868"/>
                </a:lnTo>
                <a:lnTo>
                  <a:pt x="44195" y="83820"/>
                </a:lnTo>
                <a:lnTo>
                  <a:pt x="44195" y="7315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441602" y="4758914"/>
            <a:ext cx="80682" cy="243391"/>
          </a:xfrm>
          <a:custGeom>
            <a:avLst/>
            <a:gdLst/>
            <a:ahLst/>
            <a:cxnLst/>
            <a:rect l="l" t="t" r="r" b="b"/>
            <a:pathLst>
              <a:path w="91440" h="275843">
                <a:moveTo>
                  <a:pt x="4572" y="178307"/>
                </a:moveTo>
                <a:lnTo>
                  <a:pt x="7620" y="184403"/>
                </a:lnTo>
                <a:lnTo>
                  <a:pt x="9144" y="188975"/>
                </a:lnTo>
                <a:lnTo>
                  <a:pt x="12192" y="193547"/>
                </a:lnTo>
                <a:lnTo>
                  <a:pt x="15240" y="196595"/>
                </a:lnTo>
                <a:lnTo>
                  <a:pt x="9144" y="204215"/>
                </a:lnTo>
                <a:lnTo>
                  <a:pt x="4572" y="210311"/>
                </a:lnTo>
                <a:lnTo>
                  <a:pt x="3048" y="214883"/>
                </a:lnTo>
                <a:lnTo>
                  <a:pt x="1524" y="220979"/>
                </a:lnTo>
                <a:lnTo>
                  <a:pt x="0" y="227075"/>
                </a:lnTo>
                <a:lnTo>
                  <a:pt x="0" y="239267"/>
                </a:lnTo>
                <a:lnTo>
                  <a:pt x="1524" y="246887"/>
                </a:lnTo>
                <a:lnTo>
                  <a:pt x="4572" y="252983"/>
                </a:lnTo>
                <a:lnTo>
                  <a:pt x="7620" y="259079"/>
                </a:lnTo>
                <a:lnTo>
                  <a:pt x="12192" y="265175"/>
                </a:lnTo>
                <a:lnTo>
                  <a:pt x="18288" y="269747"/>
                </a:lnTo>
                <a:lnTo>
                  <a:pt x="24384" y="274319"/>
                </a:lnTo>
                <a:lnTo>
                  <a:pt x="32003" y="275843"/>
                </a:lnTo>
                <a:lnTo>
                  <a:pt x="42672" y="275843"/>
                </a:lnTo>
                <a:lnTo>
                  <a:pt x="35051" y="242315"/>
                </a:lnTo>
                <a:lnTo>
                  <a:pt x="30480" y="239267"/>
                </a:lnTo>
                <a:lnTo>
                  <a:pt x="25908" y="236219"/>
                </a:lnTo>
                <a:lnTo>
                  <a:pt x="24384" y="231647"/>
                </a:lnTo>
                <a:lnTo>
                  <a:pt x="24384" y="216407"/>
                </a:lnTo>
                <a:lnTo>
                  <a:pt x="25908" y="213359"/>
                </a:lnTo>
                <a:lnTo>
                  <a:pt x="25908" y="144779"/>
                </a:lnTo>
                <a:lnTo>
                  <a:pt x="27432" y="141731"/>
                </a:lnTo>
                <a:lnTo>
                  <a:pt x="28956" y="138683"/>
                </a:lnTo>
                <a:lnTo>
                  <a:pt x="32003" y="137159"/>
                </a:lnTo>
                <a:lnTo>
                  <a:pt x="35051" y="138683"/>
                </a:lnTo>
                <a:lnTo>
                  <a:pt x="32003" y="91439"/>
                </a:lnTo>
                <a:lnTo>
                  <a:pt x="30480" y="85343"/>
                </a:lnTo>
                <a:lnTo>
                  <a:pt x="30480" y="67055"/>
                </a:lnTo>
                <a:lnTo>
                  <a:pt x="32003" y="59435"/>
                </a:lnTo>
                <a:lnTo>
                  <a:pt x="33527" y="53339"/>
                </a:lnTo>
                <a:lnTo>
                  <a:pt x="35051" y="47243"/>
                </a:lnTo>
                <a:lnTo>
                  <a:pt x="38100" y="45719"/>
                </a:lnTo>
                <a:lnTo>
                  <a:pt x="45720" y="45719"/>
                </a:lnTo>
                <a:lnTo>
                  <a:pt x="47244" y="47243"/>
                </a:lnTo>
                <a:lnTo>
                  <a:pt x="50292" y="53339"/>
                </a:lnTo>
                <a:lnTo>
                  <a:pt x="51816" y="59435"/>
                </a:lnTo>
                <a:lnTo>
                  <a:pt x="53340" y="67055"/>
                </a:lnTo>
                <a:lnTo>
                  <a:pt x="53340" y="85343"/>
                </a:lnTo>
                <a:lnTo>
                  <a:pt x="51816" y="91439"/>
                </a:lnTo>
                <a:lnTo>
                  <a:pt x="50292" y="97535"/>
                </a:lnTo>
                <a:lnTo>
                  <a:pt x="50292" y="140207"/>
                </a:lnTo>
                <a:lnTo>
                  <a:pt x="56388" y="137159"/>
                </a:lnTo>
                <a:lnTo>
                  <a:pt x="60960" y="131063"/>
                </a:lnTo>
                <a:lnTo>
                  <a:pt x="61228" y="130791"/>
                </a:lnTo>
                <a:lnTo>
                  <a:pt x="67750" y="121694"/>
                </a:lnTo>
                <a:lnTo>
                  <a:pt x="73151" y="108203"/>
                </a:lnTo>
                <a:lnTo>
                  <a:pt x="74618" y="102699"/>
                </a:lnTo>
                <a:lnTo>
                  <a:pt x="76947" y="90348"/>
                </a:lnTo>
                <a:lnTo>
                  <a:pt x="77724" y="77723"/>
                </a:lnTo>
                <a:lnTo>
                  <a:pt x="77513" y="70864"/>
                </a:lnTo>
                <a:lnTo>
                  <a:pt x="76038" y="58292"/>
                </a:lnTo>
                <a:lnTo>
                  <a:pt x="73151" y="45719"/>
                </a:lnTo>
                <a:lnTo>
                  <a:pt x="76200" y="42671"/>
                </a:lnTo>
                <a:lnTo>
                  <a:pt x="85344" y="42671"/>
                </a:lnTo>
                <a:lnTo>
                  <a:pt x="86868" y="41147"/>
                </a:lnTo>
                <a:lnTo>
                  <a:pt x="88392" y="36575"/>
                </a:lnTo>
                <a:lnTo>
                  <a:pt x="89916" y="33527"/>
                </a:lnTo>
                <a:lnTo>
                  <a:pt x="91440" y="28955"/>
                </a:lnTo>
                <a:lnTo>
                  <a:pt x="91440" y="16763"/>
                </a:lnTo>
                <a:lnTo>
                  <a:pt x="89916" y="10667"/>
                </a:lnTo>
                <a:lnTo>
                  <a:pt x="88392" y="6095"/>
                </a:lnTo>
                <a:lnTo>
                  <a:pt x="86868" y="3048"/>
                </a:lnTo>
                <a:lnTo>
                  <a:pt x="83820" y="0"/>
                </a:lnTo>
                <a:lnTo>
                  <a:pt x="77724" y="0"/>
                </a:lnTo>
                <a:lnTo>
                  <a:pt x="74675" y="3048"/>
                </a:lnTo>
                <a:lnTo>
                  <a:pt x="73151" y="6095"/>
                </a:lnTo>
                <a:lnTo>
                  <a:pt x="70103" y="10667"/>
                </a:lnTo>
                <a:lnTo>
                  <a:pt x="67056" y="16763"/>
                </a:lnTo>
                <a:lnTo>
                  <a:pt x="64008" y="25907"/>
                </a:lnTo>
                <a:lnTo>
                  <a:pt x="60960" y="19811"/>
                </a:lnTo>
                <a:lnTo>
                  <a:pt x="57912" y="16763"/>
                </a:lnTo>
                <a:lnTo>
                  <a:pt x="53340" y="13715"/>
                </a:lnTo>
                <a:lnTo>
                  <a:pt x="50292" y="12191"/>
                </a:lnTo>
                <a:lnTo>
                  <a:pt x="45720" y="10667"/>
                </a:lnTo>
                <a:lnTo>
                  <a:pt x="41148" y="10667"/>
                </a:lnTo>
                <a:lnTo>
                  <a:pt x="34970" y="11392"/>
                </a:lnTo>
                <a:lnTo>
                  <a:pt x="23932" y="17241"/>
                </a:lnTo>
                <a:lnTo>
                  <a:pt x="15240" y="28955"/>
                </a:lnTo>
                <a:lnTo>
                  <a:pt x="12201" y="36632"/>
                </a:lnTo>
                <a:lnTo>
                  <a:pt x="8809" y="48635"/>
                </a:lnTo>
                <a:lnTo>
                  <a:pt x="6774" y="61316"/>
                </a:lnTo>
                <a:lnTo>
                  <a:pt x="6096" y="74675"/>
                </a:lnTo>
                <a:lnTo>
                  <a:pt x="6096" y="88391"/>
                </a:lnTo>
                <a:lnTo>
                  <a:pt x="7620" y="94487"/>
                </a:lnTo>
                <a:lnTo>
                  <a:pt x="9144" y="102107"/>
                </a:lnTo>
                <a:lnTo>
                  <a:pt x="9144" y="106679"/>
                </a:lnTo>
                <a:lnTo>
                  <a:pt x="10668" y="111251"/>
                </a:lnTo>
                <a:lnTo>
                  <a:pt x="12192" y="115823"/>
                </a:lnTo>
                <a:lnTo>
                  <a:pt x="15240" y="120395"/>
                </a:lnTo>
                <a:lnTo>
                  <a:pt x="18288" y="123443"/>
                </a:lnTo>
                <a:lnTo>
                  <a:pt x="12192" y="131063"/>
                </a:lnTo>
                <a:lnTo>
                  <a:pt x="9144" y="137159"/>
                </a:lnTo>
                <a:lnTo>
                  <a:pt x="6096" y="144779"/>
                </a:lnTo>
                <a:lnTo>
                  <a:pt x="4572" y="150875"/>
                </a:lnTo>
                <a:lnTo>
                  <a:pt x="3048" y="158495"/>
                </a:lnTo>
                <a:lnTo>
                  <a:pt x="3048" y="172211"/>
                </a:lnTo>
                <a:lnTo>
                  <a:pt x="4572" y="178307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266790" y="4768327"/>
            <a:ext cx="72613" cy="164053"/>
          </a:xfrm>
          <a:custGeom>
            <a:avLst/>
            <a:gdLst/>
            <a:ahLst/>
            <a:cxnLst/>
            <a:rect l="l" t="t" r="r" b="b"/>
            <a:pathLst>
              <a:path w="82295" h="185927">
                <a:moveTo>
                  <a:pt x="68579" y="60959"/>
                </a:moveTo>
                <a:lnTo>
                  <a:pt x="68326" y="50538"/>
                </a:lnTo>
                <a:lnTo>
                  <a:pt x="67174" y="37438"/>
                </a:lnTo>
                <a:lnTo>
                  <a:pt x="65531" y="27431"/>
                </a:lnTo>
                <a:lnTo>
                  <a:pt x="64007" y="19812"/>
                </a:lnTo>
                <a:lnTo>
                  <a:pt x="59435" y="13715"/>
                </a:lnTo>
                <a:lnTo>
                  <a:pt x="54863" y="7619"/>
                </a:lnTo>
                <a:lnTo>
                  <a:pt x="50291" y="3047"/>
                </a:lnTo>
                <a:lnTo>
                  <a:pt x="44195" y="0"/>
                </a:lnTo>
                <a:lnTo>
                  <a:pt x="28955" y="0"/>
                </a:lnTo>
                <a:lnTo>
                  <a:pt x="22859" y="3047"/>
                </a:lnTo>
                <a:lnTo>
                  <a:pt x="16763" y="7619"/>
                </a:lnTo>
                <a:lnTo>
                  <a:pt x="10667" y="13715"/>
                </a:lnTo>
                <a:lnTo>
                  <a:pt x="6095" y="19812"/>
                </a:lnTo>
                <a:lnTo>
                  <a:pt x="3047" y="27431"/>
                </a:lnTo>
                <a:lnTo>
                  <a:pt x="1523" y="33527"/>
                </a:lnTo>
                <a:lnTo>
                  <a:pt x="0" y="41147"/>
                </a:lnTo>
                <a:lnTo>
                  <a:pt x="0" y="56387"/>
                </a:lnTo>
                <a:lnTo>
                  <a:pt x="1523" y="62483"/>
                </a:lnTo>
                <a:lnTo>
                  <a:pt x="3047" y="67056"/>
                </a:lnTo>
                <a:lnTo>
                  <a:pt x="6095" y="71627"/>
                </a:lnTo>
                <a:lnTo>
                  <a:pt x="7619" y="74675"/>
                </a:lnTo>
                <a:lnTo>
                  <a:pt x="13715" y="74675"/>
                </a:lnTo>
                <a:lnTo>
                  <a:pt x="16763" y="73151"/>
                </a:lnTo>
                <a:lnTo>
                  <a:pt x="18287" y="70103"/>
                </a:lnTo>
                <a:lnTo>
                  <a:pt x="21335" y="65531"/>
                </a:lnTo>
                <a:lnTo>
                  <a:pt x="22859" y="60959"/>
                </a:lnTo>
                <a:lnTo>
                  <a:pt x="24383" y="53339"/>
                </a:lnTo>
                <a:lnTo>
                  <a:pt x="24383" y="47243"/>
                </a:lnTo>
                <a:lnTo>
                  <a:pt x="25907" y="44195"/>
                </a:lnTo>
                <a:lnTo>
                  <a:pt x="25907" y="41147"/>
                </a:lnTo>
                <a:lnTo>
                  <a:pt x="27431" y="39624"/>
                </a:lnTo>
                <a:lnTo>
                  <a:pt x="30479" y="36575"/>
                </a:lnTo>
                <a:lnTo>
                  <a:pt x="33527" y="35051"/>
                </a:lnTo>
                <a:lnTo>
                  <a:pt x="39623" y="35051"/>
                </a:lnTo>
                <a:lnTo>
                  <a:pt x="41147" y="38100"/>
                </a:lnTo>
                <a:lnTo>
                  <a:pt x="42671" y="39624"/>
                </a:lnTo>
                <a:lnTo>
                  <a:pt x="42671" y="42671"/>
                </a:lnTo>
                <a:lnTo>
                  <a:pt x="44195" y="45719"/>
                </a:lnTo>
                <a:lnTo>
                  <a:pt x="44195" y="74675"/>
                </a:lnTo>
                <a:lnTo>
                  <a:pt x="44038" y="74702"/>
                </a:lnTo>
                <a:lnTo>
                  <a:pt x="31363" y="77937"/>
                </a:lnTo>
                <a:lnTo>
                  <a:pt x="19811" y="82295"/>
                </a:lnTo>
                <a:lnTo>
                  <a:pt x="21335" y="128015"/>
                </a:lnTo>
                <a:lnTo>
                  <a:pt x="22859" y="123443"/>
                </a:lnTo>
                <a:lnTo>
                  <a:pt x="24383" y="120395"/>
                </a:lnTo>
                <a:lnTo>
                  <a:pt x="24383" y="117347"/>
                </a:lnTo>
                <a:lnTo>
                  <a:pt x="27431" y="114300"/>
                </a:lnTo>
                <a:lnTo>
                  <a:pt x="30479" y="111251"/>
                </a:lnTo>
                <a:lnTo>
                  <a:pt x="32003" y="109727"/>
                </a:lnTo>
                <a:lnTo>
                  <a:pt x="38100" y="106680"/>
                </a:lnTo>
                <a:lnTo>
                  <a:pt x="44195" y="105156"/>
                </a:lnTo>
                <a:lnTo>
                  <a:pt x="44195" y="135636"/>
                </a:lnTo>
                <a:lnTo>
                  <a:pt x="41147" y="140207"/>
                </a:lnTo>
                <a:lnTo>
                  <a:pt x="39623" y="143256"/>
                </a:lnTo>
                <a:lnTo>
                  <a:pt x="36575" y="144780"/>
                </a:lnTo>
                <a:lnTo>
                  <a:pt x="35051" y="146303"/>
                </a:lnTo>
                <a:lnTo>
                  <a:pt x="32003" y="147827"/>
                </a:lnTo>
                <a:lnTo>
                  <a:pt x="27431" y="147827"/>
                </a:lnTo>
                <a:lnTo>
                  <a:pt x="25907" y="146303"/>
                </a:lnTo>
                <a:lnTo>
                  <a:pt x="28955" y="184403"/>
                </a:lnTo>
                <a:lnTo>
                  <a:pt x="33527" y="181356"/>
                </a:lnTo>
                <a:lnTo>
                  <a:pt x="38100" y="178307"/>
                </a:lnTo>
                <a:lnTo>
                  <a:pt x="42671" y="172212"/>
                </a:lnTo>
                <a:lnTo>
                  <a:pt x="47243" y="164591"/>
                </a:lnTo>
                <a:lnTo>
                  <a:pt x="50291" y="172212"/>
                </a:lnTo>
                <a:lnTo>
                  <a:pt x="53339" y="176783"/>
                </a:lnTo>
                <a:lnTo>
                  <a:pt x="56387" y="181356"/>
                </a:lnTo>
                <a:lnTo>
                  <a:pt x="59435" y="184403"/>
                </a:lnTo>
                <a:lnTo>
                  <a:pt x="64007" y="185927"/>
                </a:lnTo>
                <a:lnTo>
                  <a:pt x="73151" y="185927"/>
                </a:lnTo>
                <a:lnTo>
                  <a:pt x="77723" y="184403"/>
                </a:lnTo>
                <a:lnTo>
                  <a:pt x="82295" y="181356"/>
                </a:lnTo>
                <a:lnTo>
                  <a:pt x="82295" y="146303"/>
                </a:lnTo>
                <a:lnTo>
                  <a:pt x="79247" y="147827"/>
                </a:lnTo>
                <a:lnTo>
                  <a:pt x="77723" y="149351"/>
                </a:lnTo>
                <a:lnTo>
                  <a:pt x="74675" y="149351"/>
                </a:lnTo>
                <a:lnTo>
                  <a:pt x="71627" y="146303"/>
                </a:lnTo>
                <a:lnTo>
                  <a:pt x="70103" y="143256"/>
                </a:lnTo>
                <a:lnTo>
                  <a:pt x="68579" y="140207"/>
                </a:lnTo>
                <a:lnTo>
                  <a:pt x="68579" y="60959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172660" y="4772361"/>
            <a:ext cx="86061" cy="231289"/>
          </a:xfrm>
          <a:custGeom>
            <a:avLst/>
            <a:gdLst/>
            <a:ahLst/>
            <a:cxnLst/>
            <a:rect l="l" t="t" r="r" b="b"/>
            <a:pathLst>
              <a:path w="97536" h="262127">
                <a:moveTo>
                  <a:pt x="12192" y="50291"/>
                </a:moveTo>
                <a:lnTo>
                  <a:pt x="13013" y="54127"/>
                </a:lnTo>
                <a:lnTo>
                  <a:pt x="15674" y="66545"/>
                </a:lnTo>
                <a:lnTo>
                  <a:pt x="18335" y="78963"/>
                </a:lnTo>
                <a:lnTo>
                  <a:pt x="20996" y="91381"/>
                </a:lnTo>
                <a:lnTo>
                  <a:pt x="23657" y="103799"/>
                </a:lnTo>
                <a:lnTo>
                  <a:pt x="26318" y="116217"/>
                </a:lnTo>
                <a:lnTo>
                  <a:pt x="28979" y="128635"/>
                </a:lnTo>
                <a:lnTo>
                  <a:pt x="31640" y="141053"/>
                </a:lnTo>
                <a:lnTo>
                  <a:pt x="34301" y="153471"/>
                </a:lnTo>
                <a:lnTo>
                  <a:pt x="36962" y="165889"/>
                </a:lnTo>
                <a:lnTo>
                  <a:pt x="39624" y="178307"/>
                </a:lnTo>
                <a:lnTo>
                  <a:pt x="38100" y="182879"/>
                </a:lnTo>
                <a:lnTo>
                  <a:pt x="36575" y="188975"/>
                </a:lnTo>
                <a:lnTo>
                  <a:pt x="36575" y="193547"/>
                </a:lnTo>
                <a:lnTo>
                  <a:pt x="33527" y="202691"/>
                </a:lnTo>
                <a:lnTo>
                  <a:pt x="32003" y="210311"/>
                </a:lnTo>
                <a:lnTo>
                  <a:pt x="30480" y="213359"/>
                </a:lnTo>
                <a:lnTo>
                  <a:pt x="30480" y="216407"/>
                </a:lnTo>
                <a:lnTo>
                  <a:pt x="28956" y="216407"/>
                </a:lnTo>
                <a:lnTo>
                  <a:pt x="25908" y="214883"/>
                </a:lnTo>
                <a:lnTo>
                  <a:pt x="24384" y="211835"/>
                </a:lnTo>
                <a:lnTo>
                  <a:pt x="22860" y="207263"/>
                </a:lnTo>
                <a:lnTo>
                  <a:pt x="19812" y="204215"/>
                </a:lnTo>
                <a:lnTo>
                  <a:pt x="18288" y="201167"/>
                </a:lnTo>
                <a:lnTo>
                  <a:pt x="16764" y="199643"/>
                </a:lnTo>
                <a:lnTo>
                  <a:pt x="10668" y="199643"/>
                </a:lnTo>
                <a:lnTo>
                  <a:pt x="7620" y="202691"/>
                </a:lnTo>
                <a:lnTo>
                  <a:pt x="6096" y="207263"/>
                </a:lnTo>
                <a:lnTo>
                  <a:pt x="3048" y="213359"/>
                </a:lnTo>
                <a:lnTo>
                  <a:pt x="3048" y="236219"/>
                </a:lnTo>
                <a:lnTo>
                  <a:pt x="4572" y="243839"/>
                </a:lnTo>
                <a:lnTo>
                  <a:pt x="7620" y="251459"/>
                </a:lnTo>
                <a:lnTo>
                  <a:pt x="12192" y="257555"/>
                </a:lnTo>
                <a:lnTo>
                  <a:pt x="16764" y="262127"/>
                </a:lnTo>
                <a:lnTo>
                  <a:pt x="28956" y="262127"/>
                </a:lnTo>
                <a:lnTo>
                  <a:pt x="33527" y="259079"/>
                </a:lnTo>
                <a:lnTo>
                  <a:pt x="38100" y="251459"/>
                </a:lnTo>
                <a:lnTo>
                  <a:pt x="42719" y="242063"/>
                </a:lnTo>
                <a:lnTo>
                  <a:pt x="46838" y="229962"/>
                </a:lnTo>
                <a:lnTo>
                  <a:pt x="50292" y="214883"/>
                </a:lnTo>
                <a:lnTo>
                  <a:pt x="51366" y="210046"/>
                </a:lnTo>
                <a:lnTo>
                  <a:pt x="54097" y="197715"/>
                </a:lnTo>
                <a:lnTo>
                  <a:pt x="56827" y="185343"/>
                </a:lnTo>
                <a:lnTo>
                  <a:pt x="59558" y="172939"/>
                </a:lnTo>
                <a:lnTo>
                  <a:pt x="62289" y="160509"/>
                </a:lnTo>
                <a:lnTo>
                  <a:pt x="65020" y="148062"/>
                </a:lnTo>
                <a:lnTo>
                  <a:pt x="67751" y="135605"/>
                </a:lnTo>
                <a:lnTo>
                  <a:pt x="70482" y="123146"/>
                </a:lnTo>
                <a:lnTo>
                  <a:pt x="73213" y="110692"/>
                </a:lnTo>
                <a:lnTo>
                  <a:pt x="75944" y="98251"/>
                </a:lnTo>
                <a:lnTo>
                  <a:pt x="78675" y="85830"/>
                </a:lnTo>
                <a:lnTo>
                  <a:pt x="81406" y="73438"/>
                </a:lnTo>
                <a:lnTo>
                  <a:pt x="84137" y="61081"/>
                </a:lnTo>
                <a:lnTo>
                  <a:pt x="86868" y="48767"/>
                </a:lnTo>
                <a:lnTo>
                  <a:pt x="88392" y="42671"/>
                </a:lnTo>
                <a:lnTo>
                  <a:pt x="88392" y="39623"/>
                </a:lnTo>
                <a:lnTo>
                  <a:pt x="89916" y="38099"/>
                </a:lnTo>
                <a:lnTo>
                  <a:pt x="91440" y="35051"/>
                </a:lnTo>
                <a:lnTo>
                  <a:pt x="94488" y="35051"/>
                </a:lnTo>
                <a:lnTo>
                  <a:pt x="97536" y="33527"/>
                </a:lnTo>
                <a:lnTo>
                  <a:pt x="97536" y="0"/>
                </a:lnTo>
                <a:lnTo>
                  <a:pt x="56388" y="0"/>
                </a:lnTo>
                <a:lnTo>
                  <a:pt x="56388" y="33527"/>
                </a:lnTo>
                <a:lnTo>
                  <a:pt x="62484" y="33527"/>
                </a:lnTo>
                <a:lnTo>
                  <a:pt x="65532" y="35051"/>
                </a:lnTo>
                <a:lnTo>
                  <a:pt x="67056" y="36575"/>
                </a:lnTo>
                <a:lnTo>
                  <a:pt x="67056" y="45719"/>
                </a:lnTo>
                <a:lnTo>
                  <a:pt x="65532" y="50291"/>
                </a:lnTo>
                <a:lnTo>
                  <a:pt x="64882" y="53333"/>
                </a:lnTo>
                <a:lnTo>
                  <a:pt x="62289" y="65736"/>
                </a:lnTo>
                <a:lnTo>
                  <a:pt x="59775" y="78313"/>
                </a:lnTo>
                <a:lnTo>
                  <a:pt x="57403" y="90938"/>
                </a:lnTo>
                <a:lnTo>
                  <a:pt x="55237" y="103483"/>
                </a:lnTo>
                <a:lnTo>
                  <a:pt x="53340" y="115823"/>
                </a:lnTo>
                <a:lnTo>
                  <a:pt x="52700" y="112782"/>
                </a:lnTo>
                <a:lnTo>
                  <a:pt x="50294" y="100379"/>
                </a:lnTo>
                <a:lnTo>
                  <a:pt x="48063" y="87802"/>
                </a:lnTo>
                <a:lnTo>
                  <a:pt x="45879" y="75177"/>
                </a:lnTo>
                <a:lnTo>
                  <a:pt x="43616" y="62632"/>
                </a:lnTo>
                <a:lnTo>
                  <a:pt x="41148" y="50291"/>
                </a:lnTo>
                <a:lnTo>
                  <a:pt x="39624" y="44195"/>
                </a:lnTo>
                <a:lnTo>
                  <a:pt x="39624" y="36575"/>
                </a:lnTo>
                <a:lnTo>
                  <a:pt x="42672" y="33527"/>
                </a:lnTo>
                <a:lnTo>
                  <a:pt x="48768" y="33527"/>
                </a:lnTo>
                <a:lnTo>
                  <a:pt x="48768" y="0"/>
                </a:lnTo>
                <a:lnTo>
                  <a:pt x="0" y="0"/>
                </a:lnTo>
                <a:lnTo>
                  <a:pt x="0" y="33527"/>
                </a:lnTo>
                <a:lnTo>
                  <a:pt x="4572" y="33527"/>
                </a:lnTo>
                <a:lnTo>
                  <a:pt x="6096" y="35051"/>
                </a:lnTo>
                <a:lnTo>
                  <a:pt x="9144" y="36575"/>
                </a:lnTo>
                <a:lnTo>
                  <a:pt x="10668" y="39623"/>
                </a:lnTo>
                <a:lnTo>
                  <a:pt x="10668" y="44195"/>
                </a:lnTo>
                <a:lnTo>
                  <a:pt x="12192" y="50291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117527" y="4894729"/>
            <a:ext cx="5379" cy="37651"/>
          </a:xfrm>
          <a:custGeom>
            <a:avLst/>
            <a:gdLst/>
            <a:ahLst/>
            <a:cxnLst/>
            <a:rect l="l" t="t" r="r" b="b"/>
            <a:pathLst>
              <a:path w="6096" h="42672">
                <a:moveTo>
                  <a:pt x="1524" y="3048"/>
                </a:moveTo>
                <a:lnTo>
                  <a:pt x="0" y="0"/>
                </a:lnTo>
                <a:lnTo>
                  <a:pt x="1524" y="42672"/>
                </a:lnTo>
                <a:lnTo>
                  <a:pt x="6096" y="41148"/>
                </a:lnTo>
                <a:lnTo>
                  <a:pt x="4572" y="4572"/>
                </a:lnTo>
                <a:lnTo>
                  <a:pt x="1524" y="3048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093323" y="4768327"/>
            <a:ext cx="75303" cy="164053"/>
          </a:xfrm>
          <a:custGeom>
            <a:avLst/>
            <a:gdLst/>
            <a:ahLst/>
            <a:cxnLst/>
            <a:rect l="l" t="t" r="r" b="b"/>
            <a:pathLst>
              <a:path w="85343" h="185927">
                <a:moveTo>
                  <a:pt x="0" y="128015"/>
                </a:moveTo>
                <a:lnTo>
                  <a:pt x="0" y="135636"/>
                </a:lnTo>
                <a:lnTo>
                  <a:pt x="501" y="148144"/>
                </a:lnTo>
                <a:lnTo>
                  <a:pt x="2409" y="160714"/>
                </a:lnTo>
                <a:lnTo>
                  <a:pt x="6096" y="172212"/>
                </a:lnTo>
                <a:lnTo>
                  <a:pt x="10667" y="181356"/>
                </a:lnTo>
                <a:lnTo>
                  <a:pt x="16763" y="185927"/>
                </a:lnTo>
                <a:lnTo>
                  <a:pt x="28955" y="185927"/>
                </a:lnTo>
                <a:lnTo>
                  <a:pt x="27431" y="143256"/>
                </a:lnTo>
                <a:lnTo>
                  <a:pt x="25907" y="140207"/>
                </a:lnTo>
                <a:lnTo>
                  <a:pt x="25907" y="123443"/>
                </a:lnTo>
                <a:lnTo>
                  <a:pt x="27431" y="120395"/>
                </a:lnTo>
                <a:lnTo>
                  <a:pt x="28955" y="117347"/>
                </a:lnTo>
                <a:lnTo>
                  <a:pt x="30479" y="114300"/>
                </a:lnTo>
                <a:lnTo>
                  <a:pt x="33527" y="111251"/>
                </a:lnTo>
                <a:lnTo>
                  <a:pt x="36575" y="109727"/>
                </a:lnTo>
                <a:lnTo>
                  <a:pt x="41148" y="106680"/>
                </a:lnTo>
                <a:lnTo>
                  <a:pt x="48767" y="105156"/>
                </a:lnTo>
                <a:lnTo>
                  <a:pt x="48767" y="135636"/>
                </a:lnTo>
                <a:lnTo>
                  <a:pt x="45719" y="140207"/>
                </a:lnTo>
                <a:lnTo>
                  <a:pt x="42672" y="143256"/>
                </a:lnTo>
                <a:lnTo>
                  <a:pt x="41148" y="144780"/>
                </a:lnTo>
                <a:lnTo>
                  <a:pt x="38100" y="146303"/>
                </a:lnTo>
                <a:lnTo>
                  <a:pt x="35051" y="147827"/>
                </a:lnTo>
                <a:lnTo>
                  <a:pt x="32003" y="147827"/>
                </a:lnTo>
                <a:lnTo>
                  <a:pt x="33527" y="184403"/>
                </a:lnTo>
                <a:lnTo>
                  <a:pt x="36575" y="181356"/>
                </a:lnTo>
                <a:lnTo>
                  <a:pt x="41148" y="178307"/>
                </a:lnTo>
                <a:lnTo>
                  <a:pt x="45719" y="172212"/>
                </a:lnTo>
                <a:lnTo>
                  <a:pt x="51815" y="164591"/>
                </a:lnTo>
                <a:lnTo>
                  <a:pt x="53339" y="172212"/>
                </a:lnTo>
                <a:lnTo>
                  <a:pt x="56387" y="176783"/>
                </a:lnTo>
                <a:lnTo>
                  <a:pt x="59435" y="181356"/>
                </a:lnTo>
                <a:lnTo>
                  <a:pt x="64007" y="184403"/>
                </a:lnTo>
                <a:lnTo>
                  <a:pt x="67055" y="185927"/>
                </a:lnTo>
                <a:lnTo>
                  <a:pt x="76200" y="185927"/>
                </a:lnTo>
                <a:lnTo>
                  <a:pt x="80772" y="184403"/>
                </a:lnTo>
                <a:lnTo>
                  <a:pt x="85343" y="181356"/>
                </a:lnTo>
                <a:lnTo>
                  <a:pt x="85343" y="146303"/>
                </a:lnTo>
                <a:lnTo>
                  <a:pt x="82296" y="147827"/>
                </a:lnTo>
                <a:lnTo>
                  <a:pt x="80772" y="149351"/>
                </a:lnTo>
                <a:lnTo>
                  <a:pt x="77724" y="149351"/>
                </a:lnTo>
                <a:lnTo>
                  <a:pt x="74675" y="146303"/>
                </a:lnTo>
                <a:lnTo>
                  <a:pt x="73151" y="143256"/>
                </a:lnTo>
                <a:lnTo>
                  <a:pt x="73151" y="138683"/>
                </a:lnTo>
                <a:lnTo>
                  <a:pt x="71627" y="134112"/>
                </a:lnTo>
                <a:lnTo>
                  <a:pt x="71582" y="50538"/>
                </a:lnTo>
                <a:lnTo>
                  <a:pt x="70891" y="37438"/>
                </a:lnTo>
                <a:lnTo>
                  <a:pt x="68579" y="27431"/>
                </a:lnTo>
                <a:lnTo>
                  <a:pt x="67055" y="19812"/>
                </a:lnTo>
                <a:lnTo>
                  <a:pt x="64007" y="13715"/>
                </a:lnTo>
                <a:lnTo>
                  <a:pt x="57911" y="7619"/>
                </a:lnTo>
                <a:lnTo>
                  <a:pt x="53339" y="3047"/>
                </a:lnTo>
                <a:lnTo>
                  <a:pt x="47243" y="0"/>
                </a:lnTo>
                <a:lnTo>
                  <a:pt x="32003" y="0"/>
                </a:lnTo>
                <a:lnTo>
                  <a:pt x="25907" y="3047"/>
                </a:lnTo>
                <a:lnTo>
                  <a:pt x="19811" y="7619"/>
                </a:lnTo>
                <a:lnTo>
                  <a:pt x="13715" y="13715"/>
                </a:lnTo>
                <a:lnTo>
                  <a:pt x="10667" y="19812"/>
                </a:lnTo>
                <a:lnTo>
                  <a:pt x="7619" y="27431"/>
                </a:lnTo>
                <a:lnTo>
                  <a:pt x="4572" y="33527"/>
                </a:lnTo>
                <a:lnTo>
                  <a:pt x="3048" y="41147"/>
                </a:lnTo>
                <a:lnTo>
                  <a:pt x="3048" y="56387"/>
                </a:lnTo>
                <a:lnTo>
                  <a:pt x="4572" y="62483"/>
                </a:lnTo>
                <a:lnTo>
                  <a:pt x="7619" y="67056"/>
                </a:lnTo>
                <a:lnTo>
                  <a:pt x="9143" y="71627"/>
                </a:lnTo>
                <a:lnTo>
                  <a:pt x="12191" y="74675"/>
                </a:lnTo>
                <a:lnTo>
                  <a:pt x="18287" y="74675"/>
                </a:lnTo>
                <a:lnTo>
                  <a:pt x="19811" y="73151"/>
                </a:lnTo>
                <a:lnTo>
                  <a:pt x="22859" y="70103"/>
                </a:lnTo>
                <a:lnTo>
                  <a:pt x="24383" y="65531"/>
                </a:lnTo>
                <a:lnTo>
                  <a:pt x="25907" y="60959"/>
                </a:lnTo>
                <a:lnTo>
                  <a:pt x="27431" y="53339"/>
                </a:lnTo>
                <a:lnTo>
                  <a:pt x="28955" y="47243"/>
                </a:lnTo>
                <a:lnTo>
                  <a:pt x="28955" y="44195"/>
                </a:lnTo>
                <a:lnTo>
                  <a:pt x="30479" y="41147"/>
                </a:lnTo>
                <a:lnTo>
                  <a:pt x="32003" y="38100"/>
                </a:lnTo>
                <a:lnTo>
                  <a:pt x="35051" y="35051"/>
                </a:lnTo>
                <a:lnTo>
                  <a:pt x="42672" y="35051"/>
                </a:lnTo>
                <a:lnTo>
                  <a:pt x="44196" y="38100"/>
                </a:lnTo>
                <a:lnTo>
                  <a:pt x="45719" y="39624"/>
                </a:lnTo>
                <a:lnTo>
                  <a:pt x="47243" y="42671"/>
                </a:lnTo>
                <a:lnTo>
                  <a:pt x="47243" y="48768"/>
                </a:lnTo>
                <a:lnTo>
                  <a:pt x="48767" y="53339"/>
                </a:lnTo>
                <a:lnTo>
                  <a:pt x="48767" y="74675"/>
                </a:lnTo>
                <a:lnTo>
                  <a:pt x="48584" y="74702"/>
                </a:lnTo>
                <a:lnTo>
                  <a:pt x="34792" y="77937"/>
                </a:lnTo>
                <a:lnTo>
                  <a:pt x="24383" y="82295"/>
                </a:lnTo>
                <a:lnTo>
                  <a:pt x="16763" y="86868"/>
                </a:lnTo>
                <a:lnTo>
                  <a:pt x="12191" y="91439"/>
                </a:lnTo>
                <a:lnTo>
                  <a:pt x="9143" y="96012"/>
                </a:lnTo>
                <a:lnTo>
                  <a:pt x="6096" y="102107"/>
                </a:lnTo>
                <a:lnTo>
                  <a:pt x="3048" y="106680"/>
                </a:lnTo>
                <a:lnTo>
                  <a:pt x="1524" y="114300"/>
                </a:lnTo>
                <a:lnTo>
                  <a:pt x="0" y="120395"/>
                </a:lnTo>
                <a:lnTo>
                  <a:pt x="0" y="128015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953935" y="4771016"/>
            <a:ext cx="87405" cy="162709"/>
          </a:xfrm>
          <a:custGeom>
            <a:avLst/>
            <a:gdLst/>
            <a:ahLst/>
            <a:cxnLst/>
            <a:rect l="l" t="t" r="r" b="b"/>
            <a:pathLst>
              <a:path w="99059" h="184403">
                <a:moveTo>
                  <a:pt x="99059" y="144779"/>
                </a:moveTo>
                <a:lnTo>
                  <a:pt x="89916" y="144779"/>
                </a:lnTo>
                <a:lnTo>
                  <a:pt x="88392" y="141731"/>
                </a:lnTo>
                <a:lnTo>
                  <a:pt x="86868" y="138683"/>
                </a:lnTo>
                <a:lnTo>
                  <a:pt x="86868" y="0"/>
                </a:lnTo>
                <a:lnTo>
                  <a:pt x="75669" y="43"/>
                </a:lnTo>
                <a:lnTo>
                  <a:pt x="62980" y="424"/>
                </a:lnTo>
                <a:lnTo>
                  <a:pt x="50292" y="1523"/>
                </a:lnTo>
                <a:lnTo>
                  <a:pt x="50292" y="35051"/>
                </a:lnTo>
                <a:lnTo>
                  <a:pt x="56388" y="35051"/>
                </a:lnTo>
                <a:lnTo>
                  <a:pt x="59435" y="36575"/>
                </a:lnTo>
                <a:lnTo>
                  <a:pt x="60959" y="39623"/>
                </a:lnTo>
                <a:lnTo>
                  <a:pt x="60959" y="44195"/>
                </a:lnTo>
                <a:lnTo>
                  <a:pt x="62483" y="48767"/>
                </a:lnTo>
                <a:lnTo>
                  <a:pt x="62483" y="124967"/>
                </a:lnTo>
                <a:lnTo>
                  <a:pt x="56388" y="132587"/>
                </a:lnTo>
                <a:lnTo>
                  <a:pt x="53340" y="135635"/>
                </a:lnTo>
                <a:lnTo>
                  <a:pt x="53340" y="137159"/>
                </a:lnTo>
                <a:lnTo>
                  <a:pt x="50292" y="140207"/>
                </a:lnTo>
                <a:lnTo>
                  <a:pt x="47244" y="141731"/>
                </a:lnTo>
                <a:lnTo>
                  <a:pt x="42672" y="141731"/>
                </a:lnTo>
                <a:lnTo>
                  <a:pt x="39624" y="138683"/>
                </a:lnTo>
                <a:lnTo>
                  <a:pt x="38100" y="135635"/>
                </a:lnTo>
                <a:lnTo>
                  <a:pt x="38100" y="132587"/>
                </a:lnTo>
                <a:lnTo>
                  <a:pt x="36575" y="129539"/>
                </a:lnTo>
                <a:lnTo>
                  <a:pt x="36575" y="0"/>
                </a:lnTo>
                <a:lnTo>
                  <a:pt x="25377" y="43"/>
                </a:lnTo>
                <a:lnTo>
                  <a:pt x="12688" y="424"/>
                </a:lnTo>
                <a:lnTo>
                  <a:pt x="0" y="1523"/>
                </a:lnTo>
                <a:lnTo>
                  <a:pt x="0" y="35051"/>
                </a:lnTo>
                <a:lnTo>
                  <a:pt x="7620" y="35051"/>
                </a:lnTo>
                <a:lnTo>
                  <a:pt x="9144" y="36575"/>
                </a:lnTo>
                <a:lnTo>
                  <a:pt x="10668" y="39623"/>
                </a:lnTo>
                <a:lnTo>
                  <a:pt x="12192" y="42671"/>
                </a:lnTo>
                <a:lnTo>
                  <a:pt x="12192" y="146303"/>
                </a:lnTo>
                <a:lnTo>
                  <a:pt x="13716" y="152399"/>
                </a:lnTo>
                <a:lnTo>
                  <a:pt x="13716" y="158495"/>
                </a:lnTo>
                <a:lnTo>
                  <a:pt x="15240" y="164591"/>
                </a:lnTo>
                <a:lnTo>
                  <a:pt x="18288" y="169163"/>
                </a:lnTo>
                <a:lnTo>
                  <a:pt x="19812" y="173735"/>
                </a:lnTo>
                <a:lnTo>
                  <a:pt x="22859" y="176783"/>
                </a:lnTo>
                <a:lnTo>
                  <a:pt x="25907" y="179831"/>
                </a:lnTo>
                <a:lnTo>
                  <a:pt x="28955" y="182879"/>
                </a:lnTo>
                <a:lnTo>
                  <a:pt x="32003" y="184403"/>
                </a:lnTo>
                <a:lnTo>
                  <a:pt x="41148" y="184403"/>
                </a:lnTo>
                <a:lnTo>
                  <a:pt x="45720" y="182879"/>
                </a:lnTo>
                <a:lnTo>
                  <a:pt x="50292" y="178307"/>
                </a:lnTo>
                <a:lnTo>
                  <a:pt x="54864" y="175259"/>
                </a:lnTo>
                <a:lnTo>
                  <a:pt x="59435" y="169163"/>
                </a:lnTo>
                <a:lnTo>
                  <a:pt x="64007" y="161543"/>
                </a:lnTo>
                <a:lnTo>
                  <a:pt x="64007" y="182879"/>
                </a:lnTo>
                <a:lnTo>
                  <a:pt x="73891" y="181896"/>
                </a:lnTo>
                <a:lnTo>
                  <a:pt x="86309" y="181029"/>
                </a:lnTo>
                <a:lnTo>
                  <a:pt x="99059" y="179831"/>
                </a:lnTo>
                <a:lnTo>
                  <a:pt x="99059" y="144779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768365" y="4768326"/>
            <a:ext cx="87405" cy="161365"/>
          </a:xfrm>
          <a:custGeom>
            <a:avLst/>
            <a:gdLst/>
            <a:ahLst/>
            <a:cxnLst/>
            <a:rect l="l" t="t" r="r" b="b"/>
            <a:pathLst>
              <a:path w="99059" h="182879">
                <a:moveTo>
                  <a:pt x="4571" y="50291"/>
                </a:moveTo>
                <a:lnTo>
                  <a:pt x="12191" y="50291"/>
                </a:lnTo>
                <a:lnTo>
                  <a:pt x="12191" y="141731"/>
                </a:lnTo>
                <a:lnTo>
                  <a:pt x="10667" y="144780"/>
                </a:lnTo>
                <a:lnTo>
                  <a:pt x="9143" y="147827"/>
                </a:lnTo>
                <a:lnTo>
                  <a:pt x="0" y="147827"/>
                </a:lnTo>
                <a:lnTo>
                  <a:pt x="0" y="182880"/>
                </a:lnTo>
                <a:lnTo>
                  <a:pt x="45719" y="182880"/>
                </a:lnTo>
                <a:lnTo>
                  <a:pt x="45719" y="147827"/>
                </a:lnTo>
                <a:lnTo>
                  <a:pt x="39624" y="147827"/>
                </a:lnTo>
                <a:lnTo>
                  <a:pt x="38100" y="144780"/>
                </a:lnTo>
                <a:lnTo>
                  <a:pt x="38100" y="60959"/>
                </a:lnTo>
                <a:lnTo>
                  <a:pt x="41148" y="53339"/>
                </a:lnTo>
                <a:lnTo>
                  <a:pt x="45719" y="48768"/>
                </a:lnTo>
                <a:lnTo>
                  <a:pt x="47243" y="45719"/>
                </a:lnTo>
                <a:lnTo>
                  <a:pt x="50291" y="44195"/>
                </a:lnTo>
                <a:lnTo>
                  <a:pt x="53339" y="42671"/>
                </a:lnTo>
                <a:lnTo>
                  <a:pt x="57911" y="42671"/>
                </a:lnTo>
                <a:lnTo>
                  <a:pt x="59435" y="45719"/>
                </a:lnTo>
                <a:lnTo>
                  <a:pt x="60959" y="48768"/>
                </a:lnTo>
                <a:lnTo>
                  <a:pt x="62483" y="51815"/>
                </a:lnTo>
                <a:lnTo>
                  <a:pt x="62483" y="141731"/>
                </a:lnTo>
                <a:lnTo>
                  <a:pt x="60959" y="143256"/>
                </a:lnTo>
                <a:lnTo>
                  <a:pt x="60959" y="146303"/>
                </a:lnTo>
                <a:lnTo>
                  <a:pt x="59435" y="147827"/>
                </a:lnTo>
                <a:lnTo>
                  <a:pt x="53339" y="147827"/>
                </a:lnTo>
                <a:lnTo>
                  <a:pt x="53339" y="182880"/>
                </a:lnTo>
                <a:lnTo>
                  <a:pt x="99059" y="182880"/>
                </a:lnTo>
                <a:lnTo>
                  <a:pt x="99059" y="147827"/>
                </a:lnTo>
                <a:lnTo>
                  <a:pt x="89915" y="147827"/>
                </a:lnTo>
                <a:lnTo>
                  <a:pt x="88391" y="144780"/>
                </a:lnTo>
                <a:lnTo>
                  <a:pt x="88391" y="141731"/>
                </a:lnTo>
                <a:lnTo>
                  <a:pt x="86867" y="137159"/>
                </a:lnTo>
                <a:lnTo>
                  <a:pt x="86860" y="49858"/>
                </a:lnTo>
                <a:lnTo>
                  <a:pt x="86564" y="36432"/>
                </a:lnTo>
                <a:lnTo>
                  <a:pt x="85343" y="25907"/>
                </a:lnTo>
                <a:lnTo>
                  <a:pt x="82295" y="18287"/>
                </a:lnTo>
                <a:lnTo>
                  <a:pt x="80771" y="12191"/>
                </a:lnTo>
                <a:lnTo>
                  <a:pt x="76200" y="7619"/>
                </a:lnTo>
                <a:lnTo>
                  <a:pt x="71627" y="3047"/>
                </a:lnTo>
                <a:lnTo>
                  <a:pt x="67055" y="0"/>
                </a:lnTo>
                <a:lnTo>
                  <a:pt x="57911" y="0"/>
                </a:lnTo>
                <a:lnTo>
                  <a:pt x="53339" y="1524"/>
                </a:lnTo>
                <a:lnTo>
                  <a:pt x="50291" y="4571"/>
                </a:lnTo>
                <a:lnTo>
                  <a:pt x="45719" y="7619"/>
                </a:lnTo>
                <a:lnTo>
                  <a:pt x="41148" y="15239"/>
                </a:lnTo>
                <a:lnTo>
                  <a:pt x="35051" y="24383"/>
                </a:lnTo>
                <a:lnTo>
                  <a:pt x="35051" y="0"/>
                </a:lnTo>
                <a:lnTo>
                  <a:pt x="27431" y="0"/>
                </a:lnTo>
                <a:lnTo>
                  <a:pt x="22338" y="4035"/>
                </a:lnTo>
                <a:lnTo>
                  <a:pt x="11757" y="10689"/>
                </a:lnTo>
                <a:lnTo>
                  <a:pt x="0" y="15239"/>
                </a:lnTo>
                <a:lnTo>
                  <a:pt x="0" y="50291"/>
                </a:lnTo>
                <a:lnTo>
                  <a:pt x="4571" y="50291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715921" y="4768326"/>
            <a:ext cx="43031" cy="161365"/>
          </a:xfrm>
          <a:custGeom>
            <a:avLst/>
            <a:gdLst/>
            <a:ahLst/>
            <a:cxnLst/>
            <a:rect l="l" t="t" r="r" b="b"/>
            <a:pathLst>
              <a:path w="48768" h="182879">
                <a:moveTo>
                  <a:pt x="48768" y="147827"/>
                </a:moveTo>
                <a:lnTo>
                  <a:pt x="41148" y="147827"/>
                </a:lnTo>
                <a:lnTo>
                  <a:pt x="38100" y="146303"/>
                </a:lnTo>
                <a:lnTo>
                  <a:pt x="36575" y="143256"/>
                </a:lnTo>
                <a:lnTo>
                  <a:pt x="36575" y="0"/>
                </a:lnTo>
                <a:lnTo>
                  <a:pt x="28955" y="0"/>
                </a:lnTo>
                <a:lnTo>
                  <a:pt x="25907" y="3047"/>
                </a:lnTo>
                <a:lnTo>
                  <a:pt x="24384" y="6095"/>
                </a:lnTo>
                <a:lnTo>
                  <a:pt x="22860" y="7619"/>
                </a:lnTo>
                <a:lnTo>
                  <a:pt x="19812" y="9143"/>
                </a:lnTo>
                <a:lnTo>
                  <a:pt x="15240" y="10668"/>
                </a:lnTo>
                <a:lnTo>
                  <a:pt x="12192" y="12191"/>
                </a:lnTo>
                <a:lnTo>
                  <a:pt x="7620" y="13715"/>
                </a:lnTo>
                <a:lnTo>
                  <a:pt x="4572" y="15239"/>
                </a:lnTo>
                <a:lnTo>
                  <a:pt x="0" y="15239"/>
                </a:lnTo>
                <a:lnTo>
                  <a:pt x="0" y="48768"/>
                </a:lnTo>
                <a:lnTo>
                  <a:pt x="12192" y="48768"/>
                </a:lnTo>
                <a:lnTo>
                  <a:pt x="12192" y="143256"/>
                </a:lnTo>
                <a:lnTo>
                  <a:pt x="10668" y="146303"/>
                </a:lnTo>
                <a:lnTo>
                  <a:pt x="7620" y="147827"/>
                </a:lnTo>
                <a:lnTo>
                  <a:pt x="0" y="147827"/>
                </a:lnTo>
                <a:lnTo>
                  <a:pt x="0" y="182880"/>
                </a:lnTo>
                <a:lnTo>
                  <a:pt x="48768" y="182880"/>
                </a:lnTo>
                <a:lnTo>
                  <a:pt x="48768" y="147827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348817" y="4768326"/>
            <a:ext cx="87405" cy="161365"/>
          </a:xfrm>
          <a:custGeom>
            <a:avLst/>
            <a:gdLst/>
            <a:ahLst/>
            <a:cxnLst/>
            <a:rect l="l" t="t" r="r" b="b"/>
            <a:pathLst>
              <a:path w="99059" h="182879">
                <a:moveTo>
                  <a:pt x="36575" y="99092"/>
                </a:moveTo>
                <a:lnTo>
                  <a:pt x="36575" y="60959"/>
                </a:lnTo>
                <a:lnTo>
                  <a:pt x="41148" y="53339"/>
                </a:lnTo>
                <a:lnTo>
                  <a:pt x="44196" y="48768"/>
                </a:lnTo>
                <a:lnTo>
                  <a:pt x="47244" y="45719"/>
                </a:lnTo>
                <a:lnTo>
                  <a:pt x="48768" y="44195"/>
                </a:lnTo>
                <a:lnTo>
                  <a:pt x="51816" y="42671"/>
                </a:lnTo>
                <a:lnTo>
                  <a:pt x="56388" y="42671"/>
                </a:lnTo>
                <a:lnTo>
                  <a:pt x="59436" y="45719"/>
                </a:lnTo>
                <a:lnTo>
                  <a:pt x="59436" y="48768"/>
                </a:lnTo>
                <a:lnTo>
                  <a:pt x="60959" y="51815"/>
                </a:lnTo>
                <a:lnTo>
                  <a:pt x="60959" y="143256"/>
                </a:lnTo>
                <a:lnTo>
                  <a:pt x="59436" y="146303"/>
                </a:lnTo>
                <a:lnTo>
                  <a:pt x="57912" y="147827"/>
                </a:lnTo>
                <a:lnTo>
                  <a:pt x="51816" y="147827"/>
                </a:lnTo>
                <a:lnTo>
                  <a:pt x="51816" y="182880"/>
                </a:lnTo>
                <a:lnTo>
                  <a:pt x="99059" y="182880"/>
                </a:lnTo>
                <a:lnTo>
                  <a:pt x="99059" y="147827"/>
                </a:lnTo>
                <a:lnTo>
                  <a:pt x="88391" y="147827"/>
                </a:lnTo>
                <a:lnTo>
                  <a:pt x="86867" y="144780"/>
                </a:lnTo>
                <a:lnTo>
                  <a:pt x="86742" y="49744"/>
                </a:lnTo>
                <a:lnTo>
                  <a:pt x="85606" y="36388"/>
                </a:lnTo>
                <a:lnTo>
                  <a:pt x="83819" y="25907"/>
                </a:lnTo>
                <a:lnTo>
                  <a:pt x="82295" y="18287"/>
                </a:lnTo>
                <a:lnTo>
                  <a:pt x="79247" y="12191"/>
                </a:lnTo>
                <a:lnTo>
                  <a:pt x="74675" y="7619"/>
                </a:lnTo>
                <a:lnTo>
                  <a:pt x="71627" y="3047"/>
                </a:lnTo>
                <a:lnTo>
                  <a:pt x="67055" y="0"/>
                </a:lnTo>
                <a:lnTo>
                  <a:pt x="57912" y="0"/>
                </a:lnTo>
                <a:lnTo>
                  <a:pt x="53340" y="1524"/>
                </a:lnTo>
                <a:lnTo>
                  <a:pt x="48768" y="4571"/>
                </a:lnTo>
                <a:lnTo>
                  <a:pt x="44196" y="7619"/>
                </a:lnTo>
                <a:lnTo>
                  <a:pt x="39624" y="15239"/>
                </a:lnTo>
                <a:lnTo>
                  <a:pt x="33527" y="24383"/>
                </a:lnTo>
                <a:lnTo>
                  <a:pt x="33527" y="0"/>
                </a:lnTo>
                <a:lnTo>
                  <a:pt x="25907" y="0"/>
                </a:lnTo>
                <a:lnTo>
                  <a:pt x="22261" y="3328"/>
                </a:lnTo>
                <a:lnTo>
                  <a:pt x="11475" y="10445"/>
                </a:lnTo>
                <a:lnTo>
                  <a:pt x="0" y="15239"/>
                </a:lnTo>
                <a:lnTo>
                  <a:pt x="0" y="50291"/>
                </a:lnTo>
                <a:lnTo>
                  <a:pt x="10668" y="50291"/>
                </a:lnTo>
                <a:lnTo>
                  <a:pt x="10668" y="144780"/>
                </a:lnTo>
                <a:lnTo>
                  <a:pt x="9144" y="147827"/>
                </a:lnTo>
                <a:lnTo>
                  <a:pt x="0" y="147827"/>
                </a:lnTo>
                <a:lnTo>
                  <a:pt x="0" y="182880"/>
                </a:lnTo>
                <a:lnTo>
                  <a:pt x="45720" y="182880"/>
                </a:lnTo>
                <a:lnTo>
                  <a:pt x="45720" y="147827"/>
                </a:lnTo>
                <a:lnTo>
                  <a:pt x="38100" y="147827"/>
                </a:lnTo>
                <a:lnTo>
                  <a:pt x="36575" y="144780"/>
                </a:lnTo>
                <a:lnTo>
                  <a:pt x="36575" y="99092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262756" y="4840941"/>
            <a:ext cx="29583" cy="91439"/>
          </a:xfrm>
          <a:custGeom>
            <a:avLst/>
            <a:gdLst/>
            <a:ahLst/>
            <a:cxnLst/>
            <a:rect l="l" t="t" r="r" b="b"/>
            <a:pathLst>
              <a:path w="33527" h="103631">
                <a:moveTo>
                  <a:pt x="12191" y="99059"/>
                </a:moveTo>
                <a:lnTo>
                  <a:pt x="18287" y="103631"/>
                </a:lnTo>
                <a:lnTo>
                  <a:pt x="28955" y="103631"/>
                </a:lnTo>
                <a:lnTo>
                  <a:pt x="33527" y="102107"/>
                </a:lnTo>
                <a:lnTo>
                  <a:pt x="30479" y="64007"/>
                </a:lnTo>
                <a:lnTo>
                  <a:pt x="28955" y="60959"/>
                </a:lnTo>
                <a:lnTo>
                  <a:pt x="27431" y="57911"/>
                </a:lnTo>
                <a:lnTo>
                  <a:pt x="25907" y="53339"/>
                </a:lnTo>
                <a:lnTo>
                  <a:pt x="25907" y="45719"/>
                </a:lnTo>
                <a:lnTo>
                  <a:pt x="24383" y="0"/>
                </a:lnTo>
                <a:lnTo>
                  <a:pt x="18287" y="4571"/>
                </a:lnTo>
                <a:lnTo>
                  <a:pt x="13715" y="9143"/>
                </a:lnTo>
                <a:lnTo>
                  <a:pt x="10667" y="13715"/>
                </a:lnTo>
                <a:lnTo>
                  <a:pt x="7619" y="19811"/>
                </a:lnTo>
                <a:lnTo>
                  <a:pt x="4572" y="24383"/>
                </a:lnTo>
                <a:lnTo>
                  <a:pt x="3048" y="32003"/>
                </a:lnTo>
                <a:lnTo>
                  <a:pt x="1524" y="38099"/>
                </a:lnTo>
                <a:lnTo>
                  <a:pt x="0" y="45719"/>
                </a:lnTo>
                <a:lnTo>
                  <a:pt x="0" y="53339"/>
                </a:lnTo>
                <a:lnTo>
                  <a:pt x="887" y="66045"/>
                </a:lnTo>
                <a:lnTo>
                  <a:pt x="3545" y="78508"/>
                </a:lnTo>
                <a:lnTo>
                  <a:pt x="7619" y="89915"/>
                </a:lnTo>
                <a:lnTo>
                  <a:pt x="12191" y="99059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469841" y="4839595"/>
            <a:ext cx="16136" cy="43031"/>
          </a:xfrm>
          <a:custGeom>
            <a:avLst/>
            <a:gdLst/>
            <a:ahLst/>
            <a:cxnLst/>
            <a:rect l="l" t="t" r="r" b="b"/>
            <a:pathLst>
              <a:path w="18288" h="48768">
                <a:moveTo>
                  <a:pt x="18288" y="6095"/>
                </a:moveTo>
                <a:lnTo>
                  <a:pt x="15240" y="10667"/>
                </a:lnTo>
                <a:lnTo>
                  <a:pt x="12192" y="13715"/>
                </a:lnTo>
                <a:lnTo>
                  <a:pt x="6096" y="13715"/>
                </a:lnTo>
                <a:lnTo>
                  <a:pt x="3048" y="10667"/>
                </a:lnTo>
                <a:lnTo>
                  <a:pt x="1524" y="6095"/>
                </a:lnTo>
                <a:lnTo>
                  <a:pt x="0" y="0"/>
                </a:lnTo>
                <a:lnTo>
                  <a:pt x="3048" y="47243"/>
                </a:lnTo>
                <a:lnTo>
                  <a:pt x="6096" y="47243"/>
                </a:lnTo>
                <a:lnTo>
                  <a:pt x="9144" y="48767"/>
                </a:lnTo>
                <a:lnTo>
                  <a:pt x="18288" y="48767"/>
                </a:lnTo>
                <a:lnTo>
                  <a:pt x="18288" y="6095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464462" y="4892039"/>
            <a:ext cx="57821" cy="110266"/>
          </a:xfrm>
          <a:custGeom>
            <a:avLst/>
            <a:gdLst/>
            <a:ahLst/>
            <a:cxnLst/>
            <a:rect l="l" t="t" r="r" b="b"/>
            <a:pathLst>
              <a:path w="65531" h="124968">
                <a:moveTo>
                  <a:pt x="29167" y="11746"/>
                </a:moveTo>
                <a:lnTo>
                  <a:pt x="17250" y="7944"/>
                </a:lnTo>
                <a:lnTo>
                  <a:pt x="4572" y="4572"/>
                </a:lnTo>
                <a:lnTo>
                  <a:pt x="1524" y="3048"/>
                </a:lnTo>
                <a:lnTo>
                  <a:pt x="0" y="0"/>
                </a:lnTo>
                <a:lnTo>
                  <a:pt x="0" y="62484"/>
                </a:lnTo>
                <a:lnTo>
                  <a:pt x="1524" y="59436"/>
                </a:lnTo>
                <a:lnTo>
                  <a:pt x="4572" y="54864"/>
                </a:lnTo>
                <a:lnTo>
                  <a:pt x="12191" y="56388"/>
                </a:lnTo>
                <a:lnTo>
                  <a:pt x="19811" y="59436"/>
                </a:lnTo>
                <a:lnTo>
                  <a:pt x="27431" y="60960"/>
                </a:lnTo>
                <a:lnTo>
                  <a:pt x="33527" y="62484"/>
                </a:lnTo>
                <a:lnTo>
                  <a:pt x="38100" y="64008"/>
                </a:lnTo>
                <a:lnTo>
                  <a:pt x="39624" y="67056"/>
                </a:lnTo>
                <a:lnTo>
                  <a:pt x="41148" y="68580"/>
                </a:lnTo>
                <a:lnTo>
                  <a:pt x="41148" y="82296"/>
                </a:lnTo>
                <a:lnTo>
                  <a:pt x="39624" y="85344"/>
                </a:lnTo>
                <a:lnTo>
                  <a:pt x="36575" y="88392"/>
                </a:lnTo>
                <a:lnTo>
                  <a:pt x="33527" y="89916"/>
                </a:lnTo>
                <a:lnTo>
                  <a:pt x="28955" y="91440"/>
                </a:lnTo>
                <a:lnTo>
                  <a:pt x="25907" y="92964"/>
                </a:lnTo>
                <a:lnTo>
                  <a:pt x="13715" y="92964"/>
                </a:lnTo>
                <a:lnTo>
                  <a:pt x="9143" y="91440"/>
                </a:lnTo>
                <a:lnTo>
                  <a:pt x="16763" y="124968"/>
                </a:lnTo>
                <a:lnTo>
                  <a:pt x="20587" y="124832"/>
                </a:lnTo>
                <a:lnTo>
                  <a:pt x="33273" y="122092"/>
                </a:lnTo>
                <a:lnTo>
                  <a:pt x="44195" y="115824"/>
                </a:lnTo>
                <a:lnTo>
                  <a:pt x="55165" y="104335"/>
                </a:lnTo>
                <a:lnTo>
                  <a:pt x="60959" y="92964"/>
                </a:lnTo>
                <a:lnTo>
                  <a:pt x="62099" y="89297"/>
                </a:lnTo>
                <a:lnTo>
                  <a:pt x="64673" y="77138"/>
                </a:lnTo>
                <a:lnTo>
                  <a:pt x="65531" y="64008"/>
                </a:lnTo>
                <a:lnTo>
                  <a:pt x="65293" y="56169"/>
                </a:lnTo>
                <a:lnTo>
                  <a:pt x="63483" y="43392"/>
                </a:lnTo>
                <a:lnTo>
                  <a:pt x="59435" y="32004"/>
                </a:lnTo>
                <a:lnTo>
                  <a:pt x="49781" y="20833"/>
                </a:lnTo>
                <a:lnTo>
                  <a:pt x="38100" y="15240"/>
                </a:lnTo>
                <a:lnTo>
                  <a:pt x="29167" y="11746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902836" y="4697057"/>
            <a:ext cx="44374" cy="235323"/>
          </a:xfrm>
          <a:custGeom>
            <a:avLst/>
            <a:gdLst/>
            <a:ahLst/>
            <a:cxnLst/>
            <a:rect l="l" t="t" r="r" b="b"/>
            <a:pathLst>
              <a:path w="50291" h="266699">
                <a:moveTo>
                  <a:pt x="50291" y="228599"/>
                </a:moveTo>
                <a:lnTo>
                  <a:pt x="41147" y="228599"/>
                </a:lnTo>
                <a:lnTo>
                  <a:pt x="39623" y="225551"/>
                </a:lnTo>
                <a:lnTo>
                  <a:pt x="39623" y="0"/>
                </a:lnTo>
                <a:lnTo>
                  <a:pt x="32003" y="0"/>
                </a:lnTo>
                <a:lnTo>
                  <a:pt x="27431" y="4572"/>
                </a:lnTo>
                <a:lnTo>
                  <a:pt x="22859" y="7620"/>
                </a:lnTo>
                <a:lnTo>
                  <a:pt x="18287" y="10668"/>
                </a:lnTo>
                <a:lnTo>
                  <a:pt x="13715" y="12192"/>
                </a:lnTo>
                <a:lnTo>
                  <a:pt x="13715" y="213359"/>
                </a:lnTo>
                <a:lnTo>
                  <a:pt x="10667" y="217931"/>
                </a:lnTo>
                <a:lnTo>
                  <a:pt x="7619" y="222503"/>
                </a:lnTo>
                <a:lnTo>
                  <a:pt x="4571" y="224027"/>
                </a:lnTo>
                <a:lnTo>
                  <a:pt x="1524" y="225551"/>
                </a:lnTo>
                <a:lnTo>
                  <a:pt x="0" y="225551"/>
                </a:lnTo>
                <a:lnTo>
                  <a:pt x="3047" y="263651"/>
                </a:lnTo>
                <a:lnTo>
                  <a:pt x="7619" y="260603"/>
                </a:lnTo>
                <a:lnTo>
                  <a:pt x="12191" y="256031"/>
                </a:lnTo>
                <a:lnTo>
                  <a:pt x="16763" y="248411"/>
                </a:lnTo>
                <a:lnTo>
                  <a:pt x="16763" y="266699"/>
                </a:lnTo>
                <a:lnTo>
                  <a:pt x="24852" y="265807"/>
                </a:lnTo>
                <a:lnTo>
                  <a:pt x="37732" y="264889"/>
                </a:lnTo>
                <a:lnTo>
                  <a:pt x="50291" y="263651"/>
                </a:lnTo>
                <a:lnTo>
                  <a:pt x="50291" y="228599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723990" y="4697057"/>
            <a:ext cx="25549" cy="59167"/>
          </a:xfrm>
          <a:custGeom>
            <a:avLst/>
            <a:gdLst/>
            <a:ahLst/>
            <a:cxnLst/>
            <a:rect l="l" t="t" r="r" b="b"/>
            <a:pathLst>
              <a:path w="28955" h="67055">
                <a:moveTo>
                  <a:pt x="28955" y="33528"/>
                </a:moveTo>
                <a:lnTo>
                  <a:pt x="28955" y="24384"/>
                </a:lnTo>
                <a:lnTo>
                  <a:pt x="27431" y="16764"/>
                </a:lnTo>
                <a:lnTo>
                  <a:pt x="25907" y="10668"/>
                </a:lnTo>
                <a:lnTo>
                  <a:pt x="22859" y="4572"/>
                </a:lnTo>
                <a:lnTo>
                  <a:pt x="18287" y="0"/>
                </a:lnTo>
                <a:lnTo>
                  <a:pt x="10668" y="0"/>
                </a:lnTo>
                <a:lnTo>
                  <a:pt x="7620" y="4572"/>
                </a:lnTo>
                <a:lnTo>
                  <a:pt x="4572" y="10668"/>
                </a:lnTo>
                <a:lnTo>
                  <a:pt x="1524" y="16764"/>
                </a:lnTo>
                <a:lnTo>
                  <a:pt x="0" y="24384"/>
                </a:lnTo>
                <a:lnTo>
                  <a:pt x="0" y="42672"/>
                </a:lnTo>
                <a:lnTo>
                  <a:pt x="1524" y="50292"/>
                </a:lnTo>
                <a:lnTo>
                  <a:pt x="4572" y="56387"/>
                </a:lnTo>
                <a:lnTo>
                  <a:pt x="7620" y="64008"/>
                </a:lnTo>
                <a:lnTo>
                  <a:pt x="10668" y="67056"/>
                </a:lnTo>
                <a:lnTo>
                  <a:pt x="18287" y="67056"/>
                </a:lnTo>
                <a:lnTo>
                  <a:pt x="22859" y="64008"/>
                </a:lnTo>
                <a:lnTo>
                  <a:pt x="25907" y="56387"/>
                </a:lnTo>
                <a:lnTo>
                  <a:pt x="27431" y="50292"/>
                </a:lnTo>
                <a:lnTo>
                  <a:pt x="28955" y="42672"/>
                </a:lnTo>
                <a:lnTo>
                  <a:pt x="28955" y="33528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866529" y="4707815"/>
            <a:ext cx="48409" cy="225910"/>
          </a:xfrm>
          <a:custGeom>
            <a:avLst/>
            <a:gdLst/>
            <a:ahLst/>
            <a:cxnLst/>
            <a:rect l="l" t="t" r="r" b="b"/>
            <a:pathLst>
              <a:path w="54863" h="256031">
                <a:moveTo>
                  <a:pt x="54863" y="80771"/>
                </a:moveTo>
                <a:lnTo>
                  <a:pt x="51815" y="76199"/>
                </a:lnTo>
                <a:lnTo>
                  <a:pt x="47243" y="73151"/>
                </a:lnTo>
                <a:lnTo>
                  <a:pt x="44195" y="71627"/>
                </a:lnTo>
                <a:lnTo>
                  <a:pt x="41148" y="70103"/>
                </a:lnTo>
                <a:lnTo>
                  <a:pt x="38100" y="68579"/>
                </a:lnTo>
                <a:lnTo>
                  <a:pt x="28955" y="68579"/>
                </a:lnTo>
                <a:lnTo>
                  <a:pt x="22859" y="71627"/>
                </a:lnTo>
                <a:lnTo>
                  <a:pt x="16763" y="79247"/>
                </a:lnTo>
                <a:lnTo>
                  <a:pt x="12849" y="86897"/>
                </a:lnTo>
                <a:lnTo>
                  <a:pt x="8337" y="98844"/>
                </a:lnTo>
                <a:lnTo>
                  <a:pt x="4572" y="112775"/>
                </a:lnTo>
                <a:lnTo>
                  <a:pt x="2602" y="124277"/>
                </a:lnTo>
                <a:lnTo>
                  <a:pt x="1156" y="136629"/>
                </a:lnTo>
                <a:lnTo>
                  <a:pt x="289" y="149559"/>
                </a:lnTo>
                <a:lnTo>
                  <a:pt x="0" y="163067"/>
                </a:lnTo>
                <a:lnTo>
                  <a:pt x="225" y="174224"/>
                </a:lnTo>
                <a:lnTo>
                  <a:pt x="1059" y="187110"/>
                </a:lnTo>
                <a:lnTo>
                  <a:pt x="2508" y="199700"/>
                </a:lnTo>
                <a:lnTo>
                  <a:pt x="4572" y="211835"/>
                </a:lnTo>
                <a:lnTo>
                  <a:pt x="7548" y="223235"/>
                </a:lnTo>
                <a:lnTo>
                  <a:pt x="11950" y="235625"/>
                </a:lnTo>
                <a:lnTo>
                  <a:pt x="16763" y="245363"/>
                </a:lnTo>
                <a:lnTo>
                  <a:pt x="21335" y="252983"/>
                </a:lnTo>
                <a:lnTo>
                  <a:pt x="27431" y="256031"/>
                </a:lnTo>
                <a:lnTo>
                  <a:pt x="38100" y="256031"/>
                </a:lnTo>
                <a:lnTo>
                  <a:pt x="41148" y="254507"/>
                </a:lnTo>
                <a:lnTo>
                  <a:pt x="44195" y="251459"/>
                </a:lnTo>
                <a:lnTo>
                  <a:pt x="41148" y="213359"/>
                </a:lnTo>
                <a:lnTo>
                  <a:pt x="38100" y="213359"/>
                </a:lnTo>
                <a:lnTo>
                  <a:pt x="33527" y="208787"/>
                </a:lnTo>
                <a:lnTo>
                  <a:pt x="32003" y="201167"/>
                </a:lnTo>
                <a:lnTo>
                  <a:pt x="31603" y="199911"/>
                </a:lnTo>
                <a:lnTo>
                  <a:pt x="29286" y="189468"/>
                </a:lnTo>
                <a:lnTo>
                  <a:pt x="27895" y="176580"/>
                </a:lnTo>
                <a:lnTo>
                  <a:pt x="27431" y="161543"/>
                </a:lnTo>
                <a:lnTo>
                  <a:pt x="27439" y="155545"/>
                </a:lnTo>
                <a:lnTo>
                  <a:pt x="27735" y="142050"/>
                </a:lnTo>
                <a:lnTo>
                  <a:pt x="28955" y="131063"/>
                </a:lnTo>
                <a:lnTo>
                  <a:pt x="30479" y="123443"/>
                </a:lnTo>
                <a:lnTo>
                  <a:pt x="32003" y="117347"/>
                </a:lnTo>
                <a:lnTo>
                  <a:pt x="35051" y="114299"/>
                </a:lnTo>
                <a:lnTo>
                  <a:pt x="36575" y="109727"/>
                </a:lnTo>
                <a:lnTo>
                  <a:pt x="39624" y="108203"/>
                </a:lnTo>
                <a:lnTo>
                  <a:pt x="45719" y="108203"/>
                </a:lnTo>
                <a:lnTo>
                  <a:pt x="50291" y="112775"/>
                </a:lnTo>
                <a:lnTo>
                  <a:pt x="51815" y="115823"/>
                </a:lnTo>
                <a:lnTo>
                  <a:pt x="53339" y="120395"/>
                </a:lnTo>
                <a:lnTo>
                  <a:pt x="54863" y="124967"/>
                </a:lnTo>
                <a:lnTo>
                  <a:pt x="54863" y="175181"/>
                </a:lnTo>
                <a:lnTo>
                  <a:pt x="54863" y="0"/>
                </a:lnTo>
                <a:lnTo>
                  <a:pt x="50291" y="1523"/>
                </a:lnTo>
                <a:lnTo>
                  <a:pt x="44195" y="3047"/>
                </a:lnTo>
                <a:lnTo>
                  <a:pt x="44195" y="38099"/>
                </a:lnTo>
                <a:lnTo>
                  <a:pt x="54863" y="38099"/>
                </a:lnTo>
                <a:lnTo>
                  <a:pt x="54863" y="80771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957508" y="4709160"/>
            <a:ext cx="131780" cy="220531"/>
          </a:xfrm>
          <a:custGeom>
            <a:avLst/>
            <a:gdLst/>
            <a:ahLst/>
            <a:cxnLst/>
            <a:rect l="l" t="t" r="r" b="b"/>
            <a:pathLst>
              <a:path w="149351" h="249935">
                <a:moveTo>
                  <a:pt x="140207" y="39623"/>
                </a:moveTo>
                <a:lnTo>
                  <a:pt x="143255" y="36575"/>
                </a:lnTo>
                <a:lnTo>
                  <a:pt x="146303" y="35051"/>
                </a:lnTo>
                <a:lnTo>
                  <a:pt x="149351" y="35051"/>
                </a:lnTo>
                <a:lnTo>
                  <a:pt x="149351" y="0"/>
                </a:lnTo>
                <a:lnTo>
                  <a:pt x="106679" y="0"/>
                </a:lnTo>
                <a:lnTo>
                  <a:pt x="106679" y="35051"/>
                </a:lnTo>
                <a:lnTo>
                  <a:pt x="115824" y="35051"/>
                </a:lnTo>
                <a:lnTo>
                  <a:pt x="117348" y="38099"/>
                </a:lnTo>
                <a:lnTo>
                  <a:pt x="118872" y="41147"/>
                </a:lnTo>
                <a:lnTo>
                  <a:pt x="118872" y="45719"/>
                </a:lnTo>
                <a:lnTo>
                  <a:pt x="117348" y="50291"/>
                </a:lnTo>
                <a:lnTo>
                  <a:pt x="117348" y="57911"/>
                </a:lnTo>
                <a:lnTo>
                  <a:pt x="115580" y="73161"/>
                </a:lnTo>
                <a:lnTo>
                  <a:pt x="114086" y="85939"/>
                </a:lnTo>
                <a:lnTo>
                  <a:pt x="112593" y="98635"/>
                </a:lnTo>
                <a:lnTo>
                  <a:pt x="111099" y="111260"/>
                </a:lnTo>
                <a:lnTo>
                  <a:pt x="109606" y="123826"/>
                </a:lnTo>
                <a:lnTo>
                  <a:pt x="108112" y="136345"/>
                </a:lnTo>
                <a:lnTo>
                  <a:pt x="106619" y="148828"/>
                </a:lnTo>
                <a:lnTo>
                  <a:pt x="105125" y="161288"/>
                </a:lnTo>
                <a:lnTo>
                  <a:pt x="103631" y="173735"/>
                </a:lnTo>
                <a:lnTo>
                  <a:pt x="103357" y="171449"/>
                </a:lnTo>
                <a:lnTo>
                  <a:pt x="101864" y="159000"/>
                </a:lnTo>
                <a:lnTo>
                  <a:pt x="100370" y="146537"/>
                </a:lnTo>
                <a:lnTo>
                  <a:pt x="98877" y="134048"/>
                </a:lnTo>
                <a:lnTo>
                  <a:pt x="97383" y="121521"/>
                </a:lnTo>
                <a:lnTo>
                  <a:pt x="95890" y="108945"/>
                </a:lnTo>
                <a:lnTo>
                  <a:pt x="94396" y="96308"/>
                </a:lnTo>
                <a:lnTo>
                  <a:pt x="92903" y="83598"/>
                </a:lnTo>
                <a:lnTo>
                  <a:pt x="91409" y="70803"/>
                </a:lnTo>
                <a:lnTo>
                  <a:pt x="89915" y="57911"/>
                </a:lnTo>
                <a:lnTo>
                  <a:pt x="89915" y="51815"/>
                </a:lnTo>
                <a:lnTo>
                  <a:pt x="88391" y="47243"/>
                </a:lnTo>
                <a:lnTo>
                  <a:pt x="88391" y="41147"/>
                </a:lnTo>
                <a:lnTo>
                  <a:pt x="89915" y="38099"/>
                </a:lnTo>
                <a:lnTo>
                  <a:pt x="92963" y="35051"/>
                </a:lnTo>
                <a:lnTo>
                  <a:pt x="99059" y="35051"/>
                </a:lnTo>
                <a:lnTo>
                  <a:pt x="99059" y="0"/>
                </a:lnTo>
                <a:lnTo>
                  <a:pt x="53339" y="0"/>
                </a:lnTo>
                <a:lnTo>
                  <a:pt x="53339" y="35051"/>
                </a:lnTo>
                <a:lnTo>
                  <a:pt x="56387" y="35051"/>
                </a:lnTo>
                <a:lnTo>
                  <a:pt x="59435" y="38099"/>
                </a:lnTo>
                <a:lnTo>
                  <a:pt x="60959" y="41147"/>
                </a:lnTo>
                <a:lnTo>
                  <a:pt x="62483" y="45719"/>
                </a:lnTo>
                <a:lnTo>
                  <a:pt x="62483" y="51815"/>
                </a:lnTo>
                <a:lnTo>
                  <a:pt x="64040" y="55156"/>
                </a:lnTo>
                <a:lnTo>
                  <a:pt x="65553" y="68311"/>
                </a:lnTo>
                <a:lnTo>
                  <a:pt x="67066" y="80803"/>
                </a:lnTo>
                <a:lnTo>
                  <a:pt x="68579" y="92963"/>
                </a:lnTo>
                <a:lnTo>
                  <a:pt x="68051" y="96487"/>
                </a:lnTo>
                <a:lnTo>
                  <a:pt x="66167" y="109047"/>
                </a:lnTo>
                <a:lnTo>
                  <a:pt x="64283" y="121606"/>
                </a:lnTo>
                <a:lnTo>
                  <a:pt x="62399" y="134166"/>
                </a:lnTo>
                <a:lnTo>
                  <a:pt x="60515" y="146725"/>
                </a:lnTo>
                <a:lnTo>
                  <a:pt x="58631" y="159285"/>
                </a:lnTo>
                <a:lnTo>
                  <a:pt x="56747" y="171844"/>
                </a:lnTo>
                <a:lnTo>
                  <a:pt x="54863" y="184403"/>
                </a:lnTo>
                <a:lnTo>
                  <a:pt x="53183" y="168712"/>
                </a:lnTo>
                <a:lnTo>
                  <a:pt x="51845" y="156218"/>
                </a:lnTo>
                <a:lnTo>
                  <a:pt x="50508" y="143704"/>
                </a:lnTo>
                <a:lnTo>
                  <a:pt x="49171" y="131163"/>
                </a:lnTo>
                <a:lnTo>
                  <a:pt x="47834" y="118586"/>
                </a:lnTo>
                <a:lnTo>
                  <a:pt x="46496" y="105965"/>
                </a:lnTo>
                <a:lnTo>
                  <a:pt x="45159" y="93290"/>
                </a:lnTo>
                <a:lnTo>
                  <a:pt x="43822" y="80554"/>
                </a:lnTo>
                <a:lnTo>
                  <a:pt x="42485" y="67748"/>
                </a:lnTo>
                <a:lnTo>
                  <a:pt x="41148" y="54863"/>
                </a:lnTo>
                <a:lnTo>
                  <a:pt x="39624" y="50291"/>
                </a:lnTo>
                <a:lnTo>
                  <a:pt x="39624" y="39623"/>
                </a:lnTo>
                <a:lnTo>
                  <a:pt x="41148" y="38099"/>
                </a:lnTo>
                <a:lnTo>
                  <a:pt x="42672" y="35051"/>
                </a:lnTo>
                <a:lnTo>
                  <a:pt x="48767" y="35051"/>
                </a:lnTo>
                <a:lnTo>
                  <a:pt x="48767" y="0"/>
                </a:lnTo>
                <a:lnTo>
                  <a:pt x="0" y="0"/>
                </a:lnTo>
                <a:lnTo>
                  <a:pt x="0" y="35051"/>
                </a:lnTo>
                <a:lnTo>
                  <a:pt x="3048" y="35051"/>
                </a:lnTo>
                <a:lnTo>
                  <a:pt x="6096" y="36575"/>
                </a:lnTo>
                <a:lnTo>
                  <a:pt x="9143" y="39623"/>
                </a:lnTo>
                <a:lnTo>
                  <a:pt x="9143" y="42671"/>
                </a:lnTo>
                <a:lnTo>
                  <a:pt x="10667" y="44195"/>
                </a:lnTo>
                <a:lnTo>
                  <a:pt x="10667" y="50291"/>
                </a:lnTo>
                <a:lnTo>
                  <a:pt x="12191" y="57911"/>
                </a:lnTo>
                <a:lnTo>
                  <a:pt x="12555" y="60953"/>
                </a:lnTo>
                <a:lnTo>
                  <a:pt x="14082" y="73552"/>
                </a:lnTo>
                <a:lnTo>
                  <a:pt x="15642" y="86151"/>
                </a:lnTo>
                <a:lnTo>
                  <a:pt x="17231" y="98750"/>
                </a:lnTo>
                <a:lnTo>
                  <a:pt x="18841" y="111348"/>
                </a:lnTo>
                <a:lnTo>
                  <a:pt x="20470" y="123947"/>
                </a:lnTo>
                <a:lnTo>
                  <a:pt x="22110" y="136546"/>
                </a:lnTo>
                <a:lnTo>
                  <a:pt x="23758" y="149145"/>
                </a:lnTo>
                <a:lnTo>
                  <a:pt x="25407" y="161744"/>
                </a:lnTo>
                <a:lnTo>
                  <a:pt x="27054" y="174343"/>
                </a:lnTo>
                <a:lnTo>
                  <a:pt x="28692" y="186941"/>
                </a:lnTo>
                <a:lnTo>
                  <a:pt x="30316" y="199540"/>
                </a:lnTo>
                <a:lnTo>
                  <a:pt x="31922" y="212139"/>
                </a:lnTo>
                <a:lnTo>
                  <a:pt x="33504" y="224738"/>
                </a:lnTo>
                <a:lnTo>
                  <a:pt x="35057" y="237337"/>
                </a:lnTo>
                <a:lnTo>
                  <a:pt x="36575" y="249935"/>
                </a:lnTo>
                <a:lnTo>
                  <a:pt x="60959" y="249935"/>
                </a:lnTo>
                <a:lnTo>
                  <a:pt x="62483" y="238768"/>
                </a:lnTo>
                <a:lnTo>
                  <a:pt x="64224" y="226013"/>
                </a:lnTo>
                <a:lnTo>
                  <a:pt x="65966" y="213293"/>
                </a:lnTo>
                <a:lnTo>
                  <a:pt x="67708" y="200627"/>
                </a:lnTo>
                <a:lnTo>
                  <a:pt x="69450" y="188034"/>
                </a:lnTo>
                <a:lnTo>
                  <a:pt x="71192" y="175531"/>
                </a:lnTo>
                <a:lnTo>
                  <a:pt x="72934" y="163139"/>
                </a:lnTo>
                <a:lnTo>
                  <a:pt x="74675" y="150875"/>
                </a:lnTo>
                <a:lnTo>
                  <a:pt x="76199" y="161591"/>
                </a:lnTo>
                <a:lnTo>
                  <a:pt x="77940" y="173969"/>
                </a:lnTo>
                <a:lnTo>
                  <a:pt x="79682" y="186458"/>
                </a:lnTo>
                <a:lnTo>
                  <a:pt x="81424" y="199041"/>
                </a:lnTo>
                <a:lnTo>
                  <a:pt x="83166" y="211699"/>
                </a:lnTo>
                <a:lnTo>
                  <a:pt x="84908" y="224413"/>
                </a:lnTo>
                <a:lnTo>
                  <a:pt x="86650" y="237165"/>
                </a:lnTo>
                <a:lnTo>
                  <a:pt x="88391" y="249935"/>
                </a:lnTo>
                <a:lnTo>
                  <a:pt x="112775" y="249935"/>
                </a:lnTo>
                <a:lnTo>
                  <a:pt x="114283" y="237554"/>
                </a:lnTo>
                <a:lnTo>
                  <a:pt x="115808" y="224993"/>
                </a:lnTo>
                <a:lnTo>
                  <a:pt x="117333" y="212403"/>
                </a:lnTo>
                <a:lnTo>
                  <a:pt x="118859" y="199788"/>
                </a:lnTo>
                <a:lnTo>
                  <a:pt x="120384" y="187154"/>
                </a:lnTo>
                <a:lnTo>
                  <a:pt x="121909" y="174506"/>
                </a:lnTo>
                <a:lnTo>
                  <a:pt x="123434" y="161850"/>
                </a:lnTo>
                <a:lnTo>
                  <a:pt x="124959" y="149191"/>
                </a:lnTo>
                <a:lnTo>
                  <a:pt x="126484" y="136535"/>
                </a:lnTo>
                <a:lnTo>
                  <a:pt x="128010" y="123887"/>
                </a:lnTo>
                <a:lnTo>
                  <a:pt x="129535" y="111253"/>
                </a:lnTo>
                <a:lnTo>
                  <a:pt x="131060" y="98637"/>
                </a:lnTo>
                <a:lnTo>
                  <a:pt x="132585" y="86046"/>
                </a:lnTo>
                <a:lnTo>
                  <a:pt x="134110" y="73485"/>
                </a:lnTo>
                <a:lnTo>
                  <a:pt x="135635" y="60959"/>
                </a:lnTo>
                <a:lnTo>
                  <a:pt x="137159" y="51815"/>
                </a:lnTo>
                <a:lnTo>
                  <a:pt x="138683" y="45719"/>
                </a:lnTo>
                <a:lnTo>
                  <a:pt x="140207" y="42671"/>
                </a:lnTo>
                <a:lnTo>
                  <a:pt x="140207" y="39623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580106" y="4709160"/>
            <a:ext cx="130436" cy="220531"/>
          </a:xfrm>
          <a:custGeom>
            <a:avLst/>
            <a:gdLst/>
            <a:ahLst/>
            <a:cxnLst/>
            <a:rect l="l" t="t" r="r" b="b"/>
            <a:pathLst>
              <a:path w="147827" h="249935">
                <a:moveTo>
                  <a:pt x="53340" y="22255"/>
                </a:moveTo>
                <a:lnTo>
                  <a:pt x="53340" y="35051"/>
                </a:lnTo>
                <a:lnTo>
                  <a:pt x="56388" y="35051"/>
                </a:lnTo>
                <a:lnTo>
                  <a:pt x="59436" y="38099"/>
                </a:lnTo>
                <a:lnTo>
                  <a:pt x="60960" y="41147"/>
                </a:lnTo>
                <a:lnTo>
                  <a:pt x="60960" y="45719"/>
                </a:lnTo>
                <a:lnTo>
                  <a:pt x="62484" y="51815"/>
                </a:lnTo>
                <a:lnTo>
                  <a:pt x="62516" y="55156"/>
                </a:lnTo>
                <a:lnTo>
                  <a:pt x="64029" y="68311"/>
                </a:lnTo>
                <a:lnTo>
                  <a:pt x="65542" y="80803"/>
                </a:lnTo>
                <a:lnTo>
                  <a:pt x="67055" y="92963"/>
                </a:lnTo>
                <a:lnTo>
                  <a:pt x="66718" y="96283"/>
                </a:lnTo>
                <a:lnTo>
                  <a:pt x="65334" y="108872"/>
                </a:lnTo>
                <a:lnTo>
                  <a:pt x="63808" y="121461"/>
                </a:lnTo>
                <a:lnTo>
                  <a:pt x="62162" y="134049"/>
                </a:lnTo>
                <a:lnTo>
                  <a:pt x="60421" y="146638"/>
                </a:lnTo>
                <a:lnTo>
                  <a:pt x="58608" y="159226"/>
                </a:lnTo>
                <a:lnTo>
                  <a:pt x="56748" y="171815"/>
                </a:lnTo>
                <a:lnTo>
                  <a:pt x="54864" y="184403"/>
                </a:lnTo>
                <a:lnTo>
                  <a:pt x="54502" y="181034"/>
                </a:lnTo>
                <a:lnTo>
                  <a:pt x="53164" y="168566"/>
                </a:lnTo>
                <a:lnTo>
                  <a:pt x="51815" y="156088"/>
                </a:lnTo>
                <a:lnTo>
                  <a:pt x="50447" y="143591"/>
                </a:lnTo>
                <a:lnTo>
                  <a:pt x="49051" y="131066"/>
                </a:lnTo>
                <a:lnTo>
                  <a:pt x="47619" y="118505"/>
                </a:lnTo>
                <a:lnTo>
                  <a:pt x="46143" y="105899"/>
                </a:lnTo>
                <a:lnTo>
                  <a:pt x="44613" y="93241"/>
                </a:lnTo>
                <a:lnTo>
                  <a:pt x="43023" y="80521"/>
                </a:lnTo>
                <a:lnTo>
                  <a:pt x="41362" y="67731"/>
                </a:lnTo>
                <a:lnTo>
                  <a:pt x="39624" y="54863"/>
                </a:lnTo>
                <a:lnTo>
                  <a:pt x="39624" y="39623"/>
                </a:lnTo>
                <a:lnTo>
                  <a:pt x="41148" y="36575"/>
                </a:lnTo>
                <a:lnTo>
                  <a:pt x="44196" y="35051"/>
                </a:lnTo>
                <a:lnTo>
                  <a:pt x="47244" y="35051"/>
                </a:lnTo>
                <a:lnTo>
                  <a:pt x="47244" y="0"/>
                </a:lnTo>
                <a:lnTo>
                  <a:pt x="0" y="0"/>
                </a:lnTo>
                <a:lnTo>
                  <a:pt x="0" y="35051"/>
                </a:lnTo>
                <a:lnTo>
                  <a:pt x="4572" y="35051"/>
                </a:lnTo>
                <a:lnTo>
                  <a:pt x="6096" y="36575"/>
                </a:lnTo>
                <a:lnTo>
                  <a:pt x="7620" y="39623"/>
                </a:lnTo>
                <a:lnTo>
                  <a:pt x="9144" y="42671"/>
                </a:lnTo>
                <a:lnTo>
                  <a:pt x="9144" y="44195"/>
                </a:lnTo>
                <a:lnTo>
                  <a:pt x="10668" y="50291"/>
                </a:lnTo>
                <a:lnTo>
                  <a:pt x="12192" y="57911"/>
                </a:lnTo>
                <a:lnTo>
                  <a:pt x="12554" y="60953"/>
                </a:lnTo>
                <a:lnTo>
                  <a:pt x="14054" y="73552"/>
                </a:lnTo>
                <a:lnTo>
                  <a:pt x="15558" y="86151"/>
                </a:lnTo>
                <a:lnTo>
                  <a:pt x="17068" y="98750"/>
                </a:lnTo>
                <a:lnTo>
                  <a:pt x="18586" y="111348"/>
                </a:lnTo>
                <a:lnTo>
                  <a:pt x="20115" y="123947"/>
                </a:lnTo>
                <a:lnTo>
                  <a:pt x="21657" y="136546"/>
                </a:lnTo>
                <a:lnTo>
                  <a:pt x="23216" y="149145"/>
                </a:lnTo>
                <a:lnTo>
                  <a:pt x="24793" y="161744"/>
                </a:lnTo>
                <a:lnTo>
                  <a:pt x="26392" y="174343"/>
                </a:lnTo>
                <a:lnTo>
                  <a:pt x="28015" y="186941"/>
                </a:lnTo>
                <a:lnTo>
                  <a:pt x="29664" y="199540"/>
                </a:lnTo>
                <a:lnTo>
                  <a:pt x="31342" y="212139"/>
                </a:lnTo>
                <a:lnTo>
                  <a:pt x="33051" y="224738"/>
                </a:lnTo>
                <a:lnTo>
                  <a:pt x="34795" y="237337"/>
                </a:lnTo>
                <a:lnTo>
                  <a:pt x="36575" y="249935"/>
                </a:lnTo>
                <a:lnTo>
                  <a:pt x="60960" y="249935"/>
                </a:lnTo>
                <a:lnTo>
                  <a:pt x="62483" y="238768"/>
                </a:lnTo>
                <a:lnTo>
                  <a:pt x="64224" y="226013"/>
                </a:lnTo>
                <a:lnTo>
                  <a:pt x="65966" y="213293"/>
                </a:lnTo>
                <a:lnTo>
                  <a:pt x="67708" y="200627"/>
                </a:lnTo>
                <a:lnTo>
                  <a:pt x="69450" y="188034"/>
                </a:lnTo>
                <a:lnTo>
                  <a:pt x="71192" y="175531"/>
                </a:lnTo>
                <a:lnTo>
                  <a:pt x="72934" y="163139"/>
                </a:lnTo>
                <a:lnTo>
                  <a:pt x="74675" y="150875"/>
                </a:lnTo>
                <a:lnTo>
                  <a:pt x="76199" y="161591"/>
                </a:lnTo>
                <a:lnTo>
                  <a:pt x="77940" y="173969"/>
                </a:lnTo>
                <a:lnTo>
                  <a:pt x="79682" y="186458"/>
                </a:lnTo>
                <a:lnTo>
                  <a:pt x="81424" y="199041"/>
                </a:lnTo>
                <a:lnTo>
                  <a:pt x="83166" y="211699"/>
                </a:lnTo>
                <a:lnTo>
                  <a:pt x="84908" y="224413"/>
                </a:lnTo>
                <a:lnTo>
                  <a:pt x="86650" y="237165"/>
                </a:lnTo>
                <a:lnTo>
                  <a:pt x="88392" y="249935"/>
                </a:lnTo>
                <a:lnTo>
                  <a:pt x="111251" y="249935"/>
                </a:lnTo>
                <a:lnTo>
                  <a:pt x="112800" y="237380"/>
                </a:lnTo>
                <a:lnTo>
                  <a:pt x="114378" y="224831"/>
                </a:lnTo>
                <a:lnTo>
                  <a:pt x="115986" y="212253"/>
                </a:lnTo>
                <a:lnTo>
                  <a:pt x="117619" y="199650"/>
                </a:lnTo>
                <a:lnTo>
                  <a:pt x="119270" y="187028"/>
                </a:lnTo>
                <a:lnTo>
                  <a:pt x="120935" y="174393"/>
                </a:lnTo>
                <a:lnTo>
                  <a:pt x="122608" y="161749"/>
                </a:lnTo>
                <a:lnTo>
                  <a:pt x="124284" y="149103"/>
                </a:lnTo>
                <a:lnTo>
                  <a:pt x="125957" y="136460"/>
                </a:lnTo>
                <a:lnTo>
                  <a:pt x="127622" y="123824"/>
                </a:lnTo>
                <a:lnTo>
                  <a:pt x="129274" y="111203"/>
                </a:lnTo>
                <a:lnTo>
                  <a:pt x="130906" y="98600"/>
                </a:lnTo>
                <a:lnTo>
                  <a:pt x="132514" y="86022"/>
                </a:lnTo>
                <a:lnTo>
                  <a:pt x="134092" y="73473"/>
                </a:lnTo>
                <a:lnTo>
                  <a:pt x="135636" y="60959"/>
                </a:lnTo>
                <a:lnTo>
                  <a:pt x="137160" y="51815"/>
                </a:lnTo>
                <a:lnTo>
                  <a:pt x="138684" y="45719"/>
                </a:lnTo>
                <a:lnTo>
                  <a:pt x="138684" y="42671"/>
                </a:lnTo>
                <a:lnTo>
                  <a:pt x="140208" y="39623"/>
                </a:lnTo>
                <a:lnTo>
                  <a:pt x="140208" y="38099"/>
                </a:lnTo>
                <a:lnTo>
                  <a:pt x="143255" y="35051"/>
                </a:lnTo>
                <a:lnTo>
                  <a:pt x="147827" y="35051"/>
                </a:lnTo>
                <a:lnTo>
                  <a:pt x="147827" y="0"/>
                </a:lnTo>
                <a:lnTo>
                  <a:pt x="106679" y="0"/>
                </a:lnTo>
                <a:lnTo>
                  <a:pt x="106679" y="35051"/>
                </a:lnTo>
                <a:lnTo>
                  <a:pt x="115824" y="35051"/>
                </a:lnTo>
                <a:lnTo>
                  <a:pt x="117348" y="38099"/>
                </a:lnTo>
                <a:lnTo>
                  <a:pt x="117348" y="50291"/>
                </a:lnTo>
                <a:lnTo>
                  <a:pt x="115824" y="57911"/>
                </a:lnTo>
                <a:lnTo>
                  <a:pt x="115549" y="60288"/>
                </a:lnTo>
                <a:lnTo>
                  <a:pt x="114056" y="73161"/>
                </a:lnTo>
                <a:lnTo>
                  <a:pt x="112562" y="85939"/>
                </a:lnTo>
                <a:lnTo>
                  <a:pt x="111069" y="98635"/>
                </a:lnTo>
                <a:lnTo>
                  <a:pt x="109575" y="111260"/>
                </a:lnTo>
                <a:lnTo>
                  <a:pt x="108082" y="123826"/>
                </a:lnTo>
                <a:lnTo>
                  <a:pt x="106588" y="136345"/>
                </a:lnTo>
                <a:lnTo>
                  <a:pt x="105095" y="148828"/>
                </a:lnTo>
                <a:lnTo>
                  <a:pt x="103601" y="161288"/>
                </a:lnTo>
                <a:lnTo>
                  <a:pt x="102108" y="173735"/>
                </a:lnTo>
                <a:lnTo>
                  <a:pt x="101936" y="171612"/>
                </a:lnTo>
                <a:lnTo>
                  <a:pt x="100869" y="159145"/>
                </a:lnTo>
                <a:lnTo>
                  <a:pt x="99707" y="146664"/>
                </a:lnTo>
                <a:lnTo>
                  <a:pt x="98463" y="134157"/>
                </a:lnTo>
                <a:lnTo>
                  <a:pt x="97147" y="121612"/>
                </a:lnTo>
                <a:lnTo>
                  <a:pt x="95772" y="109018"/>
                </a:lnTo>
                <a:lnTo>
                  <a:pt x="94349" y="96363"/>
                </a:lnTo>
                <a:lnTo>
                  <a:pt x="92891" y="83635"/>
                </a:lnTo>
                <a:lnTo>
                  <a:pt x="91409" y="70822"/>
                </a:lnTo>
                <a:lnTo>
                  <a:pt x="89916" y="57911"/>
                </a:lnTo>
                <a:lnTo>
                  <a:pt x="88392" y="51815"/>
                </a:lnTo>
                <a:lnTo>
                  <a:pt x="88392" y="38099"/>
                </a:lnTo>
                <a:lnTo>
                  <a:pt x="89916" y="36575"/>
                </a:lnTo>
                <a:lnTo>
                  <a:pt x="92964" y="35051"/>
                </a:lnTo>
                <a:lnTo>
                  <a:pt x="99060" y="35051"/>
                </a:lnTo>
                <a:lnTo>
                  <a:pt x="99060" y="0"/>
                </a:lnTo>
                <a:lnTo>
                  <a:pt x="53340" y="0"/>
                </a:lnTo>
                <a:lnTo>
                  <a:pt x="53340" y="22255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011718" y="4558553"/>
            <a:ext cx="1812679" cy="139042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061934" y="5497158"/>
            <a:ext cx="870024" cy="57015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900108" y="3668357"/>
            <a:ext cx="3334870" cy="250114"/>
          </a:xfrm>
          <a:custGeom>
            <a:avLst/>
            <a:gdLst/>
            <a:ahLst/>
            <a:cxnLst/>
            <a:rect l="l" t="t" r="r" b="b"/>
            <a:pathLst>
              <a:path w="3779519" h="283463">
                <a:moveTo>
                  <a:pt x="3779519" y="0"/>
                </a:moveTo>
                <a:lnTo>
                  <a:pt x="0" y="0"/>
                </a:lnTo>
                <a:lnTo>
                  <a:pt x="0" y="283463"/>
                </a:lnTo>
                <a:lnTo>
                  <a:pt x="3779519" y="283463"/>
                </a:lnTo>
                <a:lnTo>
                  <a:pt x="3779519" y="0"/>
                </a:lnTo>
                <a:close/>
              </a:path>
            </a:pathLst>
          </a:custGeom>
          <a:solidFill>
            <a:srgbClr val="1F49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978101" y="3696597"/>
            <a:ext cx="178845" cy="1936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563970" y="3723490"/>
            <a:ext cx="86060" cy="116989"/>
          </a:xfrm>
          <a:custGeom>
            <a:avLst/>
            <a:gdLst/>
            <a:ahLst/>
            <a:cxnLst/>
            <a:rect l="l" t="t" r="r" b="b"/>
            <a:pathLst>
              <a:path w="97535" h="132587">
                <a:moveTo>
                  <a:pt x="1524" y="129539"/>
                </a:moveTo>
                <a:lnTo>
                  <a:pt x="1524" y="3048"/>
                </a:lnTo>
                <a:lnTo>
                  <a:pt x="3048" y="1524"/>
                </a:lnTo>
                <a:lnTo>
                  <a:pt x="94487" y="1524"/>
                </a:lnTo>
                <a:lnTo>
                  <a:pt x="97535" y="0"/>
                </a:lnTo>
                <a:lnTo>
                  <a:pt x="0" y="0"/>
                </a:lnTo>
                <a:lnTo>
                  <a:pt x="1524" y="129539"/>
                </a:lnTo>
                <a:close/>
              </a:path>
              <a:path w="97535" h="132587">
                <a:moveTo>
                  <a:pt x="97535" y="132587"/>
                </a:moveTo>
                <a:lnTo>
                  <a:pt x="97535" y="0"/>
                </a:lnTo>
                <a:lnTo>
                  <a:pt x="94487" y="1524"/>
                </a:lnTo>
                <a:lnTo>
                  <a:pt x="3048" y="1524"/>
                </a:lnTo>
                <a:lnTo>
                  <a:pt x="1524" y="3048"/>
                </a:lnTo>
                <a:lnTo>
                  <a:pt x="1524" y="129539"/>
                </a:lnTo>
                <a:lnTo>
                  <a:pt x="0" y="0"/>
                </a:lnTo>
                <a:lnTo>
                  <a:pt x="0" y="132587"/>
                </a:lnTo>
                <a:lnTo>
                  <a:pt x="97535" y="132587"/>
                </a:lnTo>
                <a:lnTo>
                  <a:pt x="3048" y="131063"/>
                </a:lnTo>
                <a:lnTo>
                  <a:pt x="3048" y="3047"/>
                </a:lnTo>
                <a:lnTo>
                  <a:pt x="96011" y="3048"/>
                </a:lnTo>
                <a:lnTo>
                  <a:pt x="96011" y="129539"/>
                </a:lnTo>
                <a:lnTo>
                  <a:pt x="94487" y="131063"/>
                </a:lnTo>
                <a:lnTo>
                  <a:pt x="97535" y="132587"/>
                </a:lnTo>
                <a:close/>
              </a:path>
              <a:path w="97535" h="132587">
                <a:moveTo>
                  <a:pt x="96011" y="3048"/>
                </a:moveTo>
                <a:lnTo>
                  <a:pt x="94488" y="3047"/>
                </a:lnTo>
                <a:lnTo>
                  <a:pt x="94488" y="129539"/>
                </a:lnTo>
                <a:lnTo>
                  <a:pt x="3048" y="129539"/>
                </a:lnTo>
                <a:lnTo>
                  <a:pt x="3048" y="131063"/>
                </a:lnTo>
                <a:lnTo>
                  <a:pt x="97535" y="132587"/>
                </a:lnTo>
                <a:lnTo>
                  <a:pt x="94487" y="131063"/>
                </a:lnTo>
                <a:lnTo>
                  <a:pt x="96011" y="129539"/>
                </a:lnTo>
                <a:lnTo>
                  <a:pt x="96011" y="30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662134" y="3723490"/>
            <a:ext cx="154640" cy="116989"/>
          </a:xfrm>
          <a:custGeom>
            <a:avLst/>
            <a:gdLst/>
            <a:ahLst/>
            <a:cxnLst/>
            <a:rect l="l" t="t" r="r" b="b"/>
            <a:pathLst>
              <a:path w="175259" h="132587">
                <a:moveTo>
                  <a:pt x="3048" y="129539"/>
                </a:moveTo>
                <a:lnTo>
                  <a:pt x="3048" y="3048"/>
                </a:lnTo>
                <a:lnTo>
                  <a:pt x="4572" y="1524"/>
                </a:lnTo>
                <a:lnTo>
                  <a:pt x="172211" y="1524"/>
                </a:lnTo>
                <a:lnTo>
                  <a:pt x="175259" y="0"/>
                </a:lnTo>
                <a:lnTo>
                  <a:pt x="0" y="0"/>
                </a:lnTo>
                <a:lnTo>
                  <a:pt x="3048" y="129539"/>
                </a:lnTo>
                <a:close/>
              </a:path>
              <a:path w="175259" h="132587">
                <a:moveTo>
                  <a:pt x="175259" y="132587"/>
                </a:moveTo>
                <a:lnTo>
                  <a:pt x="175259" y="0"/>
                </a:lnTo>
                <a:lnTo>
                  <a:pt x="172211" y="1524"/>
                </a:lnTo>
                <a:lnTo>
                  <a:pt x="4572" y="1524"/>
                </a:lnTo>
                <a:lnTo>
                  <a:pt x="3048" y="3048"/>
                </a:lnTo>
                <a:lnTo>
                  <a:pt x="3048" y="129539"/>
                </a:lnTo>
                <a:lnTo>
                  <a:pt x="0" y="0"/>
                </a:lnTo>
                <a:lnTo>
                  <a:pt x="0" y="132587"/>
                </a:lnTo>
                <a:lnTo>
                  <a:pt x="175259" y="132587"/>
                </a:lnTo>
                <a:lnTo>
                  <a:pt x="4572" y="131063"/>
                </a:lnTo>
                <a:lnTo>
                  <a:pt x="4571" y="3048"/>
                </a:lnTo>
                <a:lnTo>
                  <a:pt x="173735" y="3048"/>
                </a:lnTo>
                <a:lnTo>
                  <a:pt x="173735" y="129539"/>
                </a:lnTo>
                <a:lnTo>
                  <a:pt x="172211" y="131063"/>
                </a:lnTo>
                <a:lnTo>
                  <a:pt x="175259" y="132587"/>
                </a:lnTo>
                <a:close/>
              </a:path>
              <a:path w="175259" h="132587">
                <a:moveTo>
                  <a:pt x="173735" y="3048"/>
                </a:moveTo>
                <a:lnTo>
                  <a:pt x="172211" y="3048"/>
                </a:lnTo>
                <a:lnTo>
                  <a:pt x="172212" y="129539"/>
                </a:lnTo>
                <a:lnTo>
                  <a:pt x="4571" y="129540"/>
                </a:lnTo>
                <a:lnTo>
                  <a:pt x="4572" y="131063"/>
                </a:lnTo>
                <a:lnTo>
                  <a:pt x="175259" y="132587"/>
                </a:lnTo>
                <a:lnTo>
                  <a:pt x="172211" y="131063"/>
                </a:lnTo>
                <a:lnTo>
                  <a:pt x="173735" y="129539"/>
                </a:lnTo>
                <a:lnTo>
                  <a:pt x="173735" y="30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461773" y="3723490"/>
            <a:ext cx="86060" cy="116989"/>
          </a:xfrm>
          <a:custGeom>
            <a:avLst/>
            <a:gdLst/>
            <a:ahLst/>
            <a:cxnLst/>
            <a:rect l="l" t="t" r="r" b="b"/>
            <a:pathLst>
              <a:path w="97535" h="132587">
                <a:moveTo>
                  <a:pt x="1524" y="129539"/>
                </a:moveTo>
                <a:lnTo>
                  <a:pt x="1524" y="3048"/>
                </a:lnTo>
                <a:lnTo>
                  <a:pt x="3048" y="1524"/>
                </a:lnTo>
                <a:lnTo>
                  <a:pt x="94487" y="1524"/>
                </a:lnTo>
                <a:lnTo>
                  <a:pt x="97535" y="0"/>
                </a:lnTo>
                <a:lnTo>
                  <a:pt x="0" y="0"/>
                </a:lnTo>
                <a:lnTo>
                  <a:pt x="1524" y="129539"/>
                </a:lnTo>
                <a:close/>
              </a:path>
              <a:path w="97535" h="132587">
                <a:moveTo>
                  <a:pt x="97535" y="132587"/>
                </a:moveTo>
                <a:lnTo>
                  <a:pt x="97535" y="0"/>
                </a:lnTo>
                <a:lnTo>
                  <a:pt x="94487" y="1524"/>
                </a:lnTo>
                <a:lnTo>
                  <a:pt x="3048" y="1524"/>
                </a:lnTo>
                <a:lnTo>
                  <a:pt x="1524" y="3048"/>
                </a:lnTo>
                <a:lnTo>
                  <a:pt x="1524" y="129539"/>
                </a:lnTo>
                <a:lnTo>
                  <a:pt x="0" y="0"/>
                </a:lnTo>
                <a:lnTo>
                  <a:pt x="0" y="132587"/>
                </a:lnTo>
                <a:lnTo>
                  <a:pt x="97535" y="132587"/>
                </a:lnTo>
                <a:lnTo>
                  <a:pt x="3048" y="131063"/>
                </a:lnTo>
                <a:lnTo>
                  <a:pt x="3048" y="3047"/>
                </a:lnTo>
                <a:lnTo>
                  <a:pt x="96011" y="3048"/>
                </a:lnTo>
                <a:lnTo>
                  <a:pt x="96011" y="129539"/>
                </a:lnTo>
                <a:lnTo>
                  <a:pt x="94487" y="131063"/>
                </a:lnTo>
                <a:lnTo>
                  <a:pt x="97535" y="132587"/>
                </a:lnTo>
                <a:close/>
              </a:path>
              <a:path w="97535" h="132587">
                <a:moveTo>
                  <a:pt x="96011" y="3048"/>
                </a:moveTo>
                <a:lnTo>
                  <a:pt x="94488" y="3047"/>
                </a:lnTo>
                <a:lnTo>
                  <a:pt x="94488" y="129539"/>
                </a:lnTo>
                <a:lnTo>
                  <a:pt x="3048" y="129539"/>
                </a:lnTo>
                <a:lnTo>
                  <a:pt x="3048" y="131063"/>
                </a:lnTo>
                <a:lnTo>
                  <a:pt x="97535" y="132587"/>
                </a:lnTo>
                <a:lnTo>
                  <a:pt x="94487" y="131063"/>
                </a:lnTo>
                <a:lnTo>
                  <a:pt x="96011" y="129539"/>
                </a:lnTo>
                <a:lnTo>
                  <a:pt x="96011" y="30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831567" y="3723490"/>
            <a:ext cx="149261" cy="116989"/>
          </a:xfrm>
          <a:custGeom>
            <a:avLst/>
            <a:gdLst/>
            <a:ahLst/>
            <a:cxnLst/>
            <a:rect l="l" t="t" r="r" b="b"/>
            <a:pathLst>
              <a:path w="169163" h="132587">
                <a:moveTo>
                  <a:pt x="1524" y="129539"/>
                </a:moveTo>
                <a:lnTo>
                  <a:pt x="1524" y="3048"/>
                </a:lnTo>
                <a:lnTo>
                  <a:pt x="4572" y="1524"/>
                </a:lnTo>
                <a:lnTo>
                  <a:pt x="166115" y="1524"/>
                </a:lnTo>
                <a:lnTo>
                  <a:pt x="169163" y="0"/>
                </a:lnTo>
                <a:lnTo>
                  <a:pt x="0" y="0"/>
                </a:lnTo>
                <a:lnTo>
                  <a:pt x="1524" y="129539"/>
                </a:lnTo>
                <a:close/>
              </a:path>
              <a:path w="169163" h="132587">
                <a:moveTo>
                  <a:pt x="169163" y="132587"/>
                </a:moveTo>
                <a:lnTo>
                  <a:pt x="169163" y="0"/>
                </a:lnTo>
                <a:lnTo>
                  <a:pt x="166115" y="1524"/>
                </a:lnTo>
                <a:lnTo>
                  <a:pt x="4572" y="1524"/>
                </a:lnTo>
                <a:lnTo>
                  <a:pt x="1524" y="3048"/>
                </a:lnTo>
                <a:lnTo>
                  <a:pt x="1524" y="129539"/>
                </a:lnTo>
                <a:lnTo>
                  <a:pt x="0" y="0"/>
                </a:lnTo>
                <a:lnTo>
                  <a:pt x="0" y="132587"/>
                </a:lnTo>
                <a:lnTo>
                  <a:pt x="169163" y="132587"/>
                </a:lnTo>
                <a:lnTo>
                  <a:pt x="4572" y="131063"/>
                </a:lnTo>
                <a:lnTo>
                  <a:pt x="4571" y="3048"/>
                </a:lnTo>
                <a:lnTo>
                  <a:pt x="167639" y="3048"/>
                </a:lnTo>
                <a:lnTo>
                  <a:pt x="167639" y="129539"/>
                </a:lnTo>
                <a:lnTo>
                  <a:pt x="166115" y="131063"/>
                </a:lnTo>
                <a:lnTo>
                  <a:pt x="169163" y="132587"/>
                </a:lnTo>
                <a:close/>
              </a:path>
              <a:path w="169163" h="132587">
                <a:moveTo>
                  <a:pt x="167639" y="3048"/>
                </a:moveTo>
                <a:lnTo>
                  <a:pt x="166116" y="3047"/>
                </a:lnTo>
                <a:lnTo>
                  <a:pt x="166116" y="129539"/>
                </a:lnTo>
                <a:lnTo>
                  <a:pt x="4571" y="129540"/>
                </a:lnTo>
                <a:lnTo>
                  <a:pt x="4572" y="131063"/>
                </a:lnTo>
                <a:lnTo>
                  <a:pt x="169163" y="132587"/>
                </a:lnTo>
                <a:lnTo>
                  <a:pt x="166115" y="131063"/>
                </a:lnTo>
                <a:lnTo>
                  <a:pt x="167639" y="129539"/>
                </a:lnTo>
                <a:lnTo>
                  <a:pt x="167639" y="30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011757" y="3724835"/>
            <a:ext cx="212463" cy="1183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900108" y="3668357"/>
            <a:ext cx="3333525" cy="2501152"/>
          </a:xfrm>
          <a:custGeom>
            <a:avLst/>
            <a:gdLst/>
            <a:ahLst/>
            <a:cxnLst/>
            <a:rect l="l" t="t" r="r" b="b"/>
            <a:pathLst>
              <a:path w="3777995" h="2834639">
                <a:moveTo>
                  <a:pt x="0" y="2834639"/>
                </a:moveTo>
                <a:lnTo>
                  <a:pt x="3777995" y="2834639"/>
                </a:lnTo>
                <a:lnTo>
                  <a:pt x="3777995" y="0"/>
                </a:lnTo>
                <a:lnTo>
                  <a:pt x="0" y="0"/>
                </a:lnTo>
                <a:lnTo>
                  <a:pt x="0" y="2834639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174385" y="63768"/>
            <a:ext cx="788224" cy="1793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346"/>
              </a:lnSpc>
              <a:spcBef>
                <a:spcPts val="67"/>
              </a:spcBef>
            </a:pPr>
            <a:r>
              <a:rPr sz="1853" spc="-4" baseline="1950" dirty="0">
                <a:latin typeface="Calibri"/>
                <a:cs typeface="Calibri"/>
              </a:rPr>
              <a:t>14/02/201</a:t>
            </a:r>
            <a:r>
              <a:rPr sz="1853" baseline="1950" dirty="0">
                <a:latin typeface="Calibri"/>
                <a:cs typeface="Calibri"/>
              </a:rPr>
              <a:t>8</a:t>
            </a:r>
            <a:endParaRPr sz="1235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38670" y="6753663"/>
            <a:ext cx="124196" cy="1793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346"/>
              </a:lnSpc>
              <a:spcBef>
                <a:spcPts val="67"/>
              </a:spcBef>
            </a:pPr>
            <a:r>
              <a:rPr sz="1853" baseline="1950" dirty="0">
                <a:latin typeface="Calibri"/>
                <a:cs typeface="Calibri"/>
              </a:rPr>
              <a:t>1</a:t>
            </a:r>
            <a:endParaRPr sz="1235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00108" y="3668357"/>
            <a:ext cx="3333525" cy="2501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18"/>
              </a:lnSpc>
              <a:spcBef>
                <a:spcPts val="1"/>
              </a:spcBef>
            </a:pPr>
            <a:endParaRPr sz="618"/>
          </a:p>
          <a:p>
            <a:pPr marL="305923">
              <a:lnSpc>
                <a:spcPct val="95825"/>
              </a:lnSpc>
            </a:pPr>
            <a:r>
              <a:rPr sz="485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485" spc="12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48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485" spc="9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85" spc="4" dirty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48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485" spc="11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485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485" spc="4" dirty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485" spc="-4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485" spc="16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485" spc="11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48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485" spc="2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85" spc="-12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48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485" spc="4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485" dirty="0">
                <a:solidFill>
                  <a:srgbClr val="FFFFFF"/>
                </a:solidFill>
                <a:latin typeface="Times New Roman"/>
                <a:cs typeface="Times New Roman"/>
              </a:rPr>
              <a:t>ra</a:t>
            </a:r>
            <a:r>
              <a:rPr sz="485" spc="5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85" dirty="0">
                <a:solidFill>
                  <a:srgbClr val="FFFFFF"/>
                </a:solidFill>
                <a:latin typeface="Times New Roman"/>
                <a:cs typeface="Times New Roman"/>
              </a:rPr>
              <a:t>(Per</a:t>
            </a:r>
            <a:r>
              <a:rPr sz="485" spc="12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485" dirty="0">
                <a:solidFill>
                  <a:srgbClr val="FFFFFF"/>
                </a:solidFill>
                <a:latin typeface="Times New Roman"/>
                <a:cs typeface="Times New Roman"/>
              </a:rPr>
              <a:t>ero)                                      </a:t>
            </a:r>
            <a:r>
              <a:rPr sz="485" spc="1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85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485" spc="-8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48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85" spc="7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485" spc="-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485" spc="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85" dirty="0">
                <a:solidFill>
                  <a:srgbClr val="FFFFFF"/>
                </a:solidFill>
                <a:latin typeface="Arial"/>
                <a:cs typeface="Arial"/>
              </a:rPr>
              <a:t>mp</a:t>
            </a:r>
            <a:r>
              <a:rPr sz="485" spc="7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5" spc="4" dirty="0">
                <a:solidFill>
                  <a:srgbClr val="FFFFFF"/>
                </a:solidFill>
                <a:latin typeface="Arial"/>
                <a:cs typeface="Arial"/>
              </a:rPr>
              <a:t>Ho</a:t>
            </a:r>
            <a:r>
              <a:rPr sz="485" spc="-4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485" spc="4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485" dirty="0">
                <a:solidFill>
                  <a:srgbClr val="FFFFFF"/>
                </a:solidFill>
                <a:latin typeface="Arial"/>
                <a:cs typeface="Arial"/>
              </a:rPr>
              <a:t>r    </a:t>
            </a:r>
            <a:r>
              <a:rPr sz="485" spc="8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5" dirty="0">
                <a:solidFill>
                  <a:srgbClr val="FFFF66"/>
                </a:solidFill>
                <a:latin typeface="Arial"/>
                <a:cs typeface="Arial"/>
              </a:rPr>
              <a:t>S  </a:t>
            </a:r>
            <a:r>
              <a:rPr sz="485" spc="65" dirty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sz="485" dirty="0">
                <a:solidFill>
                  <a:srgbClr val="FFFF66"/>
                </a:solidFill>
                <a:latin typeface="Arial"/>
                <a:cs typeface="Arial"/>
              </a:rPr>
              <a:t>U   </a:t>
            </a:r>
            <a:r>
              <a:rPr sz="485" spc="31" dirty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sz="485" spc="4" dirty="0">
                <a:solidFill>
                  <a:srgbClr val="FFFF66"/>
                </a:solidFill>
                <a:latin typeface="Arial"/>
                <a:cs typeface="Arial"/>
              </a:rPr>
              <a:t>U</a:t>
            </a:r>
            <a:r>
              <a:rPr sz="441" dirty="0">
                <a:solidFill>
                  <a:srgbClr val="FFFF66"/>
                </a:solidFill>
                <a:latin typeface="Arial"/>
                <a:cs typeface="Arial"/>
              </a:rPr>
              <a:t>2    </a:t>
            </a:r>
            <a:r>
              <a:rPr sz="441" spc="117" dirty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sz="485" dirty="0">
                <a:solidFill>
                  <a:srgbClr val="FFFF66"/>
                </a:solidFill>
                <a:latin typeface="Arial"/>
                <a:cs typeface="Arial"/>
              </a:rPr>
              <a:t>P</a:t>
            </a:r>
            <a:r>
              <a:rPr sz="441" dirty="0">
                <a:solidFill>
                  <a:srgbClr val="FFFF66"/>
                </a:solidFill>
                <a:latin typeface="Arial"/>
                <a:cs typeface="Arial"/>
              </a:rPr>
              <a:t>p</a:t>
            </a:r>
            <a:endParaRPr sz="441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00108" y="3918472"/>
            <a:ext cx="3333525" cy="22510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94"/>
              </a:lnSpc>
              <a:spcBef>
                <a:spcPts val="1"/>
              </a:spcBef>
            </a:pPr>
            <a:endParaRPr sz="794"/>
          </a:p>
          <a:p>
            <a:pPr marL="2063340">
              <a:lnSpc>
                <a:spcPct val="95825"/>
              </a:lnSpc>
              <a:spcBef>
                <a:spcPts val="7942"/>
              </a:spcBef>
            </a:pPr>
            <a:r>
              <a:rPr sz="485" b="1" dirty="0">
                <a:solidFill>
                  <a:srgbClr val="006600"/>
                </a:solidFill>
                <a:latin typeface="Arial"/>
                <a:cs typeface="Arial"/>
              </a:rPr>
              <a:t>S</a:t>
            </a:r>
            <a:r>
              <a:rPr sz="485" b="1" spc="-4" dirty="0">
                <a:solidFill>
                  <a:srgbClr val="006600"/>
                </a:solidFill>
                <a:latin typeface="Arial"/>
                <a:cs typeface="Arial"/>
              </a:rPr>
              <a:t>IZ</a:t>
            </a:r>
            <a:r>
              <a:rPr sz="485" b="1" dirty="0">
                <a:solidFill>
                  <a:srgbClr val="006600"/>
                </a:solidFill>
                <a:latin typeface="Arial"/>
                <a:cs typeface="Arial"/>
              </a:rPr>
              <a:t>E</a:t>
            </a:r>
            <a:r>
              <a:rPr sz="485" b="1" spc="64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485" b="1" dirty="0">
                <a:solidFill>
                  <a:srgbClr val="006600"/>
                </a:solidFill>
                <a:latin typeface="Arial"/>
                <a:cs typeface="Arial"/>
              </a:rPr>
              <a:t>(</a:t>
            </a:r>
            <a:r>
              <a:rPr sz="485" b="1" spc="8" dirty="0">
                <a:solidFill>
                  <a:srgbClr val="006600"/>
                </a:solidFill>
                <a:latin typeface="Arial"/>
                <a:cs typeface="Arial"/>
              </a:rPr>
              <a:t>MM</a:t>
            </a:r>
            <a:r>
              <a:rPr sz="485" b="1" dirty="0">
                <a:solidFill>
                  <a:srgbClr val="006600"/>
                </a:solidFill>
                <a:latin typeface="Arial"/>
                <a:cs typeface="Arial"/>
              </a:rPr>
              <a:t>)</a:t>
            </a:r>
            <a:r>
              <a:rPr sz="485" b="1" spc="49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485" b="1" dirty="0">
                <a:solidFill>
                  <a:srgbClr val="006600"/>
                </a:solidFill>
                <a:latin typeface="Arial"/>
                <a:cs typeface="Arial"/>
              </a:rPr>
              <a:t>:</a:t>
            </a:r>
            <a:r>
              <a:rPr sz="485" b="1" spc="11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485" b="1" spc="-4" dirty="0">
                <a:solidFill>
                  <a:srgbClr val="006600"/>
                </a:solidFill>
                <a:latin typeface="Arial"/>
                <a:cs typeface="Arial"/>
              </a:rPr>
              <a:t>O</a:t>
            </a:r>
            <a:r>
              <a:rPr sz="485" b="1" dirty="0">
                <a:solidFill>
                  <a:srgbClr val="006600"/>
                </a:solidFill>
                <a:latin typeface="Arial"/>
                <a:cs typeface="Arial"/>
              </a:rPr>
              <a:t>D</a:t>
            </a:r>
            <a:r>
              <a:rPr sz="485" b="1" spc="46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485" b="1" spc="4" dirty="0">
                <a:solidFill>
                  <a:srgbClr val="006600"/>
                </a:solidFill>
                <a:latin typeface="Arial"/>
                <a:cs typeface="Arial"/>
              </a:rPr>
              <a:t>210</a:t>
            </a:r>
            <a:r>
              <a:rPr sz="485" b="1" dirty="0">
                <a:solidFill>
                  <a:srgbClr val="006600"/>
                </a:solidFill>
                <a:latin typeface="Arial"/>
                <a:cs typeface="Arial"/>
              </a:rPr>
              <a:t>0</a:t>
            </a:r>
            <a:r>
              <a:rPr sz="485" b="1" spc="38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485" b="1" dirty="0">
                <a:solidFill>
                  <a:srgbClr val="006600"/>
                </a:solidFill>
                <a:latin typeface="Arial"/>
                <a:cs typeface="Arial"/>
              </a:rPr>
              <a:t>X</a:t>
            </a:r>
            <a:r>
              <a:rPr sz="485" b="1" spc="26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485" b="1" dirty="0">
                <a:solidFill>
                  <a:srgbClr val="006600"/>
                </a:solidFill>
                <a:latin typeface="Arial"/>
                <a:cs typeface="Arial"/>
              </a:rPr>
              <a:t>L</a:t>
            </a:r>
            <a:r>
              <a:rPr sz="485" b="1" spc="-26" dirty="0">
                <a:solidFill>
                  <a:srgbClr val="006600"/>
                </a:solidFill>
                <a:latin typeface="Arial"/>
                <a:cs typeface="Arial"/>
              </a:rPr>
              <a:t>1</a:t>
            </a:r>
            <a:r>
              <a:rPr sz="485" b="1" spc="4" dirty="0">
                <a:solidFill>
                  <a:srgbClr val="006600"/>
                </a:solidFill>
                <a:latin typeface="Arial"/>
                <a:cs typeface="Arial"/>
              </a:rPr>
              <a:t>125</a:t>
            </a:r>
            <a:r>
              <a:rPr sz="485" b="1" dirty="0">
                <a:solidFill>
                  <a:srgbClr val="006600"/>
                </a:solidFill>
                <a:latin typeface="Arial"/>
                <a:cs typeface="Arial"/>
              </a:rPr>
              <a:t>0</a:t>
            </a:r>
            <a:endParaRPr sz="485">
              <a:latin typeface="Arial"/>
              <a:cs typeface="Arial"/>
            </a:endParaRPr>
          </a:p>
          <a:p>
            <a:pPr marL="2063340" marR="220670">
              <a:lnSpc>
                <a:spcPts val="558"/>
              </a:lnSpc>
              <a:spcBef>
                <a:spcPts val="150"/>
              </a:spcBef>
            </a:pPr>
            <a:r>
              <a:rPr sz="485" b="1" spc="-4" dirty="0">
                <a:solidFill>
                  <a:srgbClr val="006600"/>
                </a:solidFill>
                <a:latin typeface="Arial"/>
                <a:cs typeface="Arial"/>
              </a:rPr>
              <a:t>W</a:t>
            </a:r>
            <a:r>
              <a:rPr sz="485" b="1" dirty="0">
                <a:solidFill>
                  <a:srgbClr val="006600"/>
                </a:solidFill>
                <a:latin typeface="Arial"/>
                <a:cs typeface="Arial"/>
              </a:rPr>
              <a:t>E</a:t>
            </a:r>
            <a:r>
              <a:rPr sz="485" b="1" spc="-4" dirty="0">
                <a:solidFill>
                  <a:srgbClr val="006600"/>
                </a:solidFill>
                <a:latin typeface="Arial"/>
                <a:cs typeface="Arial"/>
              </a:rPr>
              <a:t>IG</a:t>
            </a:r>
            <a:r>
              <a:rPr sz="485" b="1" spc="4" dirty="0">
                <a:solidFill>
                  <a:srgbClr val="006600"/>
                </a:solidFill>
                <a:latin typeface="Arial"/>
                <a:cs typeface="Arial"/>
              </a:rPr>
              <a:t>H</a:t>
            </a:r>
            <a:r>
              <a:rPr sz="485" b="1" dirty="0">
                <a:solidFill>
                  <a:srgbClr val="006600"/>
                </a:solidFill>
                <a:latin typeface="Arial"/>
                <a:cs typeface="Arial"/>
              </a:rPr>
              <a:t>T                       </a:t>
            </a:r>
            <a:r>
              <a:rPr sz="485" b="1" spc="77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485" b="1" dirty="0">
                <a:solidFill>
                  <a:srgbClr val="006600"/>
                </a:solidFill>
                <a:latin typeface="Arial"/>
                <a:cs typeface="Arial"/>
              </a:rPr>
              <a:t>:</a:t>
            </a:r>
            <a:r>
              <a:rPr sz="485" b="1" spc="11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485" b="1" dirty="0">
                <a:solidFill>
                  <a:srgbClr val="006600"/>
                </a:solidFill>
                <a:latin typeface="Arial"/>
                <a:cs typeface="Arial"/>
              </a:rPr>
              <a:t>3</a:t>
            </a:r>
            <a:r>
              <a:rPr sz="485" b="1" spc="1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485" b="1" dirty="0">
                <a:solidFill>
                  <a:srgbClr val="006600"/>
                </a:solidFill>
                <a:latin typeface="Arial"/>
                <a:cs typeface="Arial"/>
              </a:rPr>
              <a:t>x</a:t>
            </a:r>
            <a:r>
              <a:rPr sz="485" b="1" spc="1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485" b="1" spc="4" dirty="0">
                <a:solidFill>
                  <a:srgbClr val="006600"/>
                </a:solidFill>
                <a:latin typeface="Arial"/>
                <a:cs typeface="Arial"/>
              </a:rPr>
              <a:t>2</a:t>
            </a:r>
            <a:r>
              <a:rPr sz="485" b="1" dirty="0">
                <a:solidFill>
                  <a:srgbClr val="006600"/>
                </a:solidFill>
                <a:latin typeface="Arial"/>
                <a:cs typeface="Arial"/>
              </a:rPr>
              <a:t>3</a:t>
            </a:r>
            <a:r>
              <a:rPr sz="485" b="1" spc="26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485" b="1" dirty="0">
                <a:solidFill>
                  <a:srgbClr val="006600"/>
                </a:solidFill>
                <a:latin typeface="Arial"/>
                <a:cs typeface="Arial"/>
              </a:rPr>
              <a:t>T</a:t>
            </a:r>
            <a:r>
              <a:rPr sz="485" b="1" spc="-4" dirty="0">
                <a:solidFill>
                  <a:srgbClr val="006600"/>
                </a:solidFill>
                <a:latin typeface="Arial"/>
                <a:cs typeface="Arial"/>
              </a:rPr>
              <a:t>O</a:t>
            </a:r>
            <a:r>
              <a:rPr sz="485" b="1" dirty="0">
                <a:solidFill>
                  <a:srgbClr val="006600"/>
                </a:solidFill>
                <a:latin typeface="Arial"/>
                <a:cs typeface="Arial"/>
              </a:rPr>
              <a:t>N </a:t>
            </a:r>
            <a:endParaRPr sz="485">
              <a:latin typeface="Arial"/>
              <a:cs typeface="Arial"/>
            </a:endParaRPr>
          </a:p>
          <a:p>
            <a:pPr marL="2063340" marR="220670">
              <a:lnSpc>
                <a:spcPts val="558"/>
              </a:lnSpc>
              <a:spcBef>
                <a:spcPts val="140"/>
              </a:spcBef>
            </a:pPr>
            <a:r>
              <a:rPr sz="485" b="1" spc="4" dirty="0">
                <a:solidFill>
                  <a:srgbClr val="006600"/>
                </a:solidFill>
                <a:latin typeface="Arial"/>
                <a:cs typeface="Arial"/>
              </a:rPr>
              <a:t>CU</a:t>
            </a:r>
            <a:r>
              <a:rPr sz="485" b="1" dirty="0">
                <a:solidFill>
                  <a:srgbClr val="006600"/>
                </a:solidFill>
                <a:latin typeface="Arial"/>
                <a:cs typeface="Arial"/>
              </a:rPr>
              <a:t>S</a:t>
            </a:r>
            <a:r>
              <a:rPr sz="485" b="1" spc="-4" dirty="0">
                <a:solidFill>
                  <a:srgbClr val="006600"/>
                </a:solidFill>
                <a:latin typeface="Arial"/>
                <a:cs typeface="Arial"/>
              </a:rPr>
              <a:t>TO</a:t>
            </a:r>
            <a:r>
              <a:rPr sz="485" b="1" spc="8" dirty="0">
                <a:solidFill>
                  <a:srgbClr val="006600"/>
                </a:solidFill>
                <a:latin typeface="Arial"/>
                <a:cs typeface="Arial"/>
              </a:rPr>
              <a:t>M</a:t>
            </a:r>
            <a:r>
              <a:rPr sz="485" b="1" dirty="0">
                <a:solidFill>
                  <a:srgbClr val="006600"/>
                </a:solidFill>
                <a:latin typeface="Arial"/>
                <a:cs typeface="Arial"/>
              </a:rPr>
              <a:t>ER                 </a:t>
            </a:r>
            <a:r>
              <a:rPr sz="485" b="1" spc="2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485" b="1" dirty="0">
                <a:solidFill>
                  <a:srgbClr val="006600"/>
                </a:solidFill>
                <a:latin typeface="Arial"/>
                <a:cs typeface="Arial"/>
              </a:rPr>
              <a:t>:</a:t>
            </a:r>
            <a:r>
              <a:rPr sz="485" b="1" spc="11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485" b="1" spc="4" dirty="0">
                <a:solidFill>
                  <a:srgbClr val="006600"/>
                </a:solidFill>
                <a:latin typeface="Arial"/>
                <a:cs typeface="Arial"/>
              </a:rPr>
              <a:t>R</a:t>
            </a:r>
            <a:r>
              <a:rPr sz="485" b="1" dirty="0">
                <a:solidFill>
                  <a:srgbClr val="006600"/>
                </a:solidFill>
                <a:latin typeface="Arial"/>
                <a:cs typeface="Arial"/>
              </a:rPr>
              <a:t>E</a:t>
            </a:r>
            <a:r>
              <a:rPr sz="485" b="1" spc="4" dirty="0">
                <a:solidFill>
                  <a:srgbClr val="006600"/>
                </a:solidFill>
                <a:latin typeface="Arial"/>
                <a:cs typeface="Arial"/>
              </a:rPr>
              <a:t>K</a:t>
            </a:r>
            <a:r>
              <a:rPr sz="485" b="1" spc="-4" dirty="0">
                <a:solidFill>
                  <a:srgbClr val="006600"/>
                </a:solidFill>
                <a:latin typeface="Arial"/>
                <a:cs typeface="Arial"/>
              </a:rPr>
              <a:t>I</a:t>
            </a:r>
            <a:r>
              <a:rPr sz="485" b="1" dirty="0">
                <a:solidFill>
                  <a:srgbClr val="006600"/>
                </a:solidFill>
                <a:latin typeface="Arial"/>
                <a:cs typeface="Arial"/>
              </a:rPr>
              <a:t>N</a:t>
            </a:r>
            <a:endParaRPr sz="485">
              <a:latin typeface="Arial"/>
              <a:cs typeface="Arial"/>
            </a:endParaRPr>
          </a:p>
          <a:p>
            <a:pPr marL="2066718">
              <a:lnSpc>
                <a:spcPct val="95825"/>
              </a:lnSpc>
              <a:spcBef>
                <a:spcPts val="2598"/>
              </a:spcBef>
            </a:pPr>
            <a:r>
              <a:rPr sz="882" spc="-4" dirty="0">
                <a:solidFill>
                  <a:srgbClr val="006600"/>
                </a:solidFill>
                <a:latin typeface="Times New Roman"/>
                <a:cs typeface="Times New Roman"/>
              </a:rPr>
              <a:t>Uno</a:t>
            </a:r>
            <a:r>
              <a:rPr sz="882" dirty="0">
                <a:solidFill>
                  <a:srgbClr val="006600"/>
                </a:solidFill>
                <a:latin typeface="Times New Roman"/>
                <a:cs typeface="Times New Roman"/>
              </a:rPr>
              <a:t>cal</a:t>
            </a:r>
            <a:r>
              <a:rPr sz="882" spc="44" dirty="0">
                <a:solidFill>
                  <a:srgbClr val="006600"/>
                </a:solidFill>
                <a:latin typeface="Times New Roman"/>
                <a:cs typeface="Times New Roman"/>
              </a:rPr>
              <a:t> </a:t>
            </a:r>
            <a:r>
              <a:rPr sz="882" spc="4" dirty="0">
                <a:solidFill>
                  <a:srgbClr val="006600"/>
                </a:solidFill>
                <a:latin typeface="Times New Roman"/>
                <a:cs typeface="Times New Roman"/>
              </a:rPr>
              <a:t>G</a:t>
            </a:r>
            <a:r>
              <a:rPr sz="882" dirty="0">
                <a:solidFill>
                  <a:srgbClr val="006600"/>
                </a:solidFill>
                <a:latin typeface="Times New Roman"/>
                <a:cs typeface="Times New Roman"/>
              </a:rPr>
              <a:t>u</a:t>
            </a:r>
            <a:r>
              <a:rPr sz="882" spc="-4" dirty="0">
                <a:solidFill>
                  <a:srgbClr val="006600"/>
                </a:solidFill>
                <a:latin typeface="Times New Roman"/>
                <a:cs typeface="Times New Roman"/>
              </a:rPr>
              <a:t>n</a:t>
            </a:r>
            <a:r>
              <a:rPr sz="882" dirty="0">
                <a:solidFill>
                  <a:srgbClr val="006600"/>
                </a:solidFill>
                <a:latin typeface="Times New Roman"/>
                <a:cs typeface="Times New Roman"/>
              </a:rPr>
              <a:t>u</a:t>
            </a:r>
            <a:r>
              <a:rPr sz="882" spc="-4" dirty="0">
                <a:solidFill>
                  <a:srgbClr val="006600"/>
                </a:solidFill>
                <a:latin typeface="Times New Roman"/>
                <a:cs typeface="Times New Roman"/>
              </a:rPr>
              <a:t>n</a:t>
            </a:r>
            <a:r>
              <a:rPr sz="882" dirty="0">
                <a:solidFill>
                  <a:srgbClr val="006600"/>
                </a:solidFill>
                <a:latin typeface="Times New Roman"/>
                <a:cs typeface="Times New Roman"/>
              </a:rPr>
              <a:t>g</a:t>
            </a:r>
            <a:r>
              <a:rPr sz="882" spc="125" dirty="0">
                <a:solidFill>
                  <a:srgbClr val="006600"/>
                </a:solidFill>
                <a:latin typeface="Times New Roman"/>
                <a:cs typeface="Times New Roman"/>
              </a:rPr>
              <a:t> </a:t>
            </a:r>
            <a:r>
              <a:rPr sz="882" dirty="0">
                <a:solidFill>
                  <a:srgbClr val="006600"/>
                </a:solidFill>
                <a:latin typeface="Times New Roman"/>
                <a:cs typeface="Times New Roman"/>
              </a:rPr>
              <a:t>Salak</a:t>
            </a:r>
            <a:endParaRPr sz="882">
              <a:latin typeface="Times New Roman"/>
              <a:cs typeface="Times New Roman"/>
            </a:endParaRPr>
          </a:p>
          <a:p>
            <a:pPr marL="2118927">
              <a:lnSpc>
                <a:spcPct val="95825"/>
              </a:lnSpc>
              <a:spcBef>
                <a:spcPts val="772"/>
              </a:spcBef>
            </a:pPr>
            <a:r>
              <a:rPr sz="441" b="1" spc="-4" dirty="0">
                <a:solidFill>
                  <a:srgbClr val="006600"/>
                </a:solidFill>
                <a:latin typeface="Arial"/>
                <a:cs typeface="Arial"/>
              </a:rPr>
              <a:t>S</a:t>
            </a:r>
            <a:r>
              <a:rPr sz="441" b="1" spc="-12" dirty="0">
                <a:solidFill>
                  <a:srgbClr val="006600"/>
                </a:solidFill>
                <a:latin typeface="Arial"/>
                <a:cs typeface="Arial"/>
              </a:rPr>
              <a:t>I</a:t>
            </a:r>
            <a:r>
              <a:rPr sz="441" b="1" dirty="0">
                <a:solidFill>
                  <a:srgbClr val="006600"/>
                </a:solidFill>
                <a:latin typeface="Arial"/>
                <a:cs typeface="Arial"/>
              </a:rPr>
              <a:t>ZE</a:t>
            </a:r>
            <a:r>
              <a:rPr sz="441" b="1" spc="11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441" b="1" dirty="0">
                <a:solidFill>
                  <a:srgbClr val="006600"/>
                </a:solidFill>
                <a:latin typeface="Arial"/>
                <a:cs typeface="Arial"/>
              </a:rPr>
              <a:t>(</a:t>
            </a:r>
            <a:r>
              <a:rPr sz="441" b="1" spc="-12" dirty="0">
                <a:solidFill>
                  <a:srgbClr val="006600"/>
                </a:solidFill>
                <a:latin typeface="Arial"/>
                <a:cs typeface="Arial"/>
              </a:rPr>
              <a:t>MM</a:t>
            </a:r>
            <a:r>
              <a:rPr sz="441" b="1" dirty="0">
                <a:solidFill>
                  <a:srgbClr val="006600"/>
                </a:solidFill>
                <a:latin typeface="Arial"/>
                <a:cs typeface="Arial"/>
              </a:rPr>
              <a:t>)   </a:t>
            </a:r>
            <a:r>
              <a:rPr sz="441" b="1" spc="27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441" b="1" dirty="0">
                <a:solidFill>
                  <a:srgbClr val="006600"/>
                </a:solidFill>
                <a:latin typeface="Arial"/>
                <a:cs typeface="Arial"/>
              </a:rPr>
              <a:t>:</a:t>
            </a:r>
            <a:r>
              <a:rPr sz="441" b="1" spc="-7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441" b="1" dirty="0">
                <a:solidFill>
                  <a:srgbClr val="006600"/>
                </a:solidFill>
                <a:latin typeface="Arial"/>
                <a:cs typeface="Arial"/>
              </a:rPr>
              <a:t>OD</a:t>
            </a:r>
            <a:r>
              <a:rPr sz="441" b="1" spc="-4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441" b="1" dirty="0">
                <a:solidFill>
                  <a:srgbClr val="006600"/>
                </a:solidFill>
                <a:latin typeface="Arial"/>
                <a:cs typeface="Arial"/>
              </a:rPr>
              <a:t>2300</a:t>
            </a:r>
            <a:r>
              <a:rPr sz="441" b="1" spc="-24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441" b="1" dirty="0">
                <a:solidFill>
                  <a:srgbClr val="006600"/>
                </a:solidFill>
                <a:latin typeface="Arial"/>
                <a:cs typeface="Arial"/>
              </a:rPr>
              <a:t>X</a:t>
            </a:r>
            <a:r>
              <a:rPr sz="441" b="1" spc="-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441" b="1" dirty="0">
                <a:solidFill>
                  <a:srgbClr val="006600"/>
                </a:solidFill>
                <a:latin typeface="Arial"/>
                <a:cs typeface="Arial"/>
              </a:rPr>
              <a:t>L</a:t>
            </a:r>
            <a:r>
              <a:rPr sz="441" b="1" spc="-1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441" b="1" dirty="0">
                <a:solidFill>
                  <a:srgbClr val="006600"/>
                </a:solidFill>
                <a:latin typeface="Arial"/>
                <a:cs typeface="Arial"/>
              </a:rPr>
              <a:t>20250</a:t>
            </a:r>
            <a:endParaRPr sz="441">
              <a:latin typeface="Arial"/>
              <a:cs typeface="Arial"/>
            </a:endParaRPr>
          </a:p>
          <a:p>
            <a:pPr marL="2118927" marR="341813">
              <a:lnSpc>
                <a:spcPts val="506"/>
              </a:lnSpc>
              <a:spcBef>
                <a:spcPts val="97"/>
              </a:spcBef>
            </a:pPr>
            <a:r>
              <a:rPr sz="441" b="1" spc="4" dirty="0">
                <a:solidFill>
                  <a:srgbClr val="006600"/>
                </a:solidFill>
                <a:latin typeface="Arial"/>
                <a:cs typeface="Arial"/>
              </a:rPr>
              <a:t>W</a:t>
            </a:r>
            <a:r>
              <a:rPr sz="441" b="1" spc="-4" dirty="0">
                <a:solidFill>
                  <a:srgbClr val="006600"/>
                </a:solidFill>
                <a:latin typeface="Arial"/>
                <a:cs typeface="Arial"/>
              </a:rPr>
              <a:t>E</a:t>
            </a:r>
            <a:r>
              <a:rPr sz="441" b="1" spc="-12" dirty="0">
                <a:solidFill>
                  <a:srgbClr val="006600"/>
                </a:solidFill>
                <a:latin typeface="Arial"/>
                <a:cs typeface="Arial"/>
              </a:rPr>
              <a:t>I</a:t>
            </a:r>
            <a:r>
              <a:rPr sz="441" b="1" dirty="0">
                <a:solidFill>
                  <a:srgbClr val="006600"/>
                </a:solidFill>
                <a:latin typeface="Arial"/>
                <a:cs typeface="Arial"/>
              </a:rPr>
              <a:t>G</a:t>
            </a:r>
            <a:r>
              <a:rPr sz="441" b="1" spc="4" dirty="0">
                <a:solidFill>
                  <a:srgbClr val="006600"/>
                </a:solidFill>
                <a:latin typeface="Arial"/>
                <a:cs typeface="Arial"/>
              </a:rPr>
              <a:t>H</a:t>
            </a:r>
            <a:r>
              <a:rPr sz="441" b="1" dirty="0">
                <a:solidFill>
                  <a:srgbClr val="006600"/>
                </a:solidFill>
                <a:latin typeface="Arial"/>
                <a:cs typeface="Arial"/>
              </a:rPr>
              <a:t>T      </a:t>
            </a:r>
            <a:r>
              <a:rPr sz="441" b="1" spc="8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441" b="1" dirty="0">
                <a:solidFill>
                  <a:srgbClr val="006600"/>
                </a:solidFill>
                <a:latin typeface="Arial"/>
                <a:cs typeface="Arial"/>
              </a:rPr>
              <a:t>:</a:t>
            </a:r>
            <a:r>
              <a:rPr sz="441" b="1" spc="-3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441" b="1" dirty="0">
                <a:solidFill>
                  <a:srgbClr val="006600"/>
                </a:solidFill>
                <a:latin typeface="Arial"/>
                <a:cs typeface="Arial"/>
              </a:rPr>
              <a:t>10</a:t>
            </a:r>
            <a:r>
              <a:rPr sz="441" b="1" spc="-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441" b="1" dirty="0">
                <a:solidFill>
                  <a:srgbClr val="006600"/>
                </a:solidFill>
                <a:latin typeface="Arial"/>
                <a:cs typeface="Arial"/>
              </a:rPr>
              <a:t>x</a:t>
            </a:r>
            <a:r>
              <a:rPr sz="441" b="1" spc="-9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441" b="1" dirty="0">
                <a:solidFill>
                  <a:srgbClr val="006600"/>
                </a:solidFill>
                <a:latin typeface="Arial"/>
                <a:cs typeface="Arial"/>
              </a:rPr>
              <a:t>45</a:t>
            </a:r>
            <a:r>
              <a:rPr sz="441" b="1" spc="4" dirty="0">
                <a:solidFill>
                  <a:srgbClr val="006600"/>
                </a:solidFill>
                <a:latin typeface="Arial"/>
                <a:cs typeface="Arial"/>
              </a:rPr>
              <a:t>T</a:t>
            </a:r>
            <a:r>
              <a:rPr sz="441" b="1" dirty="0">
                <a:solidFill>
                  <a:srgbClr val="006600"/>
                </a:solidFill>
                <a:latin typeface="Arial"/>
                <a:cs typeface="Arial"/>
              </a:rPr>
              <a:t>ON </a:t>
            </a:r>
            <a:endParaRPr sz="441">
              <a:latin typeface="Arial"/>
              <a:cs typeface="Arial"/>
            </a:endParaRPr>
          </a:p>
          <a:p>
            <a:pPr marL="2118927" marR="341813">
              <a:lnSpc>
                <a:spcPts val="506"/>
              </a:lnSpc>
              <a:spcBef>
                <a:spcPts val="96"/>
              </a:spcBef>
            </a:pPr>
            <a:r>
              <a:rPr sz="441" b="1" spc="4" dirty="0">
                <a:solidFill>
                  <a:srgbClr val="006600"/>
                </a:solidFill>
                <a:latin typeface="Arial"/>
                <a:cs typeface="Arial"/>
              </a:rPr>
              <a:t>CU</a:t>
            </a:r>
            <a:r>
              <a:rPr sz="441" b="1" spc="-4" dirty="0">
                <a:solidFill>
                  <a:srgbClr val="006600"/>
                </a:solidFill>
                <a:latin typeface="Arial"/>
                <a:cs typeface="Arial"/>
              </a:rPr>
              <a:t>S</a:t>
            </a:r>
            <a:r>
              <a:rPr sz="441" b="1" dirty="0">
                <a:solidFill>
                  <a:srgbClr val="006600"/>
                </a:solidFill>
                <a:latin typeface="Arial"/>
                <a:cs typeface="Arial"/>
              </a:rPr>
              <a:t>TO</a:t>
            </a:r>
            <a:r>
              <a:rPr sz="441" b="1" spc="-12" dirty="0">
                <a:solidFill>
                  <a:srgbClr val="006600"/>
                </a:solidFill>
                <a:latin typeface="Arial"/>
                <a:cs typeface="Arial"/>
              </a:rPr>
              <a:t>M</a:t>
            </a:r>
            <a:r>
              <a:rPr sz="441" b="1" spc="-4" dirty="0">
                <a:solidFill>
                  <a:srgbClr val="006600"/>
                </a:solidFill>
                <a:latin typeface="Arial"/>
                <a:cs typeface="Arial"/>
              </a:rPr>
              <a:t>E</a:t>
            </a:r>
            <a:r>
              <a:rPr sz="441" b="1" dirty="0">
                <a:solidFill>
                  <a:srgbClr val="006600"/>
                </a:solidFill>
                <a:latin typeface="Arial"/>
                <a:cs typeface="Arial"/>
              </a:rPr>
              <a:t>R</a:t>
            </a:r>
            <a:r>
              <a:rPr sz="441" b="1" spc="-19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441" b="1" dirty="0">
                <a:solidFill>
                  <a:srgbClr val="006600"/>
                </a:solidFill>
                <a:latin typeface="Arial"/>
                <a:cs typeface="Arial"/>
              </a:rPr>
              <a:t>:</a:t>
            </a:r>
            <a:r>
              <a:rPr sz="441" b="1" spc="-3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441" b="1" dirty="0">
                <a:solidFill>
                  <a:srgbClr val="006600"/>
                </a:solidFill>
                <a:latin typeface="Arial"/>
                <a:cs typeface="Arial"/>
              </a:rPr>
              <a:t>F</a:t>
            </a:r>
            <a:r>
              <a:rPr sz="441" b="1" spc="-4" dirty="0">
                <a:solidFill>
                  <a:srgbClr val="006600"/>
                </a:solidFill>
                <a:latin typeface="Arial"/>
                <a:cs typeface="Arial"/>
              </a:rPr>
              <a:t>l</a:t>
            </a:r>
            <a:r>
              <a:rPr sz="441" b="1" dirty="0">
                <a:solidFill>
                  <a:srgbClr val="006600"/>
                </a:solidFill>
                <a:latin typeface="Arial"/>
                <a:cs typeface="Arial"/>
              </a:rPr>
              <a:t>our</a:t>
            </a:r>
            <a:r>
              <a:rPr sz="441" b="1" spc="4" dirty="0">
                <a:solidFill>
                  <a:srgbClr val="006600"/>
                </a:solidFill>
                <a:latin typeface="Arial"/>
                <a:cs typeface="Arial"/>
              </a:rPr>
              <a:t> D</a:t>
            </a:r>
            <a:r>
              <a:rPr sz="441" b="1" dirty="0">
                <a:solidFill>
                  <a:srgbClr val="006600"/>
                </a:solidFill>
                <a:latin typeface="Arial"/>
                <a:cs typeface="Arial"/>
              </a:rPr>
              <a:t>an</a:t>
            </a:r>
            <a:r>
              <a:rPr sz="441" b="1" spc="-4" dirty="0">
                <a:solidFill>
                  <a:srgbClr val="006600"/>
                </a:solidFill>
                <a:latin typeface="Arial"/>
                <a:cs typeface="Arial"/>
              </a:rPr>
              <a:t>i</a:t>
            </a:r>
            <a:r>
              <a:rPr sz="441" b="1" dirty="0">
                <a:solidFill>
                  <a:srgbClr val="006600"/>
                </a:solidFill>
                <a:latin typeface="Arial"/>
                <a:cs typeface="Arial"/>
              </a:rPr>
              <a:t>el</a:t>
            </a:r>
            <a:r>
              <a:rPr sz="441" b="1" spc="-21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441" b="1" dirty="0">
                <a:solidFill>
                  <a:srgbClr val="006600"/>
                </a:solidFill>
                <a:latin typeface="Arial"/>
                <a:cs typeface="Arial"/>
              </a:rPr>
              <a:t>-</a:t>
            </a:r>
            <a:r>
              <a:rPr sz="441" b="1" spc="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441" b="1" spc="-12" dirty="0">
                <a:solidFill>
                  <a:srgbClr val="006600"/>
                </a:solidFill>
                <a:latin typeface="Arial"/>
                <a:cs typeface="Arial"/>
              </a:rPr>
              <a:t>I</a:t>
            </a:r>
            <a:r>
              <a:rPr sz="441" b="1" spc="4" dirty="0">
                <a:solidFill>
                  <a:srgbClr val="006600"/>
                </a:solidFill>
                <a:latin typeface="Arial"/>
                <a:cs typeface="Arial"/>
              </a:rPr>
              <a:t>K</a:t>
            </a:r>
            <a:r>
              <a:rPr sz="441" b="1" spc="-4" dirty="0">
                <a:solidFill>
                  <a:srgbClr val="006600"/>
                </a:solidFill>
                <a:latin typeface="Arial"/>
                <a:cs typeface="Arial"/>
              </a:rPr>
              <a:t>P</a:t>
            </a:r>
            <a:r>
              <a:rPr sz="441" b="1" dirty="0">
                <a:solidFill>
                  <a:srgbClr val="006600"/>
                </a:solidFill>
                <a:latin typeface="Arial"/>
                <a:cs typeface="Arial"/>
              </a:rPr>
              <a:t>T</a:t>
            </a:r>
            <a:endParaRPr sz="441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7676" y="3668357"/>
            <a:ext cx="3333525" cy="2501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18"/>
              </a:lnSpc>
              <a:spcBef>
                <a:spcPts val="1"/>
              </a:spcBef>
            </a:pPr>
            <a:endParaRPr sz="618"/>
          </a:p>
          <a:p>
            <a:pPr marL="306064">
              <a:lnSpc>
                <a:spcPct val="95825"/>
              </a:lnSpc>
            </a:pPr>
            <a:r>
              <a:rPr sz="485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485" spc="12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48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485" spc="9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85" spc="4" dirty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48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485" spc="11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485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485" spc="4" dirty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485" spc="-4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485" spc="16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485" spc="11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48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485" spc="2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85" spc="-12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48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485" spc="4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485" dirty="0">
                <a:solidFill>
                  <a:srgbClr val="FFFFFF"/>
                </a:solidFill>
                <a:latin typeface="Times New Roman"/>
                <a:cs typeface="Times New Roman"/>
              </a:rPr>
              <a:t>ra</a:t>
            </a:r>
            <a:r>
              <a:rPr sz="485" spc="5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85" dirty="0">
                <a:solidFill>
                  <a:srgbClr val="FFFFFF"/>
                </a:solidFill>
                <a:latin typeface="Times New Roman"/>
                <a:cs typeface="Times New Roman"/>
              </a:rPr>
              <a:t>(Per</a:t>
            </a:r>
            <a:r>
              <a:rPr sz="485" spc="12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485" dirty="0">
                <a:solidFill>
                  <a:srgbClr val="FFFFFF"/>
                </a:solidFill>
                <a:latin typeface="Times New Roman"/>
                <a:cs typeface="Times New Roman"/>
              </a:rPr>
              <a:t>ero)                                      </a:t>
            </a:r>
            <a:r>
              <a:rPr sz="485" spc="1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85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485" spc="-8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48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85" spc="7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485" spc="-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485" spc="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85" dirty="0">
                <a:solidFill>
                  <a:srgbClr val="FFFFFF"/>
                </a:solidFill>
                <a:latin typeface="Arial"/>
                <a:cs typeface="Arial"/>
              </a:rPr>
              <a:t>mp</a:t>
            </a:r>
            <a:r>
              <a:rPr sz="485" spc="7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5" spc="4" dirty="0">
                <a:solidFill>
                  <a:srgbClr val="FFFFFF"/>
                </a:solidFill>
                <a:latin typeface="Arial"/>
                <a:cs typeface="Arial"/>
              </a:rPr>
              <a:t>Ho</a:t>
            </a:r>
            <a:r>
              <a:rPr sz="485" spc="-4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485" spc="4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485" dirty="0">
                <a:solidFill>
                  <a:srgbClr val="FFFFFF"/>
                </a:solidFill>
                <a:latin typeface="Arial"/>
                <a:cs typeface="Arial"/>
              </a:rPr>
              <a:t>r    </a:t>
            </a:r>
            <a:r>
              <a:rPr sz="485" spc="8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5" dirty="0">
                <a:solidFill>
                  <a:srgbClr val="FFFF66"/>
                </a:solidFill>
                <a:latin typeface="Arial"/>
                <a:cs typeface="Arial"/>
              </a:rPr>
              <a:t>S  </a:t>
            </a:r>
            <a:r>
              <a:rPr sz="485" spc="65" dirty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sz="485" dirty="0">
                <a:solidFill>
                  <a:srgbClr val="FFFF66"/>
                </a:solidFill>
                <a:latin typeface="Arial"/>
                <a:cs typeface="Arial"/>
              </a:rPr>
              <a:t>U   </a:t>
            </a:r>
            <a:r>
              <a:rPr sz="485" spc="31" dirty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sz="485" spc="4" dirty="0">
                <a:solidFill>
                  <a:srgbClr val="FFFF66"/>
                </a:solidFill>
                <a:latin typeface="Arial"/>
                <a:cs typeface="Arial"/>
              </a:rPr>
              <a:t>U</a:t>
            </a:r>
            <a:r>
              <a:rPr sz="441" dirty="0">
                <a:solidFill>
                  <a:srgbClr val="FFFF66"/>
                </a:solidFill>
                <a:latin typeface="Arial"/>
                <a:cs typeface="Arial"/>
              </a:rPr>
              <a:t>2    </a:t>
            </a:r>
            <a:r>
              <a:rPr sz="441" spc="117" dirty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sz="485" dirty="0">
                <a:solidFill>
                  <a:srgbClr val="FFFF66"/>
                </a:solidFill>
                <a:latin typeface="Arial"/>
                <a:cs typeface="Arial"/>
              </a:rPr>
              <a:t>P</a:t>
            </a:r>
            <a:r>
              <a:rPr sz="441" dirty="0">
                <a:solidFill>
                  <a:srgbClr val="FFFF66"/>
                </a:solidFill>
                <a:latin typeface="Arial"/>
                <a:cs typeface="Arial"/>
              </a:rPr>
              <a:t>p</a:t>
            </a:r>
            <a:endParaRPr sz="441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7676" y="3918472"/>
            <a:ext cx="3333525" cy="22510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29"/>
              </a:lnSpc>
              <a:spcBef>
                <a:spcPts val="13"/>
              </a:spcBef>
            </a:pPr>
            <a:endParaRPr sz="529"/>
          </a:p>
          <a:p>
            <a:pPr marL="2119069">
              <a:lnSpc>
                <a:spcPct val="95825"/>
              </a:lnSpc>
              <a:spcBef>
                <a:spcPts val="12354"/>
              </a:spcBef>
            </a:pPr>
            <a:r>
              <a:rPr sz="485" b="1" dirty="0">
                <a:solidFill>
                  <a:srgbClr val="006600"/>
                </a:solidFill>
                <a:latin typeface="Arial"/>
                <a:cs typeface="Arial"/>
              </a:rPr>
              <a:t>S</a:t>
            </a:r>
            <a:r>
              <a:rPr sz="485" b="1" spc="-4" dirty="0">
                <a:solidFill>
                  <a:srgbClr val="006600"/>
                </a:solidFill>
                <a:latin typeface="Arial"/>
                <a:cs typeface="Arial"/>
              </a:rPr>
              <a:t>IZ</a:t>
            </a:r>
            <a:r>
              <a:rPr sz="485" b="1" dirty="0">
                <a:solidFill>
                  <a:srgbClr val="006600"/>
                </a:solidFill>
                <a:latin typeface="Arial"/>
                <a:cs typeface="Arial"/>
              </a:rPr>
              <a:t>E</a:t>
            </a:r>
            <a:r>
              <a:rPr sz="485" b="1" spc="64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485" b="1" dirty="0">
                <a:solidFill>
                  <a:srgbClr val="006600"/>
                </a:solidFill>
                <a:latin typeface="Arial"/>
                <a:cs typeface="Arial"/>
              </a:rPr>
              <a:t>(</a:t>
            </a:r>
            <a:r>
              <a:rPr sz="485" b="1" spc="8" dirty="0">
                <a:solidFill>
                  <a:srgbClr val="006600"/>
                </a:solidFill>
                <a:latin typeface="Arial"/>
                <a:cs typeface="Arial"/>
              </a:rPr>
              <a:t>MM</a:t>
            </a:r>
            <a:r>
              <a:rPr sz="485" b="1" dirty="0">
                <a:solidFill>
                  <a:srgbClr val="006600"/>
                </a:solidFill>
                <a:latin typeface="Arial"/>
                <a:cs typeface="Arial"/>
              </a:rPr>
              <a:t>)</a:t>
            </a:r>
            <a:r>
              <a:rPr sz="485" b="1" spc="49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485" b="1" dirty="0">
                <a:solidFill>
                  <a:srgbClr val="006600"/>
                </a:solidFill>
                <a:latin typeface="Arial"/>
                <a:cs typeface="Arial"/>
              </a:rPr>
              <a:t>:</a:t>
            </a:r>
            <a:r>
              <a:rPr sz="485" b="1" spc="11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485" b="1" spc="-4" dirty="0">
                <a:solidFill>
                  <a:srgbClr val="006600"/>
                </a:solidFill>
                <a:latin typeface="Arial"/>
                <a:cs typeface="Arial"/>
              </a:rPr>
              <a:t>O</a:t>
            </a:r>
            <a:r>
              <a:rPr sz="485" b="1" dirty="0">
                <a:solidFill>
                  <a:srgbClr val="006600"/>
                </a:solidFill>
                <a:latin typeface="Arial"/>
                <a:cs typeface="Arial"/>
              </a:rPr>
              <a:t>D</a:t>
            </a:r>
            <a:r>
              <a:rPr sz="485" b="1" spc="46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485" b="1" spc="4" dirty="0">
                <a:solidFill>
                  <a:srgbClr val="006600"/>
                </a:solidFill>
                <a:latin typeface="Arial"/>
                <a:cs typeface="Arial"/>
              </a:rPr>
              <a:t>50</a:t>
            </a:r>
            <a:r>
              <a:rPr sz="485" b="1" dirty="0">
                <a:solidFill>
                  <a:srgbClr val="006600"/>
                </a:solidFill>
                <a:latin typeface="Arial"/>
                <a:cs typeface="Arial"/>
              </a:rPr>
              <a:t>0</a:t>
            </a:r>
            <a:r>
              <a:rPr sz="485" b="1" spc="27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485" b="1" dirty="0">
                <a:solidFill>
                  <a:srgbClr val="006600"/>
                </a:solidFill>
                <a:latin typeface="Arial"/>
                <a:cs typeface="Arial"/>
              </a:rPr>
              <a:t>X</a:t>
            </a:r>
            <a:r>
              <a:rPr sz="485" b="1" spc="26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485" b="1" dirty="0">
                <a:solidFill>
                  <a:srgbClr val="006600"/>
                </a:solidFill>
                <a:latin typeface="Arial"/>
                <a:cs typeface="Arial"/>
              </a:rPr>
              <a:t>L</a:t>
            </a:r>
            <a:r>
              <a:rPr sz="485" b="1" spc="11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485" b="1" spc="4" dirty="0">
                <a:solidFill>
                  <a:srgbClr val="006600"/>
                </a:solidFill>
                <a:latin typeface="Arial"/>
                <a:cs typeface="Arial"/>
              </a:rPr>
              <a:t>2</a:t>
            </a:r>
            <a:r>
              <a:rPr sz="485" b="1" spc="-26" dirty="0">
                <a:solidFill>
                  <a:srgbClr val="006600"/>
                </a:solidFill>
                <a:latin typeface="Arial"/>
                <a:cs typeface="Arial"/>
              </a:rPr>
              <a:t>1</a:t>
            </a:r>
            <a:r>
              <a:rPr sz="485" b="1" spc="4" dirty="0">
                <a:solidFill>
                  <a:srgbClr val="006600"/>
                </a:solidFill>
                <a:latin typeface="Arial"/>
                <a:cs typeface="Arial"/>
              </a:rPr>
              <a:t>1</a:t>
            </a:r>
            <a:r>
              <a:rPr sz="485" b="1" dirty="0">
                <a:solidFill>
                  <a:srgbClr val="006600"/>
                </a:solidFill>
                <a:latin typeface="Arial"/>
                <a:cs typeface="Arial"/>
              </a:rPr>
              <a:t>5</a:t>
            </a:r>
            <a:endParaRPr sz="485">
              <a:latin typeface="Arial"/>
              <a:cs typeface="Arial"/>
            </a:endParaRPr>
          </a:p>
          <a:p>
            <a:pPr marL="2119069" marR="147459">
              <a:lnSpc>
                <a:spcPts val="558"/>
              </a:lnSpc>
              <a:spcBef>
                <a:spcPts val="150"/>
              </a:spcBef>
            </a:pPr>
            <a:r>
              <a:rPr sz="485" b="1" spc="-4" dirty="0">
                <a:solidFill>
                  <a:srgbClr val="006600"/>
                </a:solidFill>
                <a:latin typeface="Arial"/>
                <a:cs typeface="Arial"/>
              </a:rPr>
              <a:t>W</a:t>
            </a:r>
            <a:r>
              <a:rPr sz="485" b="1" dirty="0">
                <a:solidFill>
                  <a:srgbClr val="006600"/>
                </a:solidFill>
                <a:latin typeface="Arial"/>
                <a:cs typeface="Arial"/>
              </a:rPr>
              <a:t>E</a:t>
            </a:r>
            <a:r>
              <a:rPr sz="485" b="1" spc="-4" dirty="0">
                <a:solidFill>
                  <a:srgbClr val="006600"/>
                </a:solidFill>
                <a:latin typeface="Arial"/>
                <a:cs typeface="Arial"/>
              </a:rPr>
              <a:t>IG</a:t>
            </a:r>
            <a:r>
              <a:rPr sz="485" b="1" spc="4" dirty="0">
                <a:solidFill>
                  <a:srgbClr val="006600"/>
                </a:solidFill>
                <a:latin typeface="Arial"/>
                <a:cs typeface="Arial"/>
              </a:rPr>
              <a:t>H</a:t>
            </a:r>
            <a:r>
              <a:rPr sz="485" b="1" dirty="0">
                <a:solidFill>
                  <a:srgbClr val="006600"/>
                </a:solidFill>
                <a:latin typeface="Arial"/>
                <a:cs typeface="Arial"/>
              </a:rPr>
              <a:t>T                       </a:t>
            </a:r>
            <a:r>
              <a:rPr sz="485" b="1" spc="77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485" b="1" dirty="0">
                <a:solidFill>
                  <a:srgbClr val="006600"/>
                </a:solidFill>
                <a:latin typeface="Arial"/>
                <a:cs typeface="Arial"/>
              </a:rPr>
              <a:t>:</a:t>
            </a:r>
            <a:r>
              <a:rPr sz="485" b="1" spc="11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485" b="1" dirty="0">
                <a:solidFill>
                  <a:srgbClr val="006600"/>
                </a:solidFill>
                <a:latin typeface="Arial"/>
                <a:cs typeface="Arial"/>
              </a:rPr>
              <a:t>3</a:t>
            </a:r>
            <a:r>
              <a:rPr sz="485" b="1" spc="1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485" b="1" dirty="0">
                <a:solidFill>
                  <a:srgbClr val="006600"/>
                </a:solidFill>
                <a:latin typeface="Arial"/>
                <a:cs typeface="Arial"/>
              </a:rPr>
              <a:t>x</a:t>
            </a:r>
            <a:r>
              <a:rPr sz="485" b="1" spc="1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485" b="1" spc="4" dirty="0">
                <a:solidFill>
                  <a:srgbClr val="006600"/>
                </a:solidFill>
                <a:latin typeface="Arial"/>
                <a:cs typeface="Arial"/>
              </a:rPr>
              <a:t>1</a:t>
            </a:r>
            <a:r>
              <a:rPr sz="485" b="1" spc="-4" dirty="0">
                <a:solidFill>
                  <a:srgbClr val="006600"/>
                </a:solidFill>
                <a:latin typeface="Arial"/>
                <a:cs typeface="Arial"/>
              </a:rPr>
              <a:t>,</a:t>
            </a:r>
            <a:r>
              <a:rPr sz="485" b="1" dirty="0">
                <a:solidFill>
                  <a:srgbClr val="006600"/>
                </a:solidFill>
                <a:latin typeface="Arial"/>
                <a:cs typeface="Arial"/>
              </a:rPr>
              <a:t>5</a:t>
            </a:r>
            <a:r>
              <a:rPr sz="485" b="1" spc="31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485" b="1" spc="-4" dirty="0">
                <a:solidFill>
                  <a:srgbClr val="006600"/>
                </a:solidFill>
                <a:latin typeface="Arial"/>
                <a:cs typeface="Arial"/>
              </a:rPr>
              <a:t>TO</a:t>
            </a:r>
            <a:r>
              <a:rPr sz="485" b="1" dirty="0">
                <a:solidFill>
                  <a:srgbClr val="006600"/>
                </a:solidFill>
                <a:latin typeface="Arial"/>
                <a:cs typeface="Arial"/>
              </a:rPr>
              <a:t>N </a:t>
            </a:r>
            <a:endParaRPr sz="485">
              <a:latin typeface="Arial"/>
              <a:cs typeface="Arial"/>
            </a:endParaRPr>
          </a:p>
          <a:p>
            <a:pPr marL="2119069" marR="147459">
              <a:lnSpc>
                <a:spcPts val="558"/>
              </a:lnSpc>
              <a:spcBef>
                <a:spcPts val="140"/>
              </a:spcBef>
            </a:pPr>
            <a:r>
              <a:rPr sz="485" b="1" spc="4" dirty="0">
                <a:solidFill>
                  <a:srgbClr val="006600"/>
                </a:solidFill>
                <a:latin typeface="Arial"/>
                <a:cs typeface="Arial"/>
              </a:rPr>
              <a:t>CU</a:t>
            </a:r>
            <a:r>
              <a:rPr sz="485" b="1" dirty="0">
                <a:solidFill>
                  <a:srgbClr val="006600"/>
                </a:solidFill>
                <a:latin typeface="Arial"/>
                <a:cs typeface="Arial"/>
              </a:rPr>
              <a:t>S</a:t>
            </a:r>
            <a:r>
              <a:rPr sz="485" b="1" spc="-4" dirty="0">
                <a:solidFill>
                  <a:srgbClr val="006600"/>
                </a:solidFill>
                <a:latin typeface="Arial"/>
                <a:cs typeface="Arial"/>
              </a:rPr>
              <a:t>TO</a:t>
            </a:r>
            <a:r>
              <a:rPr sz="485" b="1" spc="8" dirty="0">
                <a:solidFill>
                  <a:srgbClr val="006600"/>
                </a:solidFill>
                <a:latin typeface="Arial"/>
                <a:cs typeface="Arial"/>
              </a:rPr>
              <a:t>M</a:t>
            </a:r>
            <a:r>
              <a:rPr sz="485" b="1" dirty="0">
                <a:solidFill>
                  <a:srgbClr val="006600"/>
                </a:solidFill>
                <a:latin typeface="Arial"/>
                <a:cs typeface="Arial"/>
              </a:rPr>
              <a:t>ER                 </a:t>
            </a:r>
            <a:r>
              <a:rPr sz="485" b="1" spc="2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485" b="1" dirty="0">
                <a:solidFill>
                  <a:srgbClr val="006600"/>
                </a:solidFill>
                <a:latin typeface="Arial"/>
                <a:cs typeface="Arial"/>
              </a:rPr>
              <a:t>:</a:t>
            </a:r>
            <a:r>
              <a:rPr sz="485" b="1" spc="11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485" b="1" spc="-4" dirty="0">
                <a:solidFill>
                  <a:srgbClr val="006600"/>
                </a:solidFill>
                <a:latin typeface="Arial"/>
                <a:cs typeface="Arial"/>
              </a:rPr>
              <a:t>TO</a:t>
            </a:r>
            <a:r>
              <a:rPr sz="485" b="1" dirty="0">
                <a:solidFill>
                  <a:srgbClr val="006600"/>
                </a:solidFill>
                <a:latin typeface="Arial"/>
                <a:cs typeface="Arial"/>
              </a:rPr>
              <a:t>S</a:t>
            </a:r>
            <a:r>
              <a:rPr sz="485" b="1" spc="4" dirty="0">
                <a:solidFill>
                  <a:srgbClr val="006600"/>
                </a:solidFill>
                <a:latin typeface="Arial"/>
                <a:cs typeface="Arial"/>
              </a:rPr>
              <a:t>H</a:t>
            </a:r>
            <a:r>
              <a:rPr sz="485" b="1" spc="-4" dirty="0">
                <a:solidFill>
                  <a:srgbClr val="006600"/>
                </a:solidFill>
                <a:latin typeface="Arial"/>
                <a:cs typeface="Arial"/>
              </a:rPr>
              <a:t>I</a:t>
            </a:r>
            <a:r>
              <a:rPr sz="485" b="1" spc="4" dirty="0">
                <a:solidFill>
                  <a:srgbClr val="006600"/>
                </a:solidFill>
                <a:latin typeface="Arial"/>
                <a:cs typeface="Arial"/>
              </a:rPr>
              <a:t>B</a:t>
            </a:r>
            <a:r>
              <a:rPr sz="485" b="1" dirty="0">
                <a:solidFill>
                  <a:srgbClr val="006600"/>
                </a:solidFill>
                <a:latin typeface="Arial"/>
                <a:cs typeface="Arial"/>
              </a:rPr>
              <a:t>A</a:t>
            </a:r>
            <a:endParaRPr sz="485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00108" y="685800"/>
            <a:ext cx="3333525" cy="2501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74"/>
              </a:lnSpc>
              <a:spcBef>
                <a:spcPts val="38"/>
              </a:spcBef>
            </a:pPr>
            <a:endParaRPr sz="574"/>
          </a:p>
          <a:p>
            <a:pPr marL="304927">
              <a:lnSpc>
                <a:spcPct val="95825"/>
              </a:lnSpc>
            </a:pPr>
            <a:r>
              <a:rPr sz="485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485" spc="12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48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485" spc="9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85" spc="4" dirty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48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485" spc="11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485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485" spc="4" dirty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485" spc="-4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485" spc="16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485" spc="11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48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485" spc="2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85" spc="-12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48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485" spc="4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485" dirty="0">
                <a:solidFill>
                  <a:srgbClr val="FFFFFF"/>
                </a:solidFill>
                <a:latin typeface="Times New Roman"/>
                <a:cs typeface="Times New Roman"/>
              </a:rPr>
              <a:t>ra</a:t>
            </a:r>
            <a:r>
              <a:rPr sz="485" spc="5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85" dirty="0">
                <a:solidFill>
                  <a:srgbClr val="FFFFFF"/>
                </a:solidFill>
                <a:latin typeface="Times New Roman"/>
                <a:cs typeface="Times New Roman"/>
              </a:rPr>
              <a:t>(Per</a:t>
            </a:r>
            <a:r>
              <a:rPr sz="485" spc="12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485" dirty="0">
                <a:solidFill>
                  <a:srgbClr val="FFFFFF"/>
                </a:solidFill>
                <a:latin typeface="Times New Roman"/>
                <a:cs typeface="Times New Roman"/>
              </a:rPr>
              <a:t>ero)                                      </a:t>
            </a:r>
            <a:r>
              <a:rPr sz="485" spc="1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85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485" spc="-8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48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85" spc="7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485" spc="-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485" spc="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85" dirty="0">
                <a:solidFill>
                  <a:srgbClr val="FFFFFF"/>
                </a:solidFill>
                <a:latin typeface="Arial"/>
                <a:cs typeface="Arial"/>
              </a:rPr>
              <a:t>mp</a:t>
            </a:r>
            <a:r>
              <a:rPr sz="485" spc="7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5" spc="4" dirty="0">
                <a:solidFill>
                  <a:srgbClr val="FFFFFF"/>
                </a:solidFill>
                <a:latin typeface="Arial"/>
                <a:cs typeface="Arial"/>
              </a:rPr>
              <a:t>Ho</a:t>
            </a:r>
            <a:r>
              <a:rPr sz="485" spc="-4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485" spc="4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485" dirty="0">
                <a:solidFill>
                  <a:srgbClr val="FFFFFF"/>
                </a:solidFill>
                <a:latin typeface="Arial"/>
                <a:cs typeface="Arial"/>
              </a:rPr>
              <a:t>r    </a:t>
            </a:r>
            <a:r>
              <a:rPr sz="485" spc="8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5" dirty="0">
                <a:solidFill>
                  <a:srgbClr val="FFFF66"/>
                </a:solidFill>
                <a:latin typeface="Arial"/>
                <a:cs typeface="Arial"/>
              </a:rPr>
              <a:t>S  </a:t>
            </a:r>
            <a:r>
              <a:rPr sz="485" spc="65" dirty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sz="485" dirty="0">
                <a:solidFill>
                  <a:srgbClr val="FFFF66"/>
                </a:solidFill>
                <a:latin typeface="Arial"/>
                <a:cs typeface="Arial"/>
              </a:rPr>
              <a:t>U   </a:t>
            </a:r>
            <a:r>
              <a:rPr sz="485" spc="31" dirty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sz="485" spc="4" dirty="0">
                <a:solidFill>
                  <a:srgbClr val="FFFF66"/>
                </a:solidFill>
                <a:latin typeface="Arial"/>
                <a:cs typeface="Arial"/>
              </a:rPr>
              <a:t>U</a:t>
            </a:r>
            <a:r>
              <a:rPr sz="441" dirty="0">
                <a:solidFill>
                  <a:srgbClr val="FFFF66"/>
                </a:solidFill>
                <a:latin typeface="Arial"/>
                <a:cs typeface="Arial"/>
              </a:rPr>
              <a:t>2    </a:t>
            </a:r>
            <a:r>
              <a:rPr sz="441" spc="117" dirty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sz="485" dirty="0">
                <a:solidFill>
                  <a:srgbClr val="FFFF66"/>
                </a:solidFill>
                <a:latin typeface="Arial"/>
                <a:cs typeface="Arial"/>
              </a:rPr>
              <a:t>P</a:t>
            </a:r>
            <a:r>
              <a:rPr sz="441" dirty="0">
                <a:solidFill>
                  <a:srgbClr val="FFFF66"/>
                </a:solidFill>
                <a:latin typeface="Arial"/>
                <a:cs typeface="Arial"/>
              </a:rPr>
              <a:t>p</a:t>
            </a:r>
            <a:endParaRPr sz="441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00108" y="935915"/>
            <a:ext cx="3333525" cy="22510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44986">
              <a:lnSpc>
                <a:spcPts val="1429"/>
              </a:lnSpc>
              <a:spcBef>
                <a:spcPts val="71"/>
              </a:spcBef>
            </a:pPr>
            <a:r>
              <a:rPr sz="2382" spc="-26" baseline="4551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382" spc="-12" baseline="455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382" spc="-4" baseline="4551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382" spc="4" baseline="455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382" baseline="455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382" spc="32" baseline="455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82" spc="4" baseline="4551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382" baseline="4551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2382" spc="-8" baseline="455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382" baseline="455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382" spc="15" baseline="455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82" baseline="4551" dirty="0">
                <a:solidFill>
                  <a:srgbClr val="FFFFFF"/>
                </a:solidFill>
                <a:latin typeface="Calibri"/>
                <a:cs typeface="Calibri"/>
              </a:rPr>
              <a:t>LP</a:t>
            </a:r>
            <a:r>
              <a:rPr sz="2382" spc="19" baseline="455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82" baseline="4551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382" spc="4" baseline="455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382" spc="-9" baseline="455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382" spc="-18" baseline="455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382" spc="4" baseline="455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382" baseline="455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588">
              <a:latin typeface="Calibri"/>
              <a:cs typeface="Calibri"/>
            </a:endParaRPr>
          </a:p>
          <a:p>
            <a:pPr marL="505804" marR="1951123" indent="-420915">
              <a:lnSpc>
                <a:spcPts val="558"/>
              </a:lnSpc>
              <a:spcBef>
                <a:spcPts val="5460"/>
              </a:spcBef>
            </a:pPr>
            <a:r>
              <a:rPr sz="485" b="1" spc="-4" dirty="0">
                <a:solidFill>
                  <a:srgbClr val="003399"/>
                </a:solidFill>
                <a:latin typeface="Arial"/>
                <a:cs typeface="Arial"/>
              </a:rPr>
              <a:t>Wi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th             </a:t>
            </a:r>
            <a:r>
              <a:rPr sz="485" b="1" spc="114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:</a:t>
            </a:r>
            <a:r>
              <a:rPr sz="485" b="1" spc="11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S</a:t>
            </a:r>
            <a:r>
              <a:rPr sz="485" b="1" spc="-34" dirty="0">
                <a:solidFill>
                  <a:srgbClr val="003399"/>
                </a:solidFill>
                <a:latin typeface="Arial"/>
                <a:cs typeface="Arial"/>
              </a:rPr>
              <a:t>T</a:t>
            </a:r>
            <a:r>
              <a:rPr sz="485" b="1" spc="-17" dirty="0">
                <a:solidFill>
                  <a:srgbClr val="003399"/>
                </a:solidFill>
                <a:latin typeface="Arial"/>
                <a:cs typeface="Arial"/>
              </a:rPr>
              <a:t>A</a:t>
            </a:r>
            <a:r>
              <a:rPr sz="485" b="1" spc="-4" dirty="0">
                <a:solidFill>
                  <a:srgbClr val="003399"/>
                </a:solidFill>
                <a:latin typeface="Arial"/>
                <a:cs typeface="Arial"/>
              </a:rPr>
              <a:t>I</a:t>
            </a:r>
            <a:r>
              <a:rPr sz="485" b="1" spc="4" dirty="0">
                <a:solidFill>
                  <a:srgbClr val="003399"/>
                </a:solidFill>
                <a:latin typeface="Arial"/>
                <a:cs typeface="Arial"/>
              </a:rPr>
              <a:t>N</a:t>
            </a:r>
            <a:r>
              <a:rPr sz="485" b="1" spc="-4" dirty="0">
                <a:solidFill>
                  <a:srgbClr val="003399"/>
                </a:solidFill>
                <a:latin typeface="Arial"/>
                <a:cs typeface="Arial"/>
              </a:rPr>
              <a:t>L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ESS </a:t>
            </a:r>
            <a:r>
              <a:rPr sz="485" b="1" spc="18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S</a:t>
            </a:r>
            <a:r>
              <a:rPr sz="485" b="1" spc="8" dirty="0">
                <a:solidFill>
                  <a:srgbClr val="003399"/>
                </a:solidFill>
                <a:latin typeface="Arial"/>
                <a:cs typeface="Arial"/>
              </a:rPr>
              <a:t>T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E</a:t>
            </a:r>
            <a:r>
              <a:rPr sz="485" b="1" spc="-4" dirty="0">
                <a:solidFill>
                  <a:srgbClr val="003399"/>
                </a:solidFill>
                <a:latin typeface="Arial"/>
                <a:cs typeface="Arial"/>
              </a:rPr>
              <a:t>L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L</a:t>
            </a:r>
            <a:r>
              <a:rPr sz="485" b="1" spc="61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EX</a:t>
            </a:r>
            <a:r>
              <a:rPr sz="485" b="1" spc="-44" dirty="0">
                <a:solidFill>
                  <a:srgbClr val="003399"/>
                </a:solidFill>
                <a:latin typeface="Arial"/>
                <a:cs typeface="Arial"/>
              </a:rPr>
              <a:t>P</a:t>
            </a:r>
            <a:r>
              <a:rPr sz="485" b="1" spc="-17" dirty="0">
                <a:solidFill>
                  <a:srgbClr val="003399"/>
                </a:solidFill>
                <a:latin typeface="Arial"/>
                <a:cs typeface="Arial"/>
              </a:rPr>
              <a:t>A</a:t>
            </a:r>
            <a:r>
              <a:rPr sz="485" b="1" spc="4" dirty="0">
                <a:solidFill>
                  <a:srgbClr val="003399"/>
                </a:solidFill>
                <a:latin typeface="Arial"/>
                <a:cs typeface="Arial"/>
              </a:rPr>
              <a:t>N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D </a:t>
            </a:r>
            <a:r>
              <a:rPr sz="485" b="1" spc="-17" dirty="0">
                <a:solidFill>
                  <a:srgbClr val="003399"/>
                </a:solidFill>
                <a:latin typeface="Arial"/>
                <a:cs typeface="Arial"/>
              </a:rPr>
              <a:t>A</a:t>
            </a:r>
            <a:r>
              <a:rPr sz="485" b="1" spc="4" dirty="0">
                <a:solidFill>
                  <a:srgbClr val="003399"/>
                </a:solidFill>
                <a:latin typeface="Arial"/>
                <a:cs typeface="Arial"/>
              </a:rPr>
              <a:t>N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D</a:t>
            </a:r>
            <a:r>
              <a:rPr sz="485" b="1" spc="68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SE</a:t>
            </a:r>
            <a:r>
              <a:rPr sz="485" b="1" spc="-17" dirty="0">
                <a:solidFill>
                  <a:srgbClr val="003399"/>
                </a:solidFill>
                <a:latin typeface="Arial"/>
                <a:cs typeface="Arial"/>
              </a:rPr>
              <a:t>A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L</a:t>
            </a:r>
            <a:r>
              <a:rPr sz="485" b="1" spc="73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spc="-4" dirty="0">
                <a:solidFill>
                  <a:srgbClr val="003399"/>
                </a:solidFill>
                <a:latin typeface="Arial"/>
                <a:cs typeface="Arial"/>
              </a:rPr>
              <a:t>W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E</a:t>
            </a:r>
            <a:r>
              <a:rPr sz="485" b="1" spc="-4" dirty="0">
                <a:solidFill>
                  <a:srgbClr val="003399"/>
                </a:solidFill>
                <a:latin typeface="Arial"/>
                <a:cs typeface="Arial"/>
              </a:rPr>
              <a:t>L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D</a:t>
            </a:r>
            <a:endParaRPr sz="485">
              <a:latin typeface="Arial"/>
              <a:cs typeface="Arial"/>
            </a:endParaRPr>
          </a:p>
          <a:p>
            <a:pPr marL="84889" marR="2276775">
              <a:lnSpc>
                <a:spcPts val="558"/>
              </a:lnSpc>
              <a:spcBef>
                <a:spcPts val="56"/>
              </a:spcBef>
            </a:pP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S</a:t>
            </a:r>
            <a:r>
              <a:rPr sz="485" b="1" spc="-4" dirty="0">
                <a:solidFill>
                  <a:srgbClr val="003399"/>
                </a:solidFill>
                <a:latin typeface="Arial"/>
                <a:cs typeface="Arial"/>
              </a:rPr>
              <a:t>i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ze</a:t>
            </a:r>
            <a:r>
              <a:rPr sz="485" b="1" spc="56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(</a:t>
            </a:r>
            <a:r>
              <a:rPr sz="485" b="1" spc="4" dirty="0">
                <a:solidFill>
                  <a:srgbClr val="003399"/>
                </a:solidFill>
                <a:latin typeface="Arial"/>
                <a:cs typeface="Arial"/>
              </a:rPr>
              <a:t>mm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)    </a:t>
            </a:r>
            <a:r>
              <a:rPr sz="485" b="1" spc="11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:</a:t>
            </a:r>
            <a:r>
              <a:rPr sz="485" b="1" spc="11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spc="4" dirty="0">
                <a:solidFill>
                  <a:srgbClr val="003399"/>
                </a:solidFill>
                <a:latin typeface="Arial"/>
                <a:cs typeface="Arial"/>
              </a:rPr>
              <a:t>D</a:t>
            </a:r>
            <a:r>
              <a:rPr sz="485" b="1" spc="-4" dirty="0">
                <a:solidFill>
                  <a:srgbClr val="003399"/>
                </a:solidFill>
                <a:latin typeface="Arial"/>
                <a:cs typeface="Arial"/>
              </a:rPr>
              <a:t>i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a</a:t>
            </a:r>
            <a:r>
              <a:rPr sz="485" b="1" spc="48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spc="4" dirty="0">
                <a:solidFill>
                  <a:srgbClr val="003399"/>
                </a:solidFill>
                <a:latin typeface="Arial"/>
                <a:cs typeface="Arial"/>
              </a:rPr>
              <a:t>120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0</a:t>
            </a:r>
            <a:r>
              <a:rPr sz="485" b="1" spc="38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x</a:t>
            </a:r>
            <a:r>
              <a:rPr sz="485" b="1" spc="1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spc="4" dirty="0">
                <a:solidFill>
                  <a:srgbClr val="003399"/>
                </a:solidFill>
                <a:latin typeface="Arial"/>
                <a:cs typeface="Arial"/>
              </a:rPr>
              <a:t>865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0</a:t>
            </a:r>
            <a:r>
              <a:rPr sz="485" b="1" spc="38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L </a:t>
            </a:r>
            <a:r>
              <a:rPr sz="485" b="1" spc="-12" dirty="0">
                <a:solidFill>
                  <a:srgbClr val="003399"/>
                </a:solidFill>
                <a:latin typeface="Arial"/>
                <a:cs typeface="Arial"/>
              </a:rPr>
              <a:t>W</a:t>
            </a:r>
            <a:r>
              <a:rPr sz="485" b="1" spc="4" dirty="0">
                <a:solidFill>
                  <a:srgbClr val="003399"/>
                </a:solidFill>
                <a:latin typeface="Arial"/>
                <a:cs typeface="Arial"/>
              </a:rPr>
              <a:t>e</a:t>
            </a:r>
            <a:r>
              <a:rPr sz="485" b="1" spc="-4" dirty="0">
                <a:solidFill>
                  <a:srgbClr val="003399"/>
                </a:solidFill>
                <a:latin typeface="Arial"/>
                <a:cs typeface="Arial"/>
              </a:rPr>
              <a:t>igh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t         </a:t>
            </a:r>
            <a:r>
              <a:rPr sz="485" b="1" spc="9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:</a:t>
            </a:r>
            <a:r>
              <a:rPr sz="485" b="1" spc="11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spc="4" dirty="0">
                <a:solidFill>
                  <a:srgbClr val="BF4F4D"/>
                </a:solidFill>
                <a:latin typeface="Arial"/>
                <a:cs typeface="Arial"/>
              </a:rPr>
              <a:t>3x4</a:t>
            </a:r>
            <a:r>
              <a:rPr sz="485" b="1" dirty="0">
                <a:solidFill>
                  <a:srgbClr val="BF4F4D"/>
                </a:solidFill>
                <a:latin typeface="Arial"/>
                <a:cs typeface="Arial"/>
              </a:rPr>
              <a:t>5</a:t>
            </a:r>
            <a:r>
              <a:rPr sz="485" b="1" spc="38" dirty="0">
                <a:solidFill>
                  <a:srgbClr val="BF4F4D"/>
                </a:solidFill>
                <a:latin typeface="Arial"/>
                <a:cs typeface="Arial"/>
              </a:rPr>
              <a:t> </a:t>
            </a:r>
            <a:r>
              <a:rPr sz="485" b="1" spc="-34" dirty="0">
                <a:solidFill>
                  <a:srgbClr val="BF4F4D"/>
                </a:solidFill>
                <a:latin typeface="Arial"/>
                <a:cs typeface="Arial"/>
              </a:rPr>
              <a:t>T</a:t>
            </a:r>
            <a:r>
              <a:rPr sz="485" b="1" spc="-4" dirty="0">
                <a:solidFill>
                  <a:srgbClr val="BF4F4D"/>
                </a:solidFill>
                <a:latin typeface="Arial"/>
                <a:cs typeface="Arial"/>
              </a:rPr>
              <a:t>on</a:t>
            </a:r>
            <a:r>
              <a:rPr sz="485" b="1" dirty="0">
                <a:solidFill>
                  <a:srgbClr val="BF4F4D"/>
                </a:solidFill>
                <a:latin typeface="Arial"/>
                <a:cs typeface="Arial"/>
              </a:rPr>
              <a:t>s</a:t>
            </a:r>
            <a:endParaRPr sz="485">
              <a:latin typeface="Arial"/>
              <a:cs typeface="Arial"/>
            </a:endParaRPr>
          </a:p>
          <a:p>
            <a:pPr marL="84889">
              <a:lnSpc>
                <a:spcPct val="95825"/>
              </a:lnSpc>
              <a:spcBef>
                <a:spcPts val="54"/>
              </a:spcBef>
            </a:pPr>
            <a:r>
              <a:rPr sz="485" b="1" spc="4" dirty="0">
                <a:solidFill>
                  <a:srgbClr val="003399"/>
                </a:solidFill>
                <a:latin typeface="Arial"/>
                <a:cs typeface="Arial"/>
              </a:rPr>
              <a:t>C</a:t>
            </a:r>
            <a:r>
              <a:rPr sz="485" b="1" spc="-4" dirty="0">
                <a:solidFill>
                  <a:srgbClr val="003399"/>
                </a:solidFill>
                <a:latin typeface="Arial"/>
                <a:cs typeface="Arial"/>
              </a:rPr>
              <a:t>u</a:t>
            </a:r>
            <a:r>
              <a:rPr sz="485" b="1" spc="4" dirty="0">
                <a:solidFill>
                  <a:srgbClr val="003399"/>
                </a:solidFill>
                <a:latin typeface="Arial"/>
                <a:cs typeface="Arial"/>
              </a:rPr>
              <a:t>s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t</a:t>
            </a:r>
            <a:r>
              <a:rPr sz="485" b="1" spc="-4" dirty="0">
                <a:solidFill>
                  <a:srgbClr val="003399"/>
                </a:solidFill>
                <a:latin typeface="Arial"/>
                <a:cs typeface="Arial"/>
              </a:rPr>
              <a:t>o</a:t>
            </a:r>
            <a:r>
              <a:rPr sz="485" b="1" spc="4" dirty="0">
                <a:solidFill>
                  <a:srgbClr val="003399"/>
                </a:solidFill>
                <a:latin typeface="Arial"/>
                <a:cs typeface="Arial"/>
              </a:rPr>
              <a:t>me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r </a:t>
            </a:r>
            <a:r>
              <a:rPr sz="485" b="1" spc="103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dirty="0">
                <a:solidFill>
                  <a:srgbClr val="BF4F4D"/>
                </a:solidFill>
                <a:latin typeface="Arial"/>
                <a:cs typeface="Arial"/>
              </a:rPr>
              <a:t>: </a:t>
            </a:r>
            <a:r>
              <a:rPr sz="485" b="1" spc="24" dirty="0">
                <a:solidFill>
                  <a:srgbClr val="BF4F4D"/>
                </a:solidFill>
                <a:latin typeface="Arial"/>
                <a:cs typeface="Arial"/>
              </a:rPr>
              <a:t> </a:t>
            </a:r>
            <a:r>
              <a:rPr sz="485" b="1" dirty="0">
                <a:solidFill>
                  <a:srgbClr val="BF4F4D"/>
                </a:solidFill>
                <a:latin typeface="Arial"/>
                <a:cs typeface="Arial"/>
              </a:rPr>
              <a:t>E</a:t>
            </a:r>
            <a:r>
              <a:rPr sz="485" b="1" spc="-44" dirty="0">
                <a:solidFill>
                  <a:srgbClr val="BF4F4D"/>
                </a:solidFill>
                <a:latin typeface="Arial"/>
                <a:cs typeface="Arial"/>
              </a:rPr>
              <a:t>V</a:t>
            </a:r>
            <a:r>
              <a:rPr sz="485" b="1" spc="-17" dirty="0">
                <a:solidFill>
                  <a:srgbClr val="BF4F4D"/>
                </a:solidFill>
                <a:latin typeface="Arial"/>
                <a:cs typeface="Arial"/>
              </a:rPr>
              <a:t>A</a:t>
            </a:r>
            <a:r>
              <a:rPr sz="485" b="1" spc="4" dirty="0">
                <a:solidFill>
                  <a:srgbClr val="BF4F4D"/>
                </a:solidFill>
                <a:latin typeface="Arial"/>
                <a:cs typeface="Arial"/>
              </a:rPr>
              <a:t>N</a:t>
            </a:r>
            <a:r>
              <a:rPr sz="485" b="1" dirty="0">
                <a:solidFill>
                  <a:srgbClr val="BF4F4D"/>
                </a:solidFill>
                <a:latin typeface="Arial"/>
                <a:cs typeface="Arial"/>
              </a:rPr>
              <a:t>S</a:t>
            </a:r>
            <a:r>
              <a:rPr sz="485" b="1" spc="101" dirty="0">
                <a:solidFill>
                  <a:srgbClr val="BF4F4D"/>
                </a:solidFill>
                <a:latin typeface="Arial"/>
                <a:cs typeface="Arial"/>
              </a:rPr>
              <a:t> </a:t>
            </a:r>
            <a:r>
              <a:rPr sz="485" b="1" spc="4" dirty="0">
                <a:solidFill>
                  <a:srgbClr val="BF4F4D"/>
                </a:solidFill>
                <a:latin typeface="Arial"/>
                <a:cs typeface="Arial"/>
              </a:rPr>
              <a:t>D</a:t>
            </a:r>
            <a:r>
              <a:rPr sz="485" b="1" dirty="0">
                <a:solidFill>
                  <a:srgbClr val="BF4F4D"/>
                </a:solidFill>
                <a:latin typeface="Arial"/>
                <a:cs typeface="Arial"/>
              </a:rPr>
              <a:t>E</a:t>
            </a:r>
            <a:r>
              <a:rPr sz="485" b="1" spc="-17" dirty="0">
                <a:solidFill>
                  <a:srgbClr val="BF4F4D"/>
                </a:solidFill>
                <a:latin typeface="Arial"/>
                <a:cs typeface="Arial"/>
              </a:rPr>
              <a:t>A</a:t>
            </a:r>
            <a:r>
              <a:rPr sz="485" b="1" spc="4" dirty="0">
                <a:solidFill>
                  <a:srgbClr val="BF4F4D"/>
                </a:solidFill>
                <a:latin typeface="Arial"/>
                <a:cs typeface="Arial"/>
              </a:rPr>
              <a:t>K</a:t>
            </a:r>
            <a:r>
              <a:rPr sz="485" b="1" spc="-4" dirty="0">
                <a:solidFill>
                  <a:srgbClr val="BF4F4D"/>
                </a:solidFill>
                <a:latin typeface="Arial"/>
                <a:cs typeface="Arial"/>
              </a:rPr>
              <a:t>I</a:t>
            </a:r>
            <a:r>
              <a:rPr sz="485" b="1" dirty="0">
                <a:solidFill>
                  <a:srgbClr val="BF4F4D"/>
                </a:solidFill>
                <a:latin typeface="Arial"/>
                <a:cs typeface="Arial"/>
              </a:rPr>
              <a:t>N</a:t>
            </a:r>
            <a:r>
              <a:rPr sz="485" b="1" spc="109" dirty="0">
                <a:solidFill>
                  <a:srgbClr val="BF4F4D"/>
                </a:solidFill>
                <a:latin typeface="Arial"/>
                <a:cs typeface="Arial"/>
              </a:rPr>
              <a:t> </a:t>
            </a:r>
            <a:r>
              <a:rPr sz="485" b="1" dirty="0">
                <a:solidFill>
                  <a:srgbClr val="BF4F4D"/>
                </a:solidFill>
                <a:latin typeface="Arial"/>
                <a:cs typeface="Arial"/>
              </a:rPr>
              <a:t>E</a:t>
            </a:r>
            <a:r>
              <a:rPr sz="485" b="1" spc="4" dirty="0">
                <a:solidFill>
                  <a:srgbClr val="BF4F4D"/>
                </a:solidFill>
                <a:latin typeface="Arial"/>
                <a:cs typeface="Arial"/>
              </a:rPr>
              <a:t>N</a:t>
            </a:r>
            <a:r>
              <a:rPr sz="485" b="1" spc="-4" dirty="0">
                <a:solidFill>
                  <a:srgbClr val="BF4F4D"/>
                </a:solidFill>
                <a:latin typeface="Arial"/>
                <a:cs typeface="Arial"/>
              </a:rPr>
              <a:t>G</a:t>
            </a:r>
            <a:r>
              <a:rPr sz="485" b="1" dirty="0">
                <a:solidFill>
                  <a:srgbClr val="BF4F4D"/>
                </a:solidFill>
                <a:latin typeface="Arial"/>
                <a:cs typeface="Arial"/>
              </a:rPr>
              <a:t>.</a:t>
            </a:r>
            <a:r>
              <a:rPr sz="485" b="1" spc="38" dirty="0">
                <a:solidFill>
                  <a:srgbClr val="BF4F4D"/>
                </a:solidFill>
                <a:latin typeface="Arial"/>
                <a:cs typeface="Arial"/>
              </a:rPr>
              <a:t> </a:t>
            </a:r>
            <a:r>
              <a:rPr sz="485" b="1" spc="-17" dirty="0">
                <a:solidFill>
                  <a:srgbClr val="BF4F4D"/>
                </a:solidFill>
                <a:latin typeface="Arial"/>
                <a:cs typeface="Arial"/>
              </a:rPr>
              <a:t>A</a:t>
            </a:r>
            <a:r>
              <a:rPr sz="485" b="1" spc="4" dirty="0">
                <a:solidFill>
                  <a:srgbClr val="BF4F4D"/>
                </a:solidFill>
                <a:latin typeface="Arial"/>
                <a:cs typeface="Arial"/>
              </a:rPr>
              <a:t>U</a:t>
            </a:r>
            <a:r>
              <a:rPr sz="485" b="1" dirty="0">
                <a:solidFill>
                  <a:srgbClr val="BF4F4D"/>
                </a:solidFill>
                <a:latin typeface="Arial"/>
                <a:cs typeface="Arial"/>
              </a:rPr>
              <a:t>S</a:t>
            </a:r>
            <a:r>
              <a:rPr sz="485" b="1" spc="8" dirty="0">
                <a:solidFill>
                  <a:srgbClr val="BF4F4D"/>
                </a:solidFill>
                <a:latin typeface="Arial"/>
                <a:cs typeface="Arial"/>
              </a:rPr>
              <a:t>T</a:t>
            </a:r>
            <a:r>
              <a:rPr sz="485" b="1" spc="4" dirty="0">
                <a:solidFill>
                  <a:srgbClr val="BF4F4D"/>
                </a:solidFill>
                <a:latin typeface="Arial"/>
                <a:cs typeface="Arial"/>
              </a:rPr>
              <a:t>R</a:t>
            </a:r>
            <a:r>
              <a:rPr sz="485" b="1" spc="-17" dirty="0">
                <a:solidFill>
                  <a:srgbClr val="BF4F4D"/>
                </a:solidFill>
                <a:latin typeface="Arial"/>
                <a:cs typeface="Arial"/>
              </a:rPr>
              <a:t>A</a:t>
            </a:r>
            <a:r>
              <a:rPr sz="485" b="1" spc="-4" dirty="0">
                <a:solidFill>
                  <a:srgbClr val="BF4F4D"/>
                </a:solidFill>
                <a:latin typeface="Arial"/>
                <a:cs typeface="Arial"/>
              </a:rPr>
              <a:t>L</a:t>
            </a:r>
            <a:r>
              <a:rPr sz="485" b="1" spc="4" dirty="0">
                <a:solidFill>
                  <a:srgbClr val="BF4F4D"/>
                </a:solidFill>
                <a:latin typeface="Arial"/>
                <a:cs typeface="Arial"/>
              </a:rPr>
              <a:t>I</a:t>
            </a:r>
            <a:r>
              <a:rPr sz="485" b="1" dirty="0">
                <a:solidFill>
                  <a:srgbClr val="BF4F4D"/>
                </a:solidFill>
                <a:latin typeface="Arial"/>
                <a:cs typeface="Arial"/>
              </a:rPr>
              <a:t>A</a:t>
            </a:r>
            <a:endParaRPr sz="485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7676" y="685800"/>
            <a:ext cx="3333525" cy="2501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18"/>
              </a:lnSpc>
              <a:spcBef>
                <a:spcPts val="0"/>
              </a:spcBef>
            </a:pPr>
            <a:endParaRPr sz="618"/>
          </a:p>
          <a:p>
            <a:pPr marL="306064">
              <a:lnSpc>
                <a:spcPct val="95825"/>
              </a:lnSpc>
            </a:pPr>
            <a:r>
              <a:rPr sz="485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485" spc="12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48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485" spc="9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85" spc="4" dirty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48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485" spc="11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485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485" spc="4" dirty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485" spc="-4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485" spc="16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485" spc="11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48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485" spc="2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85" spc="-12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48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485" spc="4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485" dirty="0">
                <a:solidFill>
                  <a:srgbClr val="FFFFFF"/>
                </a:solidFill>
                <a:latin typeface="Times New Roman"/>
                <a:cs typeface="Times New Roman"/>
              </a:rPr>
              <a:t>ra</a:t>
            </a:r>
            <a:r>
              <a:rPr sz="485" spc="5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85" dirty="0">
                <a:solidFill>
                  <a:srgbClr val="FFFFFF"/>
                </a:solidFill>
                <a:latin typeface="Times New Roman"/>
                <a:cs typeface="Times New Roman"/>
              </a:rPr>
              <a:t>(Per</a:t>
            </a:r>
            <a:r>
              <a:rPr sz="485" spc="12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485" dirty="0">
                <a:solidFill>
                  <a:srgbClr val="FFFFFF"/>
                </a:solidFill>
                <a:latin typeface="Times New Roman"/>
                <a:cs typeface="Times New Roman"/>
              </a:rPr>
              <a:t>ero)                                      </a:t>
            </a:r>
            <a:r>
              <a:rPr sz="485" spc="1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85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485" spc="-8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48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85" spc="7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485" spc="-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485" spc="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85" dirty="0">
                <a:solidFill>
                  <a:srgbClr val="FFFFFF"/>
                </a:solidFill>
                <a:latin typeface="Arial"/>
                <a:cs typeface="Arial"/>
              </a:rPr>
              <a:t>mp</a:t>
            </a:r>
            <a:r>
              <a:rPr sz="485" spc="7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5" spc="4" dirty="0">
                <a:solidFill>
                  <a:srgbClr val="FFFFFF"/>
                </a:solidFill>
                <a:latin typeface="Arial"/>
                <a:cs typeface="Arial"/>
              </a:rPr>
              <a:t>Ho</a:t>
            </a:r>
            <a:r>
              <a:rPr sz="485" spc="-4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485" spc="4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485" dirty="0">
                <a:solidFill>
                  <a:srgbClr val="FFFFFF"/>
                </a:solidFill>
                <a:latin typeface="Arial"/>
                <a:cs typeface="Arial"/>
              </a:rPr>
              <a:t>r    </a:t>
            </a:r>
            <a:r>
              <a:rPr sz="485" spc="8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5" dirty="0">
                <a:solidFill>
                  <a:srgbClr val="FFFF66"/>
                </a:solidFill>
                <a:latin typeface="Arial"/>
                <a:cs typeface="Arial"/>
              </a:rPr>
              <a:t>S  </a:t>
            </a:r>
            <a:r>
              <a:rPr sz="485" spc="65" dirty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sz="485" dirty="0">
                <a:solidFill>
                  <a:srgbClr val="FFFF66"/>
                </a:solidFill>
                <a:latin typeface="Arial"/>
                <a:cs typeface="Arial"/>
              </a:rPr>
              <a:t>U   </a:t>
            </a:r>
            <a:r>
              <a:rPr sz="485" spc="31" dirty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sz="485" spc="4" dirty="0">
                <a:solidFill>
                  <a:srgbClr val="FFFF66"/>
                </a:solidFill>
                <a:latin typeface="Arial"/>
                <a:cs typeface="Arial"/>
              </a:rPr>
              <a:t>U</a:t>
            </a:r>
            <a:r>
              <a:rPr sz="441" dirty="0">
                <a:solidFill>
                  <a:srgbClr val="FFFF66"/>
                </a:solidFill>
                <a:latin typeface="Arial"/>
                <a:cs typeface="Arial"/>
              </a:rPr>
              <a:t>2    </a:t>
            </a:r>
            <a:r>
              <a:rPr sz="441" spc="117" dirty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sz="485" dirty="0">
                <a:solidFill>
                  <a:srgbClr val="FFFF66"/>
                </a:solidFill>
                <a:latin typeface="Arial"/>
                <a:cs typeface="Arial"/>
              </a:rPr>
              <a:t>P</a:t>
            </a:r>
            <a:r>
              <a:rPr sz="441" dirty="0">
                <a:solidFill>
                  <a:srgbClr val="FFFF66"/>
                </a:solidFill>
                <a:latin typeface="Arial"/>
                <a:cs typeface="Arial"/>
              </a:rPr>
              <a:t>p</a:t>
            </a:r>
            <a:endParaRPr sz="441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07676" y="935915"/>
            <a:ext cx="3333525" cy="22510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82"/>
              </a:lnSpc>
            </a:pPr>
            <a:endParaRPr sz="882"/>
          </a:p>
          <a:p>
            <a:pPr marL="544593" marR="1958486" indent="-458568">
              <a:lnSpc>
                <a:spcPts val="558"/>
              </a:lnSpc>
              <a:spcBef>
                <a:spcPts val="10682"/>
              </a:spcBef>
            </a:pPr>
            <a:r>
              <a:rPr sz="485" b="1" spc="-4" dirty="0">
                <a:solidFill>
                  <a:srgbClr val="003399"/>
                </a:solidFill>
                <a:latin typeface="Arial"/>
                <a:cs typeface="Arial"/>
              </a:rPr>
              <a:t>Wi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th               </a:t>
            </a:r>
            <a:r>
              <a:rPr sz="485" b="1" spc="131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:</a:t>
            </a:r>
            <a:r>
              <a:rPr sz="485" b="1" spc="11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spc="8" dirty="0">
                <a:solidFill>
                  <a:srgbClr val="003399"/>
                </a:solidFill>
                <a:latin typeface="Arial"/>
                <a:cs typeface="Arial"/>
              </a:rPr>
              <a:t>T</a:t>
            </a:r>
            <a:r>
              <a:rPr sz="485" b="1" spc="-4" dirty="0">
                <a:solidFill>
                  <a:srgbClr val="003399"/>
                </a:solidFill>
                <a:latin typeface="Arial"/>
                <a:cs typeface="Arial"/>
              </a:rPr>
              <a:t>I</a:t>
            </a:r>
            <a:r>
              <a:rPr sz="485" b="1" spc="-34" dirty="0">
                <a:solidFill>
                  <a:srgbClr val="003399"/>
                </a:solidFill>
                <a:latin typeface="Arial"/>
                <a:cs typeface="Arial"/>
              </a:rPr>
              <a:t>T</a:t>
            </a:r>
            <a:r>
              <a:rPr sz="485" b="1" spc="-17" dirty="0">
                <a:solidFill>
                  <a:srgbClr val="003399"/>
                </a:solidFill>
                <a:latin typeface="Arial"/>
                <a:cs typeface="Arial"/>
              </a:rPr>
              <a:t>A</a:t>
            </a:r>
            <a:r>
              <a:rPr sz="485" b="1" spc="4" dirty="0">
                <a:solidFill>
                  <a:srgbClr val="003399"/>
                </a:solidFill>
                <a:latin typeface="Arial"/>
                <a:cs typeface="Arial"/>
              </a:rPr>
              <a:t>N</a:t>
            </a:r>
            <a:r>
              <a:rPr sz="485" b="1" spc="-4" dirty="0">
                <a:solidFill>
                  <a:srgbClr val="003399"/>
                </a:solidFill>
                <a:latin typeface="Arial"/>
                <a:cs typeface="Arial"/>
              </a:rPr>
              <a:t>I</a:t>
            </a:r>
            <a:r>
              <a:rPr sz="485" b="1" spc="4" dirty="0">
                <a:solidFill>
                  <a:srgbClr val="003399"/>
                </a:solidFill>
                <a:latin typeface="Arial"/>
                <a:cs typeface="Arial"/>
              </a:rPr>
              <a:t>U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M</a:t>
            </a:r>
            <a:r>
              <a:rPr sz="485" b="1" spc="114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SE</a:t>
            </a:r>
            <a:r>
              <a:rPr sz="485" b="1" spc="-17" dirty="0">
                <a:solidFill>
                  <a:srgbClr val="003399"/>
                </a:solidFill>
                <a:latin typeface="Arial"/>
                <a:cs typeface="Arial"/>
              </a:rPr>
              <a:t>A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L</a:t>
            </a:r>
            <a:r>
              <a:rPr sz="485" b="1" spc="73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spc="-4" dirty="0">
                <a:solidFill>
                  <a:srgbClr val="003399"/>
                </a:solidFill>
                <a:latin typeface="Arial"/>
                <a:cs typeface="Arial"/>
              </a:rPr>
              <a:t>W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E</a:t>
            </a:r>
            <a:r>
              <a:rPr sz="485" b="1" spc="-4" dirty="0">
                <a:solidFill>
                  <a:srgbClr val="003399"/>
                </a:solidFill>
                <a:latin typeface="Arial"/>
                <a:cs typeface="Arial"/>
              </a:rPr>
              <a:t>L</a:t>
            </a:r>
            <a:r>
              <a:rPr sz="485" b="1" spc="4" dirty="0">
                <a:solidFill>
                  <a:srgbClr val="003399"/>
                </a:solidFill>
                <a:latin typeface="Arial"/>
                <a:cs typeface="Arial"/>
              </a:rPr>
              <a:t>D</a:t>
            </a:r>
            <a:r>
              <a:rPr sz="485" b="1" spc="-4" dirty="0">
                <a:solidFill>
                  <a:srgbClr val="003399"/>
                </a:solidFill>
                <a:latin typeface="Arial"/>
                <a:cs typeface="Arial"/>
              </a:rPr>
              <a:t>I</a:t>
            </a:r>
            <a:r>
              <a:rPr sz="485" b="1" spc="4" dirty="0">
                <a:solidFill>
                  <a:srgbClr val="003399"/>
                </a:solidFill>
                <a:latin typeface="Arial"/>
                <a:cs typeface="Arial"/>
              </a:rPr>
              <a:t>N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G </a:t>
            </a:r>
            <a:r>
              <a:rPr sz="485" b="1" spc="8" dirty="0">
                <a:solidFill>
                  <a:srgbClr val="003399"/>
                </a:solidFill>
                <a:latin typeface="Arial"/>
                <a:cs typeface="Arial"/>
              </a:rPr>
              <a:t>T</a:t>
            </a:r>
            <a:r>
              <a:rPr sz="485" b="1" spc="4" dirty="0">
                <a:solidFill>
                  <a:srgbClr val="003399"/>
                </a:solidFill>
                <a:latin typeface="Arial"/>
                <a:cs typeface="Arial"/>
              </a:rPr>
              <a:t>UB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E</a:t>
            </a:r>
            <a:r>
              <a:rPr sz="485" b="1" spc="56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spc="-4" dirty="0">
                <a:solidFill>
                  <a:srgbClr val="003399"/>
                </a:solidFill>
                <a:latin typeface="Arial"/>
                <a:cs typeface="Arial"/>
              </a:rPr>
              <a:t>T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O</a:t>
            </a:r>
            <a:r>
              <a:rPr sz="485" b="1" spc="26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spc="8" dirty="0">
                <a:solidFill>
                  <a:srgbClr val="003399"/>
                </a:solidFill>
                <a:latin typeface="Arial"/>
                <a:cs typeface="Arial"/>
              </a:rPr>
              <a:t>T</a:t>
            </a:r>
            <a:r>
              <a:rPr sz="485" b="1" spc="4" dirty="0">
                <a:solidFill>
                  <a:srgbClr val="003399"/>
                </a:solidFill>
                <a:latin typeface="Arial"/>
                <a:cs typeface="Arial"/>
              </a:rPr>
              <a:t>UB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ES</a:t>
            </a:r>
            <a:r>
              <a:rPr sz="485" b="1" spc="4" dirty="0">
                <a:solidFill>
                  <a:srgbClr val="003399"/>
                </a:solidFill>
                <a:latin typeface="Arial"/>
                <a:cs typeface="Arial"/>
              </a:rPr>
              <a:t>H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EET</a:t>
            </a:r>
            <a:endParaRPr sz="485">
              <a:latin typeface="Arial"/>
              <a:cs typeface="Arial"/>
            </a:endParaRPr>
          </a:p>
          <a:p>
            <a:pPr marL="86024" marR="2027521">
              <a:lnSpc>
                <a:spcPts val="558"/>
              </a:lnSpc>
              <a:spcBef>
                <a:spcPts val="56"/>
              </a:spcBef>
            </a:pP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S</a:t>
            </a:r>
            <a:r>
              <a:rPr sz="485" b="1" spc="-4" dirty="0">
                <a:solidFill>
                  <a:srgbClr val="003399"/>
                </a:solidFill>
                <a:latin typeface="Arial"/>
                <a:cs typeface="Arial"/>
              </a:rPr>
              <a:t>i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ze</a:t>
            </a:r>
            <a:r>
              <a:rPr sz="485" b="1" spc="56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(</a:t>
            </a:r>
            <a:r>
              <a:rPr sz="485" b="1" spc="4" dirty="0">
                <a:solidFill>
                  <a:srgbClr val="003399"/>
                </a:solidFill>
                <a:latin typeface="Arial"/>
                <a:cs typeface="Arial"/>
              </a:rPr>
              <a:t>mm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)    </a:t>
            </a:r>
            <a:r>
              <a:rPr sz="485" b="1" spc="82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:</a:t>
            </a:r>
            <a:r>
              <a:rPr sz="485" b="1" spc="11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spc="4" dirty="0">
                <a:solidFill>
                  <a:srgbClr val="003399"/>
                </a:solidFill>
                <a:latin typeface="Arial"/>
                <a:cs typeface="Arial"/>
              </a:rPr>
              <a:t>744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0</a:t>
            </a:r>
            <a:r>
              <a:rPr sz="485" b="1" spc="38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W</a:t>
            </a:r>
            <a:r>
              <a:rPr sz="485" b="1" spc="26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x</a:t>
            </a:r>
            <a:r>
              <a:rPr sz="485" b="1" spc="1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spc="4" dirty="0">
                <a:solidFill>
                  <a:srgbClr val="003399"/>
                </a:solidFill>
                <a:latin typeface="Arial"/>
                <a:cs typeface="Arial"/>
              </a:rPr>
              <a:t>846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0</a:t>
            </a:r>
            <a:r>
              <a:rPr sz="485" b="1" spc="38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H</a:t>
            </a:r>
            <a:r>
              <a:rPr sz="485" b="1" spc="18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x</a:t>
            </a:r>
            <a:r>
              <a:rPr sz="485" b="1" spc="1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spc="4" dirty="0">
                <a:solidFill>
                  <a:srgbClr val="003399"/>
                </a:solidFill>
                <a:latin typeface="Arial"/>
                <a:cs typeface="Arial"/>
              </a:rPr>
              <a:t>923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0</a:t>
            </a:r>
            <a:r>
              <a:rPr sz="485" b="1" spc="38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L </a:t>
            </a:r>
            <a:r>
              <a:rPr sz="485" b="1" spc="-12" dirty="0">
                <a:solidFill>
                  <a:srgbClr val="003399"/>
                </a:solidFill>
                <a:latin typeface="Arial"/>
                <a:cs typeface="Arial"/>
              </a:rPr>
              <a:t>W</a:t>
            </a:r>
            <a:r>
              <a:rPr sz="485" b="1" spc="4" dirty="0">
                <a:solidFill>
                  <a:srgbClr val="003399"/>
                </a:solidFill>
                <a:latin typeface="Arial"/>
                <a:cs typeface="Arial"/>
              </a:rPr>
              <a:t>e</a:t>
            </a:r>
            <a:r>
              <a:rPr sz="485" b="1" spc="-4" dirty="0">
                <a:solidFill>
                  <a:srgbClr val="003399"/>
                </a:solidFill>
                <a:latin typeface="Arial"/>
                <a:cs typeface="Arial"/>
              </a:rPr>
              <a:t>igh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t           </a:t>
            </a:r>
            <a:r>
              <a:rPr sz="485" b="1" spc="113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:</a:t>
            </a:r>
            <a:r>
              <a:rPr sz="485" b="1" spc="11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spc="4" dirty="0">
                <a:solidFill>
                  <a:srgbClr val="003399"/>
                </a:solidFill>
                <a:latin typeface="Arial"/>
                <a:cs typeface="Arial"/>
              </a:rPr>
              <a:t>18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0</a:t>
            </a:r>
            <a:r>
              <a:rPr sz="485" b="1" spc="27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spc="-34" dirty="0">
                <a:solidFill>
                  <a:srgbClr val="003399"/>
                </a:solidFill>
                <a:latin typeface="Arial"/>
                <a:cs typeface="Arial"/>
              </a:rPr>
              <a:t>T</a:t>
            </a:r>
            <a:r>
              <a:rPr sz="485" b="1" spc="-4" dirty="0">
                <a:solidFill>
                  <a:srgbClr val="003399"/>
                </a:solidFill>
                <a:latin typeface="Arial"/>
                <a:cs typeface="Arial"/>
              </a:rPr>
              <a:t>o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n</a:t>
            </a:r>
            <a:endParaRPr sz="485">
              <a:latin typeface="Arial"/>
              <a:cs typeface="Arial"/>
            </a:endParaRPr>
          </a:p>
          <a:p>
            <a:pPr marL="86024" marR="2232918">
              <a:lnSpc>
                <a:spcPts val="558"/>
              </a:lnSpc>
              <a:spcBef>
                <a:spcPts val="54"/>
              </a:spcBef>
            </a:pPr>
            <a:r>
              <a:rPr sz="485" b="1" spc="4" dirty="0">
                <a:solidFill>
                  <a:srgbClr val="003399"/>
                </a:solidFill>
                <a:latin typeface="Arial"/>
                <a:cs typeface="Arial"/>
              </a:rPr>
              <a:t>C</a:t>
            </a:r>
            <a:r>
              <a:rPr sz="485" b="1" spc="-4" dirty="0">
                <a:solidFill>
                  <a:srgbClr val="003399"/>
                </a:solidFill>
                <a:latin typeface="Arial"/>
                <a:cs typeface="Arial"/>
              </a:rPr>
              <a:t>u</a:t>
            </a:r>
            <a:r>
              <a:rPr sz="485" b="1" spc="4" dirty="0">
                <a:solidFill>
                  <a:srgbClr val="003399"/>
                </a:solidFill>
                <a:latin typeface="Arial"/>
                <a:cs typeface="Arial"/>
              </a:rPr>
              <a:t>s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t</a:t>
            </a:r>
            <a:r>
              <a:rPr sz="485" b="1" spc="-4" dirty="0">
                <a:solidFill>
                  <a:srgbClr val="003399"/>
                </a:solidFill>
                <a:latin typeface="Arial"/>
                <a:cs typeface="Arial"/>
              </a:rPr>
              <a:t>o</a:t>
            </a:r>
            <a:r>
              <a:rPr sz="485" b="1" spc="4" dirty="0">
                <a:solidFill>
                  <a:srgbClr val="003399"/>
                </a:solidFill>
                <a:latin typeface="Arial"/>
                <a:cs typeface="Arial"/>
              </a:rPr>
              <a:t>me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r   </a:t>
            </a:r>
            <a:r>
              <a:rPr sz="485" b="1" spc="116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:</a:t>
            </a:r>
            <a:r>
              <a:rPr sz="485" b="1" spc="11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spc="4" dirty="0">
                <a:solidFill>
                  <a:srgbClr val="003399"/>
                </a:solidFill>
                <a:latin typeface="Arial"/>
                <a:cs typeface="Arial"/>
              </a:rPr>
              <a:t>H</a:t>
            </a:r>
            <a:r>
              <a:rPr sz="485" b="1" spc="-4" dirty="0">
                <a:solidFill>
                  <a:srgbClr val="003399"/>
                </a:solidFill>
                <a:latin typeface="Arial"/>
                <a:cs typeface="Arial"/>
              </a:rPr>
              <a:t>I</a:t>
            </a:r>
            <a:r>
              <a:rPr sz="485" b="1" spc="-34" dirty="0">
                <a:solidFill>
                  <a:srgbClr val="003399"/>
                </a:solidFill>
                <a:latin typeface="Arial"/>
                <a:cs typeface="Arial"/>
              </a:rPr>
              <a:t>T</a:t>
            </a:r>
            <a:r>
              <a:rPr sz="485" b="1" spc="-17" dirty="0">
                <a:solidFill>
                  <a:srgbClr val="003399"/>
                </a:solidFill>
                <a:latin typeface="Arial"/>
                <a:cs typeface="Arial"/>
              </a:rPr>
              <a:t>A</a:t>
            </a:r>
            <a:r>
              <a:rPr sz="485" b="1" spc="4" dirty="0">
                <a:solidFill>
                  <a:srgbClr val="003399"/>
                </a:solidFill>
                <a:latin typeface="Arial"/>
                <a:cs typeface="Arial"/>
              </a:rPr>
              <a:t>CH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I</a:t>
            </a:r>
            <a:r>
              <a:rPr sz="485" b="1" spc="109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spc="8" dirty="0">
                <a:solidFill>
                  <a:srgbClr val="003399"/>
                </a:solidFill>
                <a:latin typeface="Arial"/>
                <a:cs typeface="Arial"/>
              </a:rPr>
              <a:t>M</a:t>
            </a:r>
            <a:r>
              <a:rPr sz="485" b="1" spc="4" dirty="0">
                <a:solidFill>
                  <a:srgbClr val="003399"/>
                </a:solidFill>
                <a:latin typeface="Arial"/>
                <a:cs typeface="Arial"/>
              </a:rPr>
              <a:t>&amp;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E,</a:t>
            </a:r>
            <a:r>
              <a:rPr sz="485" b="1" spc="48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spc="-4" dirty="0">
                <a:solidFill>
                  <a:srgbClr val="003399"/>
                </a:solidFill>
                <a:latin typeface="Arial"/>
                <a:cs typeface="Arial"/>
              </a:rPr>
              <a:t>L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t</a:t>
            </a:r>
            <a:r>
              <a:rPr sz="485" b="1" spc="-4" dirty="0">
                <a:solidFill>
                  <a:srgbClr val="003399"/>
                </a:solidFill>
                <a:latin typeface="Arial"/>
                <a:cs typeface="Arial"/>
              </a:rPr>
              <a:t>d.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, </a:t>
            </a:r>
            <a:r>
              <a:rPr sz="485" b="1" spc="-22" dirty="0">
                <a:solidFill>
                  <a:srgbClr val="003399"/>
                </a:solidFill>
                <a:latin typeface="Arial"/>
                <a:cs typeface="Arial"/>
              </a:rPr>
              <a:t>Y</a:t>
            </a:r>
            <a:r>
              <a:rPr sz="485" b="1" spc="4" dirty="0">
                <a:solidFill>
                  <a:srgbClr val="003399"/>
                </a:solidFill>
                <a:latin typeface="Arial"/>
                <a:cs typeface="Arial"/>
              </a:rPr>
              <a:t>ear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s             </a:t>
            </a:r>
            <a:r>
              <a:rPr sz="485" b="1" spc="134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:</a:t>
            </a:r>
            <a:r>
              <a:rPr sz="485" b="1" spc="11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85" b="1" spc="4" dirty="0">
                <a:solidFill>
                  <a:srgbClr val="003399"/>
                </a:solidFill>
                <a:latin typeface="Arial"/>
                <a:cs typeface="Arial"/>
              </a:rPr>
              <a:t>199</a:t>
            </a:r>
            <a:r>
              <a:rPr sz="485" b="1" dirty="0">
                <a:solidFill>
                  <a:srgbClr val="003399"/>
                </a:solidFill>
                <a:latin typeface="Arial"/>
                <a:cs typeface="Arial"/>
              </a:rPr>
              <a:t>2</a:t>
            </a:r>
            <a:endParaRPr sz="485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590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4" descr="http://www.world-nuclear-news.org/BlankSiteASPX/media/WNNImported/mainimagelibrary/plants/Sanmen-China-AP1000-(Westinghouse)-2018.jpg?ext=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7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421060" y="169845"/>
            <a:ext cx="7124720" cy="857250"/>
          </a:xfrm>
        </p:spPr>
        <p:txBody>
          <a:bodyPr/>
          <a:lstStyle/>
          <a:p>
            <a:r>
              <a:rPr lang="en-US" sz="2700" b="1" dirty="0" smtClean="0">
                <a:solidFill>
                  <a:schemeClr val="tx2"/>
                </a:solidFill>
              </a:rPr>
              <a:t>ENGINEERING EXPERIENCE IN NPP (BATAN-BPPT)</a:t>
            </a:r>
            <a:endParaRPr lang="en-US" sz="2700" b="1" dirty="0">
              <a:solidFill>
                <a:schemeClr val="tx2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421060" y="838200"/>
            <a:ext cx="7072973" cy="0"/>
          </a:xfrm>
          <a:prstGeom prst="line">
            <a:avLst/>
          </a:prstGeom>
          <a:ln w="317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2"/>
          <p:cNvSpPr>
            <a:spLocks noChangeArrowheads="1"/>
          </p:cNvSpPr>
          <p:nvPr/>
        </p:nvSpPr>
        <p:spPr bwMode="auto">
          <a:xfrm>
            <a:off x="7852409" y="4915072"/>
            <a:ext cx="1089053" cy="543621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350" b="1">
              <a:latin typeface="+mn-lt"/>
            </a:endParaRPr>
          </a:p>
        </p:txBody>
      </p:sp>
      <p:sp>
        <p:nvSpPr>
          <p:cNvPr id="37" name="Oval 3"/>
          <p:cNvSpPr>
            <a:spLocks noChangeArrowheads="1"/>
          </p:cNvSpPr>
          <p:nvPr/>
        </p:nvSpPr>
        <p:spPr bwMode="auto">
          <a:xfrm>
            <a:off x="8126149" y="4263486"/>
            <a:ext cx="790886" cy="447675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350" b="1">
              <a:latin typeface="+mn-lt"/>
            </a:endParaRPr>
          </a:p>
        </p:txBody>
      </p:sp>
      <p:sp>
        <p:nvSpPr>
          <p:cNvPr id="38" name="Oval 4"/>
          <p:cNvSpPr>
            <a:spLocks noChangeArrowheads="1"/>
          </p:cNvSpPr>
          <p:nvPr/>
        </p:nvSpPr>
        <p:spPr bwMode="auto">
          <a:xfrm>
            <a:off x="8043899" y="3554145"/>
            <a:ext cx="918102" cy="561975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350" b="1">
              <a:latin typeface="+mn-lt"/>
            </a:endParaRPr>
          </a:p>
        </p:txBody>
      </p:sp>
      <p:sp>
        <p:nvSpPr>
          <p:cNvPr id="39" name="Oval 5"/>
          <p:cNvSpPr>
            <a:spLocks noChangeArrowheads="1"/>
          </p:cNvSpPr>
          <p:nvPr/>
        </p:nvSpPr>
        <p:spPr bwMode="auto">
          <a:xfrm>
            <a:off x="5292132" y="4820011"/>
            <a:ext cx="1147637" cy="553364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350" b="1">
              <a:latin typeface="+mn-lt"/>
            </a:endParaRPr>
          </a:p>
        </p:txBody>
      </p:sp>
      <p:sp>
        <p:nvSpPr>
          <p:cNvPr id="40" name="Oval 6"/>
          <p:cNvSpPr>
            <a:spLocks noChangeArrowheads="1"/>
          </p:cNvSpPr>
          <p:nvPr/>
        </p:nvSpPr>
        <p:spPr bwMode="auto">
          <a:xfrm>
            <a:off x="5305236" y="4260977"/>
            <a:ext cx="629585" cy="447675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350" b="1">
              <a:latin typeface="+mn-lt"/>
            </a:endParaRPr>
          </a:p>
        </p:txBody>
      </p:sp>
      <p:sp>
        <p:nvSpPr>
          <p:cNvPr id="41" name="Oval 7"/>
          <p:cNvSpPr>
            <a:spLocks noChangeArrowheads="1"/>
          </p:cNvSpPr>
          <p:nvPr/>
        </p:nvSpPr>
        <p:spPr bwMode="auto">
          <a:xfrm>
            <a:off x="5598024" y="3933198"/>
            <a:ext cx="740168" cy="308821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350" b="1">
              <a:latin typeface="+mn-lt"/>
            </a:endParaRPr>
          </a:p>
        </p:txBody>
      </p:sp>
      <p:sp>
        <p:nvSpPr>
          <p:cNvPr id="42" name="Oval 8"/>
          <p:cNvSpPr>
            <a:spLocks noChangeArrowheads="1"/>
          </p:cNvSpPr>
          <p:nvPr/>
        </p:nvSpPr>
        <p:spPr bwMode="auto">
          <a:xfrm>
            <a:off x="6402534" y="4178911"/>
            <a:ext cx="1373677" cy="625391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350" b="1">
              <a:latin typeface="+mn-lt"/>
            </a:endParaRPr>
          </a:p>
        </p:txBody>
      </p:sp>
      <p:sp>
        <p:nvSpPr>
          <p:cNvPr id="43" name="Rectangle 14"/>
          <p:cNvSpPr>
            <a:spLocks noChangeArrowheads="1"/>
          </p:cNvSpPr>
          <p:nvPr/>
        </p:nvSpPr>
        <p:spPr bwMode="auto">
          <a:xfrm>
            <a:off x="6502499" y="4308316"/>
            <a:ext cx="1191288" cy="439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9" rIns="69056" bIns="3452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en-US" sz="1200" b="1" dirty="0">
                <a:solidFill>
                  <a:schemeClr val="bg1"/>
                </a:solidFill>
                <a:latin typeface="+mn-lt"/>
              </a:rPr>
              <a:t>WESTINGHOUSE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en-US" sz="1200" b="1" dirty="0">
                <a:solidFill>
                  <a:schemeClr val="bg1"/>
                </a:solidFill>
                <a:latin typeface="+mn-lt"/>
              </a:rPr>
              <a:t>PA, USA</a:t>
            </a:r>
          </a:p>
        </p:txBody>
      </p:sp>
      <p:sp>
        <p:nvSpPr>
          <p:cNvPr id="44" name="Rectangle 15"/>
          <p:cNvSpPr>
            <a:spLocks noChangeArrowheads="1"/>
          </p:cNvSpPr>
          <p:nvPr/>
        </p:nvSpPr>
        <p:spPr bwMode="auto">
          <a:xfrm>
            <a:off x="5720257" y="3988128"/>
            <a:ext cx="599523" cy="254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9" rIns="69056" bIns="3452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en-US" sz="1200" b="1" dirty="0">
                <a:solidFill>
                  <a:srgbClr val="000000"/>
                </a:solidFill>
                <a:latin typeface="+mn-lt"/>
              </a:rPr>
              <a:t>BATAN </a:t>
            </a:r>
          </a:p>
        </p:txBody>
      </p:sp>
      <p:sp>
        <p:nvSpPr>
          <p:cNvPr id="45" name="Rectangle 16"/>
          <p:cNvSpPr>
            <a:spLocks noChangeArrowheads="1"/>
          </p:cNvSpPr>
          <p:nvPr/>
        </p:nvSpPr>
        <p:spPr bwMode="auto">
          <a:xfrm>
            <a:off x="5316619" y="4934312"/>
            <a:ext cx="1162178" cy="439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9" rIns="69056" bIns="3452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en-US" sz="1200" b="1" dirty="0">
                <a:solidFill>
                  <a:srgbClr val="000000"/>
                </a:solidFill>
                <a:latin typeface="+mn-lt"/>
              </a:rPr>
              <a:t>SOUTHERN C.S.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en-US" sz="1200" b="1" dirty="0">
                <a:solidFill>
                  <a:srgbClr val="000000"/>
                </a:solidFill>
                <a:latin typeface="+mn-lt"/>
              </a:rPr>
              <a:t>AL, USA</a:t>
            </a:r>
          </a:p>
        </p:txBody>
      </p:sp>
      <p:sp>
        <p:nvSpPr>
          <p:cNvPr id="46" name="Rectangle 17"/>
          <p:cNvSpPr>
            <a:spLocks noChangeArrowheads="1"/>
          </p:cNvSpPr>
          <p:nvPr/>
        </p:nvSpPr>
        <p:spPr bwMode="auto">
          <a:xfrm>
            <a:off x="8082400" y="4316842"/>
            <a:ext cx="885823" cy="439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056" tIns="34529" rIns="69056" bIns="3452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en-US" sz="1200" b="1" dirty="0">
                <a:solidFill>
                  <a:srgbClr val="000000"/>
                </a:solidFill>
                <a:latin typeface="+mn-lt"/>
              </a:rPr>
              <a:t>ANSALDO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en-US" sz="1200" b="1" dirty="0">
                <a:solidFill>
                  <a:srgbClr val="000000"/>
                </a:solidFill>
                <a:latin typeface="+mn-lt"/>
              </a:rPr>
              <a:t>ITALY </a:t>
            </a:r>
          </a:p>
        </p:txBody>
      </p:sp>
      <p:sp>
        <p:nvSpPr>
          <p:cNvPr id="47" name="Rectangle 18"/>
          <p:cNvSpPr>
            <a:spLocks noChangeArrowheads="1"/>
          </p:cNvSpPr>
          <p:nvPr/>
        </p:nvSpPr>
        <p:spPr bwMode="auto">
          <a:xfrm>
            <a:off x="8145700" y="3658007"/>
            <a:ext cx="696666" cy="439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9" rIns="69056" bIns="3452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en-US" sz="1200" b="1" dirty="0">
                <a:solidFill>
                  <a:srgbClr val="000000"/>
                </a:solidFill>
                <a:latin typeface="+mn-lt"/>
              </a:rPr>
              <a:t>BECHTEL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en-US" sz="1200" b="1" dirty="0">
                <a:solidFill>
                  <a:srgbClr val="000000"/>
                </a:solidFill>
                <a:latin typeface="+mn-lt"/>
              </a:rPr>
              <a:t>CA, USA</a:t>
            </a:r>
          </a:p>
        </p:txBody>
      </p:sp>
      <p:sp>
        <p:nvSpPr>
          <p:cNvPr id="48" name="Rectangle 19"/>
          <p:cNvSpPr>
            <a:spLocks noChangeArrowheads="1"/>
          </p:cNvSpPr>
          <p:nvPr/>
        </p:nvSpPr>
        <p:spPr bwMode="auto">
          <a:xfrm>
            <a:off x="5337948" y="4260978"/>
            <a:ext cx="555600" cy="439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9" rIns="69056" bIns="3452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en-US" sz="1200" b="1" dirty="0">
                <a:solidFill>
                  <a:srgbClr val="000000"/>
                </a:solidFill>
                <a:latin typeface="+mn-lt"/>
              </a:rPr>
              <a:t>INITEC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en-US" sz="1200" b="1" dirty="0">
                <a:solidFill>
                  <a:srgbClr val="000000"/>
                </a:solidFill>
                <a:latin typeface="+mn-lt"/>
              </a:rPr>
              <a:t>SPAIN</a:t>
            </a:r>
          </a:p>
        </p:txBody>
      </p:sp>
      <p:sp>
        <p:nvSpPr>
          <p:cNvPr id="49" name="Rectangle 20"/>
          <p:cNvSpPr>
            <a:spLocks noChangeArrowheads="1"/>
          </p:cNvSpPr>
          <p:nvPr/>
        </p:nvSpPr>
        <p:spPr bwMode="auto">
          <a:xfrm>
            <a:off x="7881507" y="4975438"/>
            <a:ext cx="1030859" cy="439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9" rIns="69056" bIns="3452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en-US" sz="1200" b="1" dirty="0">
                <a:solidFill>
                  <a:srgbClr val="000000"/>
                </a:solidFill>
                <a:latin typeface="+mn-lt"/>
              </a:rPr>
              <a:t>BURNS &amp; ROE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en-US" sz="1200" b="1" dirty="0">
                <a:solidFill>
                  <a:srgbClr val="000000"/>
                </a:solidFill>
                <a:latin typeface="+mn-lt"/>
              </a:rPr>
              <a:t>NJ, USA</a:t>
            </a:r>
          </a:p>
        </p:txBody>
      </p:sp>
      <p:sp>
        <p:nvSpPr>
          <p:cNvPr id="50" name="Line 21"/>
          <p:cNvSpPr>
            <a:spLocks noChangeShapeType="1"/>
          </p:cNvSpPr>
          <p:nvPr/>
        </p:nvSpPr>
        <p:spPr bwMode="auto">
          <a:xfrm>
            <a:off x="6246567" y="4166684"/>
            <a:ext cx="262546" cy="11149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 b="1">
              <a:latin typeface="+mn-lt"/>
            </a:endParaRPr>
          </a:p>
        </p:txBody>
      </p:sp>
      <p:sp>
        <p:nvSpPr>
          <p:cNvPr id="51" name="Line 22"/>
          <p:cNvSpPr>
            <a:spLocks noChangeShapeType="1"/>
          </p:cNvSpPr>
          <p:nvPr/>
        </p:nvSpPr>
        <p:spPr bwMode="auto">
          <a:xfrm>
            <a:off x="5912470" y="4470926"/>
            <a:ext cx="48306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 b="1">
              <a:latin typeface="+mn-lt"/>
            </a:endParaRPr>
          </a:p>
        </p:txBody>
      </p:sp>
      <p:sp>
        <p:nvSpPr>
          <p:cNvPr id="52" name="Line 23"/>
          <p:cNvSpPr>
            <a:spLocks noChangeShapeType="1"/>
          </p:cNvSpPr>
          <p:nvPr/>
        </p:nvSpPr>
        <p:spPr bwMode="auto">
          <a:xfrm flipH="1">
            <a:off x="6402534" y="4699528"/>
            <a:ext cx="339475" cy="29779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 b="1">
              <a:latin typeface="+mn-lt"/>
            </a:endParaRPr>
          </a:p>
        </p:txBody>
      </p:sp>
      <p:sp>
        <p:nvSpPr>
          <p:cNvPr id="53" name="Line 24"/>
          <p:cNvSpPr>
            <a:spLocks noChangeShapeType="1"/>
          </p:cNvSpPr>
          <p:nvPr/>
        </p:nvSpPr>
        <p:spPr bwMode="auto">
          <a:xfrm>
            <a:off x="7599258" y="4699528"/>
            <a:ext cx="414062" cy="29779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 b="1">
              <a:latin typeface="+mn-lt"/>
            </a:endParaRPr>
          </a:p>
        </p:txBody>
      </p:sp>
      <p:sp>
        <p:nvSpPr>
          <p:cNvPr id="54" name="Line 25"/>
          <p:cNvSpPr>
            <a:spLocks noChangeShapeType="1"/>
          </p:cNvSpPr>
          <p:nvPr/>
        </p:nvSpPr>
        <p:spPr bwMode="auto">
          <a:xfrm>
            <a:off x="7777587" y="4470926"/>
            <a:ext cx="3485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 b="1">
              <a:latin typeface="+mn-lt"/>
            </a:endParaRPr>
          </a:p>
        </p:txBody>
      </p:sp>
      <p:sp>
        <p:nvSpPr>
          <p:cNvPr id="55" name="Line 26"/>
          <p:cNvSpPr>
            <a:spLocks noChangeShapeType="1"/>
          </p:cNvSpPr>
          <p:nvPr/>
        </p:nvSpPr>
        <p:spPr bwMode="auto">
          <a:xfrm flipV="1">
            <a:off x="7599259" y="4002555"/>
            <a:ext cx="548453" cy="24884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 b="1">
              <a:latin typeface="+mn-lt"/>
            </a:endParaRPr>
          </a:p>
        </p:txBody>
      </p:sp>
      <p:sp>
        <p:nvSpPr>
          <p:cNvPr id="56" name="Oval 29"/>
          <p:cNvSpPr>
            <a:spLocks noChangeArrowheads="1"/>
          </p:cNvSpPr>
          <p:nvPr/>
        </p:nvSpPr>
        <p:spPr bwMode="auto">
          <a:xfrm>
            <a:off x="6719657" y="5084199"/>
            <a:ext cx="935957" cy="561975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350" b="1">
              <a:latin typeface="+mn-lt"/>
            </a:endParaRPr>
          </a:p>
        </p:txBody>
      </p:sp>
      <p:sp>
        <p:nvSpPr>
          <p:cNvPr id="57" name="Rectangle 30"/>
          <p:cNvSpPr>
            <a:spLocks noChangeArrowheads="1"/>
          </p:cNvSpPr>
          <p:nvPr/>
        </p:nvSpPr>
        <p:spPr bwMode="auto">
          <a:xfrm flipH="1">
            <a:off x="6722164" y="5152066"/>
            <a:ext cx="971550" cy="439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en-US" sz="1200" b="1" dirty="0">
                <a:solidFill>
                  <a:srgbClr val="000000"/>
                </a:solidFill>
                <a:latin typeface="+mn-lt"/>
              </a:rPr>
              <a:t>SNERDY,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en-US" sz="1200" b="1" dirty="0">
                <a:solidFill>
                  <a:srgbClr val="000000"/>
                </a:solidFill>
                <a:latin typeface="+mn-lt"/>
              </a:rPr>
              <a:t>SHANGHAI</a:t>
            </a:r>
          </a:p>
        </p:txBody>
      </p:sp>
      <p:sp>
        <p:nvSpPr>
          <p:cNvPr id="58" name="Line 31"/>
          <p:cNvSpPr>
            <a:spLocks noChangeShapeType="1"/>
          </p:cNvSpPr>
          <p:nvPr/>
        </p:nvSpPr>
        <p:spPr bwMode="auto">
          <a:xfrm>
            <a:off x="7142058" y="4813827"/>
            <a:ext cx="101066" cy="27037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 b="1">
              <a:latin typeface="+mn-lt"/>
            </a:endParaRPr>
          </a:p>
        </p:txBody>
      </p:sp>
      <p:sp>
        <p:nvSpPr>
          <p:cNvPr id="59" name="Oval 7"/>
          <p:cNvSpPr>
            <a:spLocks noChangeArrowheads="1"/>
          </p:cNvSpPr>
          <p:nvPr/>
        </p:nvSpPr>
        <p:spPr bwMode="auto">
          <a:xfrm>
            <a:off x="6490082" y="3626557"/>
            <a:ext cx="753042" cy="291425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350" b="1">
              <a:latin typeface="+mn-lt"/>
            </a:endParaRPr>
          </a:p>
        </p:txBody>
      </p:sp>
      <p:sp>
        <p:nvSpPr>
          <p:cNvPr id="60" name="Rectangle 15"/>
          <p:cNvSpPr>
            <a:spLocks noChangeArrowheads="1"/>
          </p:cNvSpPr>
          <p:nvPr/>
        </p:nvSpPr>
        <p:spPr bwMode="auto">
          <a:xfrm>
            <a:off x="6640248" y="3645070"/>
            <a:ext cx="466025" cy="254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9" rIns="69056" bIns="3452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en-US" sz="1200" b="1" dirty="0">
                <a:solidFill>
                  <a:srgbClr val="000000"/>
                </a:solidFill>
                <a:latin typeface="+mn-lt"/>
              </a:rPr>
              <a:t>BPPT</a:t>
            </a:r>
          </a:p>
        </p:txBody>
      </p:sp>
      <p:sp>
        <p:nvSpPr>
          <p:cNvPr id="61" name="Line 21"/>
          <p:cNvSpPr>
            <a:spLocks noChangeShapeType="1"/>
          </p:cNvSpPr>
          <p:nvPr/>
        </p:nvSpPr>
        <p:spPr bwMode="auto">
          <a:xfrm>
            <a:off x="6958408" y="3866089"/>
            <a:ext cx="108176" cy="31282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 b="1">
              <a:latin typeface="+mn-lt"/>
            </a:endParaRPr>
          </a:p>
        </p:txBody>
      </p:sp>
      <p:sp>
        <p:nvSpPr>
          <p:cNvPr id="62" name="Rectangle 7"/>
          <p:cNvSpPr>
            <a:spLocks noChangeArrowheads="1"/>
          </p:cNvSpPr>
          <p:nvPr/>
        </p:nvSpPr>
        <p:spPr bwMode="auto">
          <a:xfrm>
            <a:off x="121766" y="1522976"/>
            <a:ext cx="29980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57200" algn="r"/>
                <a:tab pos="2743200" algn="ctr"/>
                <a:tab pos="5486400" algn="r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r"/>
                <a:tab pos="2743200" algn="ctr"/>
                <a:tab pos="5486400" algn="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r"/>
                <a:tab pos="2743200" algn="ctr"/>
                <a:tab pos="548640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r"/>
                <a:tab pos="2743200" algn="ctr"/>
                <a:tab pos="54864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50" b="1" dirty="0"/>
              <a:t>Pressurized Water Reactor (PWR)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50" b="1" dirty="0"/>
              <a:t>Gen 3+ Westinghouse AP600/1000</a:t>
            </a:r>
          </a:p>
        </p:txBody>
      </p:sp>
      <p:sp>
        <p:nvSpPr>
          <p:cNvPr id="69" name="Rectangle 68"/>
          <p:cNvSpPr/>
          <p:nvPr/>
        </p:nvSpPr>
        <p:spPr>
          <a:xfrm>
            <a:off x="151372" y="2035515"/>
            <a:ext cx="27109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1200" b="1" u="sng" dirty="0">
                <a:latin typeface="+mn-lt"/>
              </a:rPr>
              <a:t>Spent Fuel &amp; South End </a:t>
            </a:r>
            <a:r>
              <a:rPr lang="en-US" altLang="en-US" sz="1200" b="1" u="sng" dirty="0" err="1">
                <a:latin typeface="+mn-lt"/>
              </a:rPr>
              <a:t>Turb</a:t>
            </a:r>
            <a:r>
              <a:rPr lang="en-US" altLang="en-US" sz="1200" b="1" u="sng" dirty="0">
                <a:latin typeface="+mn-lt"/>
              </a:rPr>
              <a:t> </a:t>
            </a:r>
            <a:r>
              <a:rPr lang="en-US" altLang="en-US" sz="1200" b="1" u="sng" dirty="0" err="1">
                <a:latin typeface="+mn-lt"/>
              </a:rPr>
              <a:t>Bldg</a:t>
            </a:r>
            <a:endParaRPr lang="en-US" altLang="en-US" sz="1200" b="1" u="sng" dirty="0">
              <a:latin typeface="+mn-lt"/>
            </a:endParaRPr>
          </a:p>
          <a:p>
            <a:pPr eaLnBrk="1" hangingPunct="1"/>
            <a:r>
              <a:rPr lang="en-US" altLang="en-US" sz="1200" b="1" dirty="0">
                <a:latin typeface="+mn-lt"/>
              </a:rPr>
              <a:t>Work Package:  P&amp;ID Design, CLD, Piping Layout, Isometric, </a:t>
            </a:r>
            <a:r>
              <a:rPr lang="en-US" altLang="en-US" sz="1200" b="1" dirty="0" err="1">
                <a:latin typeface="+mn-lt"/>
              </a:rPr>
              <a:t>Modularisation</a:t>
            </a:r>
            <a:endParaRPr lang="en-US" altLang="en-US" sz="1200" b="1" dirty="0">
              <a:latin typeface="+mn-lt"/>
            </a:endParaRPr>
          </a:p>
        </p:txBody>
      </p:sp>
      <p:pic>
        <p:nvPicPr>
          <p:cNvPr id="70" name="Picture 4" descr="pi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042" y="1595724"/>
            <a:ext cx="1615025" cy="9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2000pdws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983" y="2487475"/>
            <a:ext cx="1737797" cy="998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6788" y="4028563"/>
            <a:ext cx="3473971" cy="1676717"/>
            <a:chOff x="73903" y="4375247"/>
            <a:chExt cx="4631961" cy="2235622"/>
          </a:xfrm>
        </p:grpSpPr>
        <p:sp>
          <p:nvSpPr>
            <p:cNvPr id="4" name="Rectangle 3"/>
            <p:cNvSpPr/>
            <p:nvPr/>
          </p:nvSpPr>
          <p:spPr>
            <a:xfrm>
              <a:off x="73903" y="4375247"/>
              <a:ext cx="3802534" cy="3385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50" b="1" dirty="0" err="1">
                  <a:solidFill>
                    <a:srgbClr val="212121"/>
                  </a:solidFill>
                  <a:latin typeface="-apple-system"/>
                </a:rPr>
                <a:t>Menristek</a:t>
              </a:r>
              <a:r>
                <a:rPr lang="en-US" sz="1050" b="1" dirty="0">
                  <a:solidFill>
                    <a:srgbClr val="212121"/>
                  </a:solidFill>
                  <a:latin typeface="-apple-system"/>
                </a:rPr>
                <a:t>: </a:t>
              </a:r>
              <a:r>
                <a:rPr lang="en-US" sz="1050" b="1" dirty="0" smtClean="0">
                  <a:solidFill>
                    <a:srgbClr val="212121"/>
                  </a:solidFill>
                  <a:latin typeface="-apple-system"/>
                </a:rPr>
                <a:t>NPP has to be prepared</a:t>
              </a:r>
              <a:endParaRPr lang="en-US" sz="1050" b="1" dirty="0">
                <a:solidFill>
                  <a:srgbClr val="212121"/>
                </a:solidFill>
                <a:latin typeface="-apple-system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41" y="4877005"/>
              <a:ext cx="2279724" cy="1326356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33864" y="6179982"/>
              <a:ext cx="4572000" cy="4308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750" dirty="0">
                  <a:hlinkClick r:id="rId6"/>
                </a:rPr>
                <a:t>https://today.line.me/id/pc/article/Menristek+Pembangkit+Nuklir+Tetap+Disiapkan+untuk+Antisipasi-Jrw5nq</a:t>
              </a:r>
              <a:endParaRPr lang="en-US" sz="750" dirty="0"/>
            </a:p>
          </p:txBody>
        </p:sp>
      </p:grpSp>
    </p:spTree>
    <p:extLst>
      <p:ext uri="{BB962C8B-B14F-4D97-AF65-F5344CB8AC3E}">
        <p14:creationId xmlns:p14="http://schemas.microsoft.com/office/powerpoint/2010/main" val="33293781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wsmoment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10" y="4114800"/>
            <a:ext cx="3333642" cy="220445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914400" y="457200"/>
            <a:ext cx="7138988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Piping and Structure Analysis</a:t>
            </a:r>
            <a:endParaRPr lang="en-US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3671" name="Line 13"/>
          <p:cNvSpPr>
            <a:spLocks noChangeShapeType="1"/>
          </p:cNvSpPr>
          <p:nvPr/>
        </p:nvSpPr>
        <p:spPr bwMode="auto">
          <a:xfrm>
            <a:off x="2362200" y="990600"/>
            <a:ext cx="426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2" name="Rectangle 14"/>
          <p:cNvSpPr>
            <a:spLocks noChangeArrowheads="1"/>
          </p:cNvSpPr>
          <p:nvPr/>
        </p:nvSpPr>
        <p:spPr bwMode="auto">
          <a:xfrm>
            <a:off x="914400" y="1255542"/>
            <a:ext cx="6629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chemeClr val="accent2"/>
                </a:solidFill>
              </a:rPr>
              <a:t>Piping and Structural stress analysis was carried to </a:t>
            </a:r>
            <a:r>
              <a:rPr lang="en-US" altLang="en-US" sz="1400" b="1" dirty="0" err="1" smtClean="0">
                <a:solidFill>
                  <a:schemeClr val="accent2"/>
                </a:solidFill>
              </a:rPr>
              <a:t>avaoid</a:t>
            </a:r>
            <a:r>
              <a:rPr lang="en-US" altLang="en-US" sz="1400" b="1" dirty="0" smtClean="0">
                <a:solidFill>
                  <a:schemeClr val="accent2"/>
                </a:solidFill>
              </a:rPr>
              <a:t> structural failures due to static load and dynamic load during transportation and operation. </a:t>
            </a:r>
            <a:endParaRPr lang="en-US" altLang="en-US" sz="1400" dirty="0"/>
          </a:p>
        </p:txBody>
      </p:sp>
      <p:pic>
        <p:nvPicPr>
          <p:cNvPr id="6" name="Picture 2" descr="b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79690"/>
            <a:ext cx="3455337" cy="1782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kt05_SUC_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97540"/>
            <a:ext cx="3636657" cy="4221712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5702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7138988" cy="725488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FEED WATER SYSTEM MODULE</a:t>
            </a:r>
            <a:br>
              <a:rPr lang="en-US" altLang="en-US" sz="2400" dirty="0" smtClean="0"/>
            </a:br>
            <a:r>
              <a:rPr lang="en-US" altLang="en-US" sz="1600" dirty="0" smtClean="0"/>
              <a:t>BPPT - WESTINGHOUSE AP600/1000</a:t>
            </a:r>
          </a:p>
        </p:txBody>
      </p:sp>
      <p:pic>
        <p:nvPicPr>
          <p:cNvPr id="16388" name="Picture 4" descr="2000pdws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57400"/>
            <a:ext cx="7145338" cy="43148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14" name="Line 7"/>
          <p:cNvSpPr>
            <a:spLocks noChangeShapeType="1"/>
          </p:cNvSpPr>
          <p:nvPr/>
        </p:nvSpPr>
        <p:spPr bwMode="auto">
          <a:xfrm>
            <a:off x="1600200" y="914400"/>
            <a:ext cx="396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16" name="Rectangle 9"/>
          <p:cNvSpPr>
            <a:spLocks noChangeArrowheads="1"/>
          </p:cNvSpPr>
          <p:nvPr/>
        </p:nvSpPr>
        <p:spPr bwMode="auto">
          <a:xfrm>
            <a:off x="963769" y="1182688"/>
            <a:ext cx="6096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err="1" smtClean="0">
                <a:solidFill>
                  <a:schemeClr val="accent2"/>
                </a:solidFill>
              </a:rPr>
              <a:t>Modularisation</a:t>
            </a:r>
            <a:r>
              <a:rPr lang="en-US" altLang="en-US" sz="1400" b="1" dirty="0" smtClean="0">
                <a:solidFill>
                  <a:schemeClr val="accent2"/>
                </a:solidFill>
              </a:rPr>
              <a:t> to a particular Start Up Feed Water System. It comprises all mechanical equipment, piping, structure, electrical and instrument to speed up as well as ensuring quality of work. 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949667075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smtClean="0">
                <a:solidFill>
                  <a:srgbClr val="192F8A"/>
                </a:solidFill>
              </a:rPr>
              <a:t>OUTLINE</a:t>
            </a:r>
            <a:endParaRPr lang="en-US" b="1" dirty="0">
              <a:solidFill>
                <a:srgbClr val="192F8A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3309F-B77E-4057-B227-CCD1DE2A5595}" type="slidenum">
              <a:rPr lang="id-ID" altLang="en-US" smtClean="0"/>
              <a:pPr>
                <a:defRPr/>
              </a:pPr>
              <a:t>2</a:t>
            </a:fld>
            <a:endParaRPr lang="id-ID" altLang="en-US"/>
          </a:p>
        </p:txBody>
      </p:sp>
      <p:sp>
        <p:nvSpPr>
          <p:cNvPr id="4" name="Rectangle 3"/>
          <p:cNvSpPr/>
          <p:nvPr/>
        </p:nvSpPr>
        <p:spPr>
          <a:xfrm>
            <a:off x="323528" y="1814616"/>
            <a:ext cx="2592288" cy="18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1.  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Background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59831" y="3789040"/>
            <a:ext cx="2875499" cy="187220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2.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</a:rPr>
              <a:t>Current  Mapping </a:t>
            </a:r>
            <a:r>
              <a:rPr lang="en-US" sz="2400" b="1" dirty="0" err="1">
                <a:solidFill>
                  <a:srgbClr val="002060"/>
                </a:solidFill>
              </a:rPr>
              <a:t>resuts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84168" y="1814616"/>
            <a:ext cx="2880320" cy="170399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3.  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Future Work</a:t>
            </a:r>
            <a:endParaRPr lang="en-US" sz="2400" b="1" dirty="0">
              <a:solidFill>
                <a:srgbClr val="00206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23528" y="1196752"/>
            <a:ext cx="8496944" cy="0"/>
          </a:xfrm>
          <a:prstGeom prst="line">
            <a:avLst/>
          </a:prstGeom>
          <a:ln w="317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2000pdws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11794"/>
            <a:ext cx="2495964" cy="150722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0" y="1821095"/>
            <a:ext cx="2875499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8" y="3776707"/>
            <a:ext cx="2880320" cy="188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84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smtClean="0">
                <a:solidFill>
                  <a:srgbClr val="192F8A"/>
                </a:solidFill>
              </a:rPr>
              <a:t>OUTLINE</a:t>
            </a:r>
            <a:endParaRPr lang="en-US" b="1" dirty="0">
              <a:solidFill>
                <a:srgbClr val="192F8A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3309F-B77E-4057-B227-CCD1DE2A5595}" type="slidenum">
              <a:rPr lang="id-ID" altLang="en-US" smtClean="0"/>
              <a:pPr>
                <a:defRPr/>
              </a:pPr>
              <a:t>20</a:t>
            </a:fld>
            <a:endParaRPr lang="id-ID" altLang="en-US"/>
          </a:p>
        </p:txBody>
      </p:sp>
      <p:sp>
        <p:nvSpPr>
          <p:cNvPr id="6" name="Rectangle 5"/>
          <p:cNvSpPr/>
          <p:nvPr/>
        </p:nvSpPr>
        <p:spPr>
          <a:xfrm>
            <a:off x="6084168" y="1814616"/>
            <a:ext cx="2880320" cy="170399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3.  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Future Work</a:t>
            </a:r>
            <a:endParaRPr lang="en-US" sz="2400" b="1" dirty="0">
              <a:solidFill>
                <a:srgbClr val="00206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23528" y="1196752"/>
            <a:ext cx="8496944" cy="0"/>
          </a:xfrm>
          <a:prstGeom prst="line">
            <a:avLst/>
          </a:prstGeom>
          <a:ln w="317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3776707"/>
            <a:ext cx="2880320" cy="188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63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A27221-E945-40FB-967B-B5A85D73FD96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1676400" y="-1"/>
            <a:ext cx="7009008" cy="1098935"/>
          </a:xfrm>
        </p:spPr>
        <p:txBody>
          <a:bodyPr/>
          <a:lstStyle/>
          <a:p>
            <a:pPr algn="r"/>
            <a:r>
              <a:rPr lang="en-US" sz="4000" b="1" dirty="0" smtClean="0"/>
              <a:t>Lesson Learn: Local Contents in Power Plant Project</a:t>
            </a:r>
            <a:endParaRPr lang="en-US" sz="4000" b="1" dirty="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xmlns="" id="{22FE255F-155F-4124-AFE6-B879BBAA478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572000" y="4062413"/>
            <a:ext cx="4267200" cy="2185987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131C526-2AAF-4197-8127-CB5280FC59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AB9687CE-ED26-4332-B956-1ABDC7117582}" type="slidenum">
              <a:rPr lang="id-ID" smtClean="0"/>
              <a:pPr>
                <a:defRPr/>
              </a:pPr>
              <a:t>21</a:t>
            </a:fld>
            <a:endParaRPr lang="id-ID"/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xmlns="" id="{7A31D684-08CF-4F23-9C1A-93E9E0B726CA}"/>
              </a:ext>
            </a:extLst>
          </p:cNvPr>
          <p:cNvPicPr>
            <a:picLocks noGrp="1" noChangeAspect="1"/>
          </p:cNvPicPr>
          <p:nvPr>
            <p:ph sz="quarter" idx="3"/>
          </p:nvPr>
        </p:nvPicPr>
        <p:blipFill>
          <a:blip r:embed="rId4"/>
          <a:stretch>
            <a:fillRect/>
          </a:stretch>
        </p:blipFill>
        <p:spPr>
          <a:xfrm>
            <a:off x="56048" y="4090214"/>
            <a:ext cx="4515952" cy="2462986"/>
          </a:xfrm>
          <a:prstGeom prst="rect">
            <a:avLst/>
          </a:prstGeom>
        </p:spPr>
      </p:pic>
      <p:pic>
        <p:nvPicPr>
          <p:cNvPr id="24" name="Content Placeholder 23">
            <a:extLst>
              <a:ext uri="{FF2B5EF4-FFF2-40B4-BE49-F238E27FC236}">
                <a16:creationId xmlns:a16="http://schemas.microsoft.com/office/drawing/2014/main" xmlns="" id="{1304636B-21FF-4F4D-9C84-89E4543A8CE5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5"/>
          <a:stretch>
            <a:fillRect/>
          </a:stretch>
        </p:blipFill>
        <p:spPr>
          <a:xfrm>
            <a:off x="4640263" y="1222760"/>
            <a:ext cx="4442927" cy="2607877"/>
          </a:xfrm>
          <a:prstGeom prst="rect">
            <a:avLst/>
          </a:prstGeom>
        </p:spPr>
      </p:pic>
      <p:pic>
        <p:nvPicPr>
          <p:cNvPr id="27" name="Content Placeholder 26">
            <a:extLst>
              <a:ext uri="{FF2B5EF4-FFF2-40B4-BE49-F238E27FC236}">
                <a16:creationId xmlns:a16="http://schemas.microsoft.com/office/drawing/2014/main" xmlns="" id="{56C17DDC-F08B-4DD2-BB84-4B04F838FF0A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6"/>
          <a:stretch>
            <a:fillRect/>
          </a:stretch>
        </p:blipFill>
        <p:spPr>
          <a:xfrm>
            <a:off x="56048" y="1222760"/>
            <a:ext cx="4442927" cy="265987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AEE26EB-64B3-47C9-9E51-33DD89E48116}"/>
              </a:ext>
            </a:extLst>
          </p:cNvPr>
          <p:cNvSpPr txBox="1"/>
          <p:nvPr/>
        </p:nvSpPr>
        <p:spPr>
          <a:xfrm>
            <a:off x="7507118" y="6261912"/>
            <a:ext cx="1524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Source:: </a:t>
            </a:r>
            <a:r>
              <a:rPr lang="en-US" sz="1200" dirty="0"/>
              <a:t>PLN, 2018</a:t>
            </a:r>
          </a:p>
        </p:txBody>
      </p:sp>
    </p:spTree>
    <p:extLst>
      <p:ext uri="{BB962C8B-B14F-4D97-AF65-F5344CB8AC3E}">
        <p14:creationId xmlns:p14="http://schemas.microsoft.com/office/powerpoint/2010/main" val="28295920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398" y="228600"/>
            <a:ext cx="8090694" cy="533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2000" dirty="0" smtClean="0">
                <a:solidFill>
                  <a:srgbClr val="C00000"/>
                </a:solidFill>
                <a:latin typeface="Bernard MT Condensed" panose="02050806060905020404" pitchFamily="18" charset="0"/>
              </a:rPr>
              <a:t>Lesson Learned: 1000 MW Project</a:t>
            </a:r>
            <a:endParaRPr lang="en-US" sz="2000" dirty="0">
              <a:solidFill>
                <a:srgbClr val="C00000"/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85800"/>
            <a:ext cx="8635402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330108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Next Work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8229600" cy="5059363"/>
          </a:xfrm>
        </p:spPr>
        <p:txBody>
          <a:bodyPr/>
          <a:lstStyle/>
          <a:p>
            <a:r>
              <a:rPr lang="en-US" dirty="0" smtClean="0"/>
              <a:t>The first 2 Nuclear Islands Components and control system are suggested to be supplied from overseas reputable companies</a:t>
            </a:r>
          </a:p>
          <a:p>
            <a:r>
              <a:rPr lang="en-US" dirty="0" smtClean="0"/>
              <a:t>Setting the Design </a:t>
            </a:r>
            <a:r>
              <a:rPr lang="en-US" dirty="0" err="1"/>
              <a:t>S</a:t>
            </a:r>
            <a:r>
              <a:rPr lang="en-US" dirty="0" err="1" smtClean="0"/>
              <a:t>tandar</a:t>
            </a:r>
            <a:r>
              <a:rPr lang="en-US" dirty="0" smtClean="0"/>
              <a:t> 100 MW NPP</a:t>
            </a:r>
          </a:p>
          <a:p>
            <a:r>
              <a:rPr lang="en-US" dirty="0"/>
              <a:t>Focusing on Non-Nuclear Island</a:t>
            </a:r>
          </a:p>
          <a:p>
            <a:pPr lvl="1"/>
            <a:r>
              <a:rPr lang="en-US" dirty="0"/>
              <a:t>Turbine Generators</a:t>
            </a:r>
          </a:p>
          <a:p>
            <a:pPr lvl="1"/>
            <a:r>
              <a:rPr lang="en-US" dirty="0"/>
              <a:t>Turbine </a:t>
            </a:r>
            <a:r>
              <a:rPr lang="en-US" dirty="0" err="1"/>
              <a:t>Bldg</a:t>
            </a:r>
            <a:endParaRPr lang="en-US" dirty="0"/>
          </a:p>
          <a:p>
            <a:pPr lvl="1"/>
            <a:r>
              <a:rPr lang="en-US" dirty="0"/>
              <a:t>Civil works and Structure</a:t>
            </a:r>
          </a:p>
          <a:p>
            <a:pPr lvl="1"/>
            <a:r>
              <a:rPr lang="en-US" dirty="0"/>
              <a:t>Balance of Plants (Condenser, Feed Water Heater, Feed Water heater pumps, Crane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 smtClean="0"/>
              <a:t>Producing List of Equipment and Bill of Materials</a:t>
            </a:r>
          </a:p>
          <a:p>
            <a:r>
              <a:rPr lang="en-US" dirty="0" smtClean="0"/>
              <a:t>Matching the Industry with List of Components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3309F-B77E-4057-B227-CCD1DE2A5595}" type="slidenum">
              <a:rPr lang="id-ID" altLang="en-US" smtClean="0"/>
              <a:pPr>
                <a:defRPr/>
              </a:pPr>
              <a:t>23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15059162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563" t="6667" r="6250" b="8333"/>
          <a:stretch>
            <a:fillRect/>
          </a:stretch>
        </p:blipFill>
        <p:spPr bwMode="auto">
          <a:xfrm>
            <a:off x="4114800" y="1493879"/>
            <a:ext cx="1534261" cy="1016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4944499" y="191434"/>
            <a:ext cx="43040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2400" b="1" dirty="0" smtClean="0">
                <a:cs typeface="Times New Roman" pitchFamily="18" charset="0"/>
              </a:rPr>
              <a:t>Integrated System</a:t>
            </a:r>
            <a:endParaRPr lang="en-US" sz="2400" b="1" dirty="0"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09598" y="764704"/>
          <a:ext cx="830580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THERMAL</a:t>
                      </a: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MEKANIKAL / PIPING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ELEKTRIKAL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I&amp;C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SIPIL&amp;STRUKTUR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474254"/>
            <a:ext cx="1295400" cy="887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846" y="2427455"/>
            <a:ext cx="1320553" cy="59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265" y="3975035"/>
            <a:ext cx="747535" cy="74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649" y="3975035"/>
            <a:ext cx="587751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856" y="3067529"/>
            <a:ext cx="1307543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386" y="4789422"/>
            <a:ext cx="1297014" cy="928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14238"/>
            <a:ext cx="1633159" cy="1553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62" y="3126904"/>
            <a:ext cx="1686298" cy="1402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4704"/>
            <a:ext cx="1638300" cy="11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593504"/>
            <a:ext cx="1490913" cy="697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060" y="3348922"/>
            <a:ext cx="1538517" cy="1452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975" y="4631854"/>
            <a:ext cx="1508244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14238"/>
            <a:ext cx="1394008" cy="186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021" y="3447433"/>
            <a:ext cx="1395987" cy="841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 descr="piping#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677" y="3631729"/>
            <a:ext cx="1603247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 descr="I:\21. Model SP3D\2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99" y="4327054"/>
            <a:ext cx="140852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352675" y="4650904"/>
            <a:ext cx="158620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362200" y="1526703"/>
            <a:ext cx="1600200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362201" y="2593504"/>
            <a:ext cx="1600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" name="Table 25"/>
          <p:cNvGraphicFramePr>
            <a:graphicFrameLocks noGrp="1"/>
          </p:cNvGraphicFramePr>
          <p:nvPr>
            <p:extLst/>
          </p:nvPr>
        </p:nvGraphicFramePr>
        <p:xfrm>
          <a:off x="609601" y="5717704"/>
          <a:ext cx="80772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3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692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385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385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385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00"/>
                          </a:solidFill>
                        </a:rPr>
                        <a:t>100 GBR</a:t>
                      </a:r>
                      <a:r>
                        <a:rPr lang="en-US" sz="1800" baseline="0" dirty="0">
                          <a:solidFill>
                            <a:srgbClr val="FFFF00"/>
                          </a:solidFill>
                        </a:rPr>
                        <a:t> + DOK</a:t>
                      </a:r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00"/>
                          </a:solidFill>
                        </a:rPr>
                        <a:t>500 GBR</a:t>
                      </a:r>
                      <a:r>
                        <a:rPr lang="en-US" sz="1800" baseline="0" dirty="0">
                          <a:solidFill>
                            <a:srgbClr val="FFFF00"/>
                          </a:solidFill>
                        </a:rPr>
                        <a:t> + DOK</a:t>
                      </a:r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00"/>
                          </a:solidFill>
                        </a:rPr>
                        <a:t>250 GBR</a:t>
                      </a:r>
                      <a:r>
                        <a:rPr lang="en-US" sz="1800" baseline="0" dirty="0">
                          <a:solidFill>
                            <a:srgbClr val="FFFF00"/>
                          </a:solidFill>
                        </a:rPr>
                        <a:t> + DOK</a:t>
                      </a:r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00"/>
                          </a:solidFill>
                        </a:rPr>
                        <a:t>100 GBR</a:t>
                      </a:r>
                      <a:r>
                        <a:rPr lang="en-US" sz="1800" baseline="0" dirty="0">
                          <a:solidFill>
                            <a:srgbClr val="FFFF00"/>
                          </a:solidFill>
                        </a:rPr>
                        <a:t> + DOK</a:t>
                      </a:r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00"/>
                          </a:solidFill>
                        </a:rPr>
                        <a:t>200 GBR</a:t>
                      </a:r>
                      <a:r>
                        <a:rPr lang="en-US" sz="1800" baseline="0" dirty="0">
                          <a:solidFill>
                            <a:srgbClr val="FFFF00"/>
                          </a:solidFill>
                        </a:rPr>
                        <a:t> + DOK</a:t>
                      </a:r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274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40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38690"/>
            <a:ext cx="7620000" cy="30866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4724400" y="17206"/>
            <a:ext cx="43040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2400" b="1" dirty="0" smtClean="0">
                <a:cs typeface="Times New Roman" pitchFamily="18" charset="0"/>
              </a:rPr>
              <a:t>Sample Condenser Design</a:t>
            </a:r>
            <a:endParaRPr lang="en-US" sz="2400" b="1" dirty="0"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685800"/>
            <a:ext cx="4176464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692696"/>
            <a:ext cx="3200400" cy="2629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468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921" y="182842"/>
            <a:ext cx="8220821" cy="734346"/>
          </a:xfrm>
        </p:spPr>
        <p:txBody>
          <a:bodyPr/>
          <a:lstStyle/>
          <a:p>
            <a:r>
              <a:rPr lang="en-US" dirty="0" smtClean="0"/>
              <a:t>Technology Acquisition: Licensing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3191" y="691049"/>
            <a:ext cx="4040188" cy="639762"/>
          </a:xfrm>
        </p:spPr>
        <p:txBody>
          <a:bodyPr/>
          <a:lstStyle/>
          <a:p>
            <a:r>
              <a:rPr lang="en-US" dirty="0" smtClean="0"/>
              <a:t>Simple Form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86" y="1333216"/>
            <a:ext cx="2768689" cy="348573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70153" y="1237729"/>
            <a:ext cx="1229450" cy="639762"/>
          </a:xfrm>
        </p:spPr>
        <p:txBody>
          <a:bodyPr/>
          <a:lstStyle/>
          <a:p>
            <a:r>
              <a:rPr lang="en-US" dirty="0" smtClean="0"/>
              <a:t>Legacy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BDDBF6-A645-4E44-9BE2-0530CF3F0A92}" type="slidenum">
              <a:rPr lang="id-ID" altLang="en-US" smtClean="0"/>
              <a:pPr>
                <a:defRPr/>
              </a:pPr>
              <a:t>26</a:t>
            </a:fld>
            <a:endParaRPr lang="id-ID" alt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379" y="2885086"/>
            <a:ext cx="2743200" cy="14484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75332" y="4260514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SS-1/2/3 </a:t>
            </a:r>
            <a:r>
              <a:rPr lang="en-US" dirty="0" err="1" smtClean="0"/>
              <a:t>Inittially</a:t>
            </a:r>
            <a:r>
              <a:rPr lang="en-US" dirty="0" smtClean="0"/>
              <a:t> licensed from FN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454" y="4648200"/>
            <a:ext cx="4315684" cy="15313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93399" y="6092189"/>
            <a:ext cx="3993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Ship: </a:t>
            </a:r>
            <a:r>
              <a:rPr lang="en-US" dirty="0" err="1" smtClean="0"/>
              <a:t>Licencing</a:t>
            </a:r>
            <a:r>
              <a:rPr lang="en-US" dirty="0" smtClean="0"/>
              <a:t> from Dutch Company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957" y="992274"/>
            <a:ext cx="3317369" cy="165693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969889" y="2603304"/>
            <a:ext cx="1012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CASA License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4813732"/>
            <a:ext cx="3729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For NPP: Though Local Industries can supply the equipment, Licensing </a:t>
            </a:r>
            <a:r>
              <a:rPr lang="en-US" dirty="0" smtClean="0"/>
              <a:t>is required to promote innovation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90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4"/>
          <p:cNvSpPr txBox="1">
            <a:spLocks noChangeArrowheads="1"/>
          </p:cNvSpPr>
          <p:nvPr/>
        </p:nvSpPr>
        <p:spPr bwMode="auto">
          <a:xfrm>
            <a:off x="3484562" y="3430435"/>
            <a:ext cx="5407917" cy="2172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ctr">
              <a:spcBef>
                <a:spcPct val="45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d-ID" altLang="id-ID" sz="2400" b="1" dirty="0">
                <a:solidFill>
                  <a:schemeClr val="bg1"/>
                </a:solidFill>
                <a:latin typeface="Kristen ITC" pitchFamily="66" charset="0"/>
              </a:rPr>
              <a:t>... </a:t>
            </a:r>
            <a:r>
              <a:rPr lang="en-US" altLang="id-ID" sz="2400" b="1" dirty="0">
                <a:solidFill>
                  <a:schemeClr val="bg1"/>
                </a:solidFill>
                <a:latin typeface="Kristen ITC" pitchFamily="66" charset="0"/>
              </a:rPr>
              <a:t>Message …</a:t>
            </a:r>
          </a:p>
          <a:p>
            <a:pPr algn="ctr">
              <a:spcBef>
                <a:spcPct val="45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id-ID" sz="2400" b="1" dirty="0">
                <a:solidFill>
                  <a:schemeClr val="bg1"/>
                </a:solidFill>
                <a:latin typeface="Kristen ITC" pitchFamily="66" charset="0"/>
              </a:rPr>
              <a:t>We are competitive overseas but could not compete at home</a:t>
            </a:r>
            <a:endParaRPr lang="id-ID" altLang="id-ID" sz="2400" b="1" dirty="0">
              <a:solidFill>
                <a:schemeClr val="bg1"/>
              </a:solidFill>
              <a:latin typeface="Kristen ITC" pitchFamily="66" charset="0"/>
            </a:endParaRPr>
          </a:p>
          <a:p>
            <a:pPr algn="ctr">
              <a:spcBef>
                <a:spcPct val="45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id-ID" sz="3600" b="1" dirty="0">
                <a:solidFill>
                  <a:srgbClr val="FF0000"/>
                </a:solidFill>
                <a:latin typeface="Kristen ITC" pitchFamily="66" charset="0"/>
              </a:rPr>
              <a:t>Change</a:t>
            </a:r>
            <a:endParaRPr lang="en-GB" altLang="id-ID" sz="3600" b="1" dirty="0">
              <a:solidFill>
                <a:srgbClr val="FF0000"/>
              </a:solidFill>
              <a:latin typeface="Kristen ITC" pitchFamily="66" charset="0"/>
            </a:endParaRPr>
          </a:p>
        </p:txBody>
      </p:sp>
      <p:sp>
        <p:nvSpPr>
          <p:cNvPr id="6451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7E43F6A-EC48-4328-9364-DD33B551D053}" type="slidenum">
              <a:rPr lang="id-ID" altLang="en-US" smtClean="0"/>
              <a:pPr/>
              <a:t>27</a:t>
            </a:fld>
            <a:endParaRPr lang="id-ID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921AD93-804A-4B4C-A0D0-8BCD7BC4C91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Mapping for Indonesian Industrial capacity to support </a:t>
            </a:r>
            <a:r>
              <a:rPr lang="en-US" dirty="0" err="1" smtClean="0"/>
              <a:t>Electricty</a:t>
            </a:r>
            <a:r>
              <a:rPr lang="en-US" dirty="0" smtClean="0"/>
              <a:t> project has been carried out since the inception of 35.000 MW in 2014</a:t>
            </a:r>
          </a:p>
          <a:p>
            <a:r>
              <a:rPr lang="en-US" dirty="0" smtClean="0"/>
              <a:t>Improving local content is viewed as realistic effort to reduce our import and providing employment opportunities </a:t>
            </a:r>
          </a:p>
          <a:p>
            <a:r>
              <a:rPr lang="en-US" dirty="0" smtClean="0"/>
              <a:t>Business Plan PT </a:t>
            </a:r>
            <a:r>
              <a:rPr lang="en-US" dirty="0"/>
              <a:t>PLN </a:t>
            </a:r>
            <a:r>
              <a:rPr lang="en-US" dirty="0" smtClean="0"/>
              <a:t>has shown that More </a:t>
            </a:r>
            <a:r>
              <a:rPr lang="en-US" dirty="0"/>
              <a:t>Power Plant under </a:t>
            </a:r>
            <a:r>
              <a:rPr lang="en-US" dirty="0" smtClean="0"/>
              <a:t>100 MW will be built. </a:t>
            </a:r>
            <a:endParaRPr lang="en-US" dirty="0"/>
          </a:p>
          <a:p>
            <a:r>
              <a:rPr lang="en-US" dirty="0" smtClean="0"/>
              <a:t>Private firm through IPP will play major role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89BED19-BAB1-470C-B35B-D166C117A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9687CE-ED26-4332-B956-1ABDC7117582}" type="slidenum">
              <a:rPr lang="id-ID" smtClean="0"/>
              <a:pPr>
                <a:defRPr/>
              </a:pPr>
              <a:t>3</a:t>
            </a:fld>
            <a:endParaRPr lang="id-ID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42452" y="-5899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sz="4400" dirty="0" smtClean="0">
                <a:solidFill>
                  <a:srgbClr val="192F8A"/>
                </a:solidFill>
              </a:rPr>
              <a:t>1.0 Background</a:t>
            </a:r>
            <a:endParaRPr lang="en-US" sz="4400" dirty="0">
              <a:solidFill>
                <a:srgbClr val="192F8A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42452" y="914400"/>
            <a:ext cx="8229600" cy="0"/>
          </a:xfrm>
          <a:prstGeom prst="line">
            <a:avLst/>
          </a:prstGeom>
          <a:ln w="317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380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142875" y="1553766"/>
            <a:ext cx="8858250" cy="4286250"/>
            <a:chOff x="90" y="585"/>
            <a:chExt cx="5580" cy="3600"/>
          </a:xfrm>
        </p:grpSpPr>
        <p:pic>
          <p:nvPicPr>
            <p:cNvPr id="22533" name="Picture 3" descr="asam-asa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0" y="585"/>
              <a:ext cx="5580" cy="3600"/>
            </a:xfrm>
            <a:prstGeom prst="rect">
              <a:avLst/>
            </a:prstGeom>
            <a:solidFill>
              <a:srgbClr val="FF00FF"/>
            </a:solidFill>
            <a:ln w="69850">
              <a:solidFill>
                <a:srgbClr val="00FFFF"/>
              </a:solidFill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1665" y="675"/>
              <a:ext cx="990" cy="27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2904C6"/>
              </a:solidFill>
            </a:ln>
          </p:spPr>
          <p:txBody>
            <a:bodyPr>
              <a:spAutoFit/>
            </a:bodyPr>
            <a:lstStyle/>
            <a:p>
              <a:pPr algn="ctr"/>
              <a:r>
                <a:rPr lang="en-US" sz="750" b="1" dirty="0" smtClean="0">
                  <a:cs typeface="Arial" charset="0"/>
                </a:rPr>
                <a:t>Reactor </a:t>
              </a:r>
              <a:r>
                <a:rPr lang="id-ID" sz="750" b="1" dirty="0" smtClean="0">
                  <a:cs typeface="Arial" charset="0"/>
                </a:rPr>
                <a:t>BOILER</a:t>
              </a:r>
              <a:r>
                <a:rPr lang="en-US" sz="750" b="1" dirty="0" smtClean="0">
                  <a:cs typeface="Arial" charset="0"/>
                </a:rPr>
                <a:t>/Steam Generator</a:t>
              </a:r>
              <a:endParaRPr lang="id-ID" sz="750" b="1" dirty="0">
                <a:cs typeface="Arial" charset="0"/>
              </a:endParaRPr>
            </a:p>
          </p:txBody>
        </p:sp>
        <p:sp>
          <p:nvSpPr>
            <p:cNvPr id="22536" name="TextBox 6"/>
            <p:cNvSpPr txBox="1">
              <a:spLocks noChangeArrowheads="1"/>
            </p:cNvSpPr>
            <p:nvPr/>
          </p:nvSpPr>
          <p:spPr bwMode="auto">
            <a:xfrm>
              <a:off x="2503" y="1516"/>
              <a:ext cx="63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d-ID" sz="750" b="1">
                  <a:cs typeface="Arial" charset="0"/>
                </a:rPr>
                <a:t>TURBINE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00" y="1125"/>
              <a:ext cx="720" cy="17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2904C6"/>
              </a:solidFill>
            </a:ln>
          </p:spPr>
          <p:txBody>
            <a:bodyPr>
              <a:spAutoFit/>
            </a:bodyPr>
            <a:lstStyle/>
            <a:p>
              <a:pPr algn="ctr"/>
              <a:r>
                <a:rPr lang="id-ID" sz="750" b="1">
                  <a:cs typeface="Arial" charset="0"/>
                </a:rPr>
                <a:t>SWITCHYARD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0" y="2520"/>
              <a:ext cx="614" cy="16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2904C6"/>
              </a:solidFill>
            </a:ln>
          </p:spPr>
          <p:txBody>
            <a:bodyPr>
              <a:spAutoFit/>
            </a:bodyPr>
            <a:lstStyle/>
            <a:p>
              <a:pPr algn="ctr"/>
              <a:r>
                <a:rPr lang="id-ID" sz="675" b="1">
                  <a:cs typeface="Arial" charset="0"/>
                </a:rPr>
                <a:t>DEAERATOR</a:t>
              </a:r>
            </a:p>
          </p:txBody>
        </p:sp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1755" y="2655"/>
              <a:ext cx="675" cy="174"/>
            </a:xfrm>
            <a:prstGeom prst="rect">
              <a:avLst/>
            </a:prstGeom>
            <a:noFill/>
            <a:ln w="9525">
              <a:solidFill>
                <a:srgbClr val="2904C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d-ID" sz="750" b="1" dirty="0"/>
                <a:t>CONDENSER</a:t>
              </a:r>
            </a:p>
          </p:txBody>
        </p:sp>
        <p:sp>
          <p:nvSpPr>
            <p:cNvPr id="22540" name="TextBox 10"/>
            <p:cNvSpPr txBox="1">
              <a:spLocks noChangeArrowheads="1"/>
            </p:cNvSpPr>
            <p:nvPr/>
          </p:nvSpPr>
          <p:spPr bwMode="auto">
            <a:xfrm>
              <a:off x="4455" y="675"/>
              <a:ext cx="855" cy="174"/>
            </a:xfrm>
            <a:prstGeom prst="rect">
              <a:avLst/>
            </a:prstGeom>
            <a:solidFill>
              <a:srgbClr val="00B0F0">
                <a:alpha val="32156"/>
              </a:srgbClr>
            </a:solidFill>
            <a:ln w="9525">
              <a:solidFill>
                <a:srgbClr val="2904C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d-ID" sz="750" b="1">
                  <a:cs typeface="Arial" charset="0"/>
                </a:rPr>
                <a:t>TRANSMISSION</a:t>
              </a:r>
              <a:r>
                <a:rPr lang="en-US" sz="750" b="1">
                  <a:cs typeface="Arial" charset="0"/>
                </a:rPr>
                <a:t>  TOWER</a:t>
              </a:r>
              <a:endParaRPr lang="id-ID" sz="750" b="1">
                <a:cs typeface="Arial" charset="0"/>
              </a:endParaRPr>
            </a:p>
          </p:txBody>
        </p:sp>
        <p:sp>
          <p:nvSpPr>
            <p:cNvPr id="22541" name="TextBox 11"/>
            <p:cNvSpPr txBox="1">
              <a:spLocks noChangeArrowheads="1"/>
            </p:cNvSpPr>
            <p:nvPr/>
          </p:nvSpPr>
          <p:spPr bwMode="auto">
            <a:xfrm>
              <a:off x="4725" y="2430"/>
              <a:ext cx="810" cy="174"/>
            </a:xfrm>
            <a:prstGeom prst="rect">
              <a:avLst/>
            </a:prstGeom>
            <a:solidFill>
              <a:srgbClr val="FFC000">
                <a:alpha val="54901"/>
              </a:srgbClr>
            </a:solidFill>
            <a:ln w="9525">
              <a:solidFill>
                <a:srgbClr val="2904C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d-ID" sz="750" b="1"/>
                <a:t>COOLING TOWER</a:t>
              </a:r>
            </a:p>
          </p:txBody>
        </p:sp>
        <p:sp>
          <p:nvSpPr>
            <p:cNvPr id="22542" name="TextBox 12"/>
            <p:cNvSpPr txBox="1">
              <a:spLocks noChangeArrowheads="1"/>
            </p:cNvSpPr>
            <p:nvPr/>
          </p:nvSpPr>
          <p:spPr bwMode="auto">
            <a:xfrm>
              <a:off x="810" y="790"/>
              <a:ext cx="585" cy="174"/>
            </a:xfrm>
            <a:prstGeom prst="rect">
              <a:avLst/>
            </a:prstGeom>
            <a:noFill/>
            <a:ln w="9525">
              <a:solidFill>
                <a:srgbClr val="2904C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d-ID" sz="750" b="1">
                  <a:cs typeface="Arial" charset="0"/>
                </a:rPr>
                <a:t>CHIMNEY</a:t>
              </a:r>
            </a:p>
          </p:txBody>
        </p:sp>
        <p:sp>
          <p:nvSpPr>
            <p:cNvPr id="22543" name="TextBox 13"/>
            <p:cNvSpPr txBox="1">
              <a:spLocks noChangeArrowheads="1"/>
            </p:cNvSpPr>
            <p:nvPr/>
          </p:nvSpPr>
          <p:spPr bwMode="auto">
            <a:xfrm>
              <a:off x="135" y="3555"/>
              <a:ext cx="585" cy="271"/>
            </a:xfrm>
            <a:prstGeom prst="rect">
              <a:avLst/>
            </a:prstGeom>
            <a:noFill/>
            <a:ln w="9525">
              <a:solidFill>
                <a:srgbClr val="2904C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d-ID" sz="750" b="1">
                  <a:cs typeface="Arial" charset="0"/>
                </a:rPr>
                <a:t>HP HEATER</a:t>
              </a:r>
            </a:p>
            <a:p>
              <a:pPr algn="ctr"/>
              <a:r>
                <a:rPr lang="id-ID" sz="750" b="1">
                  <a:cs typeface="Arial" charset="0"/>
                </a:rPr>
                <a:t>1 &amp; 2</a:t>
              </a:r>
            </a:p>
          </p:txBody>
        </p:sp>
        <p:sp>
          <p:nvSpPr>
            <p:cNvPr id="22544" name="TextBox 14"/>
            <p:cNvSpPr txBox="1">
              <a:spLocks noChangeArrowheads="1"/>
            </p:cNvSpPr>
            <p:nvPr/>
          </p:nvSpPr>
          <p:spPr bwMode="auto">
            <a:xfrm>
              <a:off x="630" y="3600"/>
              <a:ext cx="72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d-ID" sz="675" b="1"/>
                <a:t>BOILER FEED PUMP</a:t>
              </a:r>
            </a:p>
            <a:p>
              <a:pPr algn="ctr"/>
              <a:r>
                <a:rPr lang="id-ID" sz="675" b="1"/>
                <a:t>Q = 360 m3/h</a:t>
              </a:r>
            </a:p>
          </p:txBody>
        </p:sp>
        <p:sp>
          <p:nvSpPr>
            <p:cNvPr id="22545" name="TextBox 15"/>
            <p:cNvSpPr txBox="1">
              <a:spLocks noChangeArrowheads="1"/>
            </p:cNvSpPr>
            <p:nvPr/>
          </p:nvSpPr>
          <p:spPr bwMode="auto">
            <a:xfrm>
              <a:off x="1305" y="3600"/>
              <a:ext cx="585" cy="271"/>
            </a:xfrm>
            <a:prstGeom prst="rect">
              <a:avLst/>
            </a:prstGeom>
            <a:noFill/>
            <a:ln w="25400">
              <a:solidFill>
                <a:srgbClr val="2904C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d-ID" sz="750" b="1">
                  <a:cs typeface="Arial" charset="0"/>
                </a:rPr>
                <a:t>LP HEATER</a:t>
              </a:r>
            </a:p>
            <a:p>
              <a:pPr algn="ctr"/>
              <a:r>
                <a:rPr lang="id-ID" sz="750" b="1">
                  <a:cs typeface="Arial" charset="0"/>
                </a:rPr>
                <a:t>1, 2, 3</a:t>
              </a:r>
            </a:p>
          </p:txBody>
        </p:sp>
        <p:sp>
          <p:nvSpPr>
            <p:cNvPr id="22546" name="TextBox 17"/>
            <p:cNvSpPr txBox="1">
              <a:spLocks noChangeArrowheads="1"/>
            </p:cNvSpPr>
            <p:nvPr/>
          </p:nvSpPr>
          <p:spPr bwMode="auto">
            <a:xfrm>
              <a:off x="1845" y="3600"/>
              <a:ext cx="72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d-ID" sz="675" b="1"/>
                <a:t>GLAND STEA</a:t>
              </a:r>
              <a:r>
                <a:rPr lang="id-ID" sz="750" b="1"/>
                <a:t>M CONDENSOR</a:t>
              </a:r>
            </a:p>
          </p:txBody>
        </p:sp>
        <p:sp>
          <p:nvSpPr>
            <p:cNvPr id="22547" name="TextBox 18"/>
            <p:cNvSpPr txBox="1">
              <a:spLocks noChangeArrowheads="1"/>
            </p:cNvSpPr>
            <p:nvPr/>
          </p:nvSpPr>
          <p:spPr bwMode="auto">
            <a:xfrm>
              <a:off x="2324" y="3600"/>
              <a:ext cx="82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d-ID" sz="675" b="1">
                  <a:cs typeface="Arial" charset="0"/>
                </a:rPr>
                <a:t>CONDENSATE  PUMP</a:t>
              </a:r>
            </a:p>
            <a:p>
              <a:pPr algn="ctr"/>
              <a:r>
                <a:rPr lang="id-ID" sz="675" b="1">
                  <a:cs typeface="Arial" charset="0"/>
                </a:rPr>
                <a:t>Q = 250 t/h</a:t>
              </a:r>
            </a:p>
          </p:txBody>
        </p:sp>
        <p:sp>
          <p:nvSpPr>
            <p:cNvPr id="22548" name="TextBox 19"/>
            <p:cNvSpPr txBox="1">
              <a:spLocks noChangeArrowheads="1"/>
            </p:cNvSpPr>
            <p:nvPr/>
          </p:nvSpPr>
          <p:spPr bwMode="auto">
            <a:xfrm>
              <a:off x="3915" y="3150"/>
              <a:ext cx="1125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d-ID" sz="675" b="1" dirty="0">
                  <a:cs typeface="Arial" charset="0"/>
                </a:rPr>
                <a:t>CW PUMPS Q = 13496 m3/h</a:t>
              </a:r>
            </a:p>
          </p:txBody>
        </p:sp>
        <p:sp>
          <p:nvSpPr>
            <p:cNvPr id="22549" name="TextBox 20"/>
            <p:cNvSpPr txBox="1">
              <a:spLocks noChangeArrowheads="1"/>
            </p:cNvSpPr>
            <p:nvPr/>
          </p:nvSpPr>
          <p:spPr bwMode="auto">
            <a:xfrm>
              <a:off x="2991" y="3690"/>
              <a:ext cx="99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d-ID" sz="675" b="1">
                  <a:cs typeface="Arial" charset="0"/>
                </a:rPr>
                <a:t>DEMIN WATER</a:t>
              </a:r>
            </a:p>
            <a:p>
              <a:pPr algn="ctr"/>
              <a:r>
                <a:rPr lang="id-ID" sz="675" b="1">
                  <a:cs typeface="Arial" charset="0"/>
                </a:rPr>
                <a:t>STORAGE TANK</a:t>
              </a:r>
            </a:p>
          </p:txBody>
        </p:sp>
        <p:sp>
          <p:nvSpPr>
            <p:cNvPr id="22550" name="TextBox 21"/>
            <p:cNvSpPr txBox="1">
              <a:spLocks noChangeArrowheads="1"/>
            </p:cNvSpPr>
            <p:nvPr/>
          </p:nvSpPr>
          <p:spPr bwMode="auto">
            <a:xfrm>
              <a:off x="3754" y="3609"/>
              <a:ext cx="6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d-ID" sz="675" b="1"/>
                <a:t>TREATED RIVER  </a:t>
              </a:r>
            </a:p>
            <a:p>
              <a:pPr algn="ctr"/>
              <a:r>
                <a:rPr lang="id-ID" sz="675" b="1"/>
                <a:t>WATER BASIN</a:t>
              </a:r>
            </a:p>
          </p:txBody>
        </p:sp>
        <p:sp>
          <p:nvSpPr>
            <p:cNvPr id="22551" name="TextBox 22"/>
            <p:cNvSpPr txBox="1">
              <a:spLocks noChangeArrowheads="1"/>
            </p:cNvSpPr>
            <p:nvPr/>
          </p:nvSpPr>
          <p:spPr bwMode="auto">
            <a:xfrm>
              <a:off x="4283" y="3555"/>
              <a:ext cx="74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d-ID" sz="675" b="1"/>
                <a:t>RIVER WATER</a:t>
              </a:r>
            </a:p>
            <a:p>
              <a:pPr algn="ctr"/>
              <a:r>
                <a:rPr lang="id-ID" sz="675" b="1"/>
                <a:t>TREATMENT PLANT</a:t>
              </a:r>
            </a:p>
          </p:txBody>
        </p:sp>
        <p:sp>
          <p:nvSpPr>
            <p:cNvPr id="22552" name="TextBox 23"/>
            <p:cNvSpPr txBox="1">
              <a:spLocks noChangeArrowheads="1"/>
            </p:cNvSpPr>
            <p:nvPr/>
          </p:nvSpPr>
          <p:spPr bwMode="auto">
            <a:xfrm>
              <a:off x="4950" y="3195"/>
              <a:ext cx="720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d-ID" sz="675" b="1">
                  <a:cs typeface="Arial" charset="0"/>
                </a:rPr>
                <a:t>RIVER WATER</a:t>
              </a:r>
            </a:p>
            <a:p>
              <a:r>
                <a:rPr lang="id-ID" sz="750" b="1">
                  <a:cs typeface="Arial" charset="0"/>
                </a:rPr>
                <a:t>INTAKE PUMP</a:t>
              </a:r>
            </a:p>
          </p:txBody>
        </p:sp>
        <p:sp>
          <p:nvSpPr>
            <p:cNvPr id="26" name="Freeform 25"/>
            <p:cNvSpPr/>
            <p:nvPr/>
          </p:nvSpPr>
          <p:spPr>
            <a:xfrm>
              <a:off x="4725" y="3780"/>
              <a:ext cx="630" cy="225"/>
            </a:xfrm>
            <a:custGeom>
              <a:avLst/>
              <a:gdLst>
                <a:gd name="connsiteX0" fmla="*/ 0 w 2214578"/>
                <a:gd name="connsiteY0" fmla="*/ 0 h 357190"/>
                <a:gd name="connsiteX1" fmla="*/ 2214578 w 2214578"/>
                <a:gd name="connsiteY1" fmla="*/ 0 h 357190"/>
                <a:gd name="connsiteX2" fmla="*/ 2214578 w 2214578"/>
                <a:gd name="connsiteY2" fmla="*/ 357190 h 357190"/>
                <a:gd name="connsiteX3" fmla="*/ 0 w 2214578"/>
                <a:gd name="connsiteY3" fmla="*/ 357190 h 357190"/>
                <a:gd name="connsiteX4" fmla="*/ 0 w 2214578"/>
                <a:gd name="connsiteY4" fmla="*/ 0 h 357190"/>
                <a:gd name="connsiteX0" fmla="*/ 0 w 2214578"/>
                <a:gd name="connsiteY0" fmla="*/ 0 h 357190"/>
                <a:gd name="connsiteX1" fmla="*/ 2214578 w 2214578"/>
                <a:gd name="connsiteY1" fmla="*/ 0 h 357190"/>
                <a:gd name="connsiteX2" fmla="*/ 2214578 w 2214578"/>
                <a:gd name="connsiteY2" fmla="*/ 357190 h 357190"/>
                <a:gd name="connsiteX3" fmla="*/ 0 w 2214578"/>
                <a:gd name="connsiteY3" fmla="*/ 357190 h 357190"/>
                <a:gd name="connsiteX4" fmla="*/ 430393 w 2214578"/>
                <a:gd name="connsiteY4" fmla="*/ 351935 h 357190"/>
                <a:gd name="connsiteX5" fmla="*/ 0 w 2214578"/>
                <a:gd name="connsiteY5" fmla="*/ 0 h 357190"/>
                <a:gd name="connsiteX0" fmla="*/ 0 w 2214578"/>
                <a:gd name="connsiteY0" fmla="*/ 0 h 357190"/>
                <a:gd name="connsiteX1" fmla="*/ 2214578 w 2214578"/>
                <a:gd name="connsiteY1" fmla="*/ 0 h 357190"/>
                <a:gd name="connsiteX2" fmla="*/ 2214578 w 2214578"/>
                <a:gd name="connsiteY2" fmla="*/ 357190 h 357190"/>
                <a:gd name="connsiteX3" fmla="*/ 0 w 2214578"/>
                <a:gd name="connsiteY3" fmla="*/ 357190 h 357190"/>
                <a:gd name="connsiteX4" fmla="*/ 73171 w 2214578"/>
                <a:gd name="connsiteY4" fmla="*/ 66159 h 357190"/>
                <a:gd name="connsiteX5" fmla="*/ 0 w 2214578"/>
                <a:gd name="connsiteY5" fmla="*/ 0 h 357190"/>
                <a:gd name="connsiteX0" fmla="*/ 0 w 2214578"/>
                <a:gd name="connsiteY0" fmla="*/ 0 h 357190"/>
                <a:gd name="connsiteX1" fmla="*/ 2214578 w 2214578"/>
                <a:gd name="connsiteY1" fmla="*/ 0 h 357190"/>
                <a:gd name="connsiteX2" fmla="*/ 2214578 w 2214578"/>
                <a:gd name="connsiteY2" fmla="*/ 357190 h 357190"/>
                <a:gd name="connsiteX3" fmla="*/ 285720 w 2214578"/>
                <a:gd name="connsiteY3" fmla="*/ 357190 h 357190"/>
                <a:gd name="connsiteX4" fmla="*/ 73171 w 2214578"/>
                <a:gd name="connsiteY4" fmla="*/ 66159 h 357190"/>
                <a:gd name="connsiteX5" fmla="*/ 0 w 2214578"/>
                <a:gd name="connsiteY5" fmla="*/ 0 h 357190"/>
                <a:gd name="connsiteX0" fmla="*/ 0 w 2214578"/>
                <a:gd name="connsiteY0" fmla="*/ 0 h 357190"/>
                <a:gd name="connsiteX1" fmla="*/ 2214578 w 2214578"/>
                <a:gd name="connsiteY1" fmla="*/ 0 h 357190"/>
                <a:gd name="connsiteX2" fmla="*/ 2214578 w 2214578"/>
                <a:gd name="connsiteY2" fmla="*/ 357190 h 357190"/>
                <a:gd name="connsiteX3" fmla="*/ 1775424 w 2214578"/>
                <a:gd name="connsiteY3" fmla="*/ 351935 h 357190"/>
                <a:gd name="connsiteX4" fmla="*/ 285720 w 2214578"/>
                <a:gd name="connsiteY4" fmla="*/ 357190 h 357190"/>
                <a:gd name="connsiteX5" fmla="*/ 73171 w 2214578"/>
                <a:gd name="connsiteY5" fmla="*/ 66159 h 357190"/>
                <a:gd name="connsiteX6" fmla="*/ 0 w 2214578"/>
                <a:gd name="connsiteY6" fmla="*/ 0 h 357190"/>
                <a:gd name="connsiteX0" fmla="*/ 0 w 2214578"/>
                <a:gd name="connsiteY0" fmla="*/ 0 h 357190"/>
                <a:gd name="connsiteX1" fmla="*/ 2214578 w 2214578"/>
                <a:gd name="connsiteY1" fmla="*/ 0 h 357190"/>
                <a:gd name="connsiteX2" fmla="*/ 2000232 w 2214578"/>
                <a:gd name="connsiteY2" fmla="*/ 357190 h 357190"/>
                <a:gd name="connsiteX3" fmla="*/ 1775424 w 2214578"/>
                <a:gd name="connsiteY3" fmla="*/ 351935 h 357190"/>
                <a:gd name="connsiteX4" fmla="*/ 285720 w 2214578"/>
                <a:gd name="connsiteY4" fmla="*/ 357190 h 357190"/>
                <a:gd name="connsiteX5" fmla="*/ 73171 w 2214578"/>
                <a:gd name="connsiteY5" fmla="*/ 66159 h 357190"/>
                <a:gd name="connsiteX6" fmla="*/ 0 w 2214578"/>
                <a:gd name="connsiteY6" fmla="*/ 0 h 357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14578" h="357190">
                  <a:moveTo>
                    <a:pt x="0" y="0"/>
                  </a:moveTo>
                  <a:lnTo>
                    <a:pt x="2214578" y="0"/>
                  </a:lnTo>
                  <a:lnTo>
                    <a:pt x="2000232" y="357190"/>
                  </a:lnTo>
                  <a:lnTo>
                    <a:pt x="1775424" y="351935"/>
                  </a:lnTo>
                  <a:lnTo>
                    <a:pt x="285720" y="357190"/>
                  </a:lnTo>
                  <a:lnTo>
                    <a:pt x="73171" y="66159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40000"/>
                    <a:lumOff val="60000"/>
                    <a:alpha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id-ID">
                <a:solidFill>
                  <a:schemeClr val="tx1"/>
                </a:solidFill>
                <a:latin typeface="Book Antiqua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240" y="1530"/>
              <a:ext cx="405" cy="17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2904C6"/>
              </a:solidFill>
            </a:ln>
          </p:spPr>
          <p:txBody>
            <a:bodyPr>
              <a:spAutoFit/>
            </a:bodyPr>
            <a:lstStyle/>
            <a:p>
              <a:pPr algn="ctr"/>
              <a:r>
                <a:rPr lang="id-ID" sz="750" b="1">
                  <a:cs typeface="Arial" charset="0"/>
                </a:rPr>
                <a:t>TRAFO</a:t>
              </a:r>
            </a:p>
          </p:txBody>
        </p:sp>
        <p:sp>
          <p:nvSpPr>
            <p:cNvPr id="22555" name="TextBox 27"/>
            <p:cNvSpPr txBox="1">
              <a:spLocks noChangeArrowheads="1"/>
            </p:cNvSpPr>
            <p:nvPr/>
          </p:nvSpPr>
          <p:spPr bwMode="auto">
            <a:xfrm>
              <a:off x="990" y="1485"/>
              <a:ext cx="360" cy="174"/>
            </a:xfrm>
            <a:prstGeom prst="rect">
              <a:avLst/>
            </a:prstGeom>
            <a:solidFill>
              <a:srgbClr val="FFFF00">
                <a:alpha val="47842"/>
              </a:srgbClr>
            </a:solidFill>
            <a:ln w="9525">
              <a:solidFill>
                <a:srgbClr val="2904C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d-ID" sz="750" b="1">
                  <a:cs typeface="Arial" charset="0"/>
                </a:rPr>
                <a:t>ESP</a:t>
              </a:r>
            </a:p>
          </p:txBody>
        </p:sp>
        <p:sp>
          <p:nvSpPr>
            <p:cNvPr id="22556" name="TextBox 28"/>
            <p:cNvSpPr txBox="1">
              <a:spLocks noChangeArrowheads="1"/>
            </p:cNvSpPr>
            <p:nvPr/>
          </p:nvSpPr>
          <p:spPr bwMode="auto">
            <a:xfrm>
              <a:off x="675" y="2160"/>
              <a:ext cx="49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d-ID" sz="750" b="1">
                  <a:cs typeface="Arial" charset="0"/>
                </a:rPr>
                <a:t>I.D. FAN</a:t>
              </a:r>
            </a:p>
          </p:txBody>
        </p:sp>
        <p:sp>
          <p:nvSpPr>
            <p:cNvPr id="22557" name="TextBox 29"/>
            <p:cNvSpPr txBox="1">
              <a:spLocks noChangeArrowheads="1"/>
            </p:cNvSpPr>
            <p:nvPr/>
          </p:nvSpPr>
          <p:spPr bwMode="auto">
            <a:xfrm>
              <a:off x="1305" y="2160"/>
              <a:ext cx="450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d-ID" sz="675" b="1">
                  <a:cs typeface="Arial" charset="0"/>
                </a:rPr>
                <a:t>F.D.  FAN</a:t>
              </a:r>
            </a:p>
          </p:txBody>
        </p:sp>
        <p:sp>
          <p:nvSpPr>
            <p:cNvPr id="22558" name="TextBox 30"/>
            <p:cNvSpPr txBox="1">
              <a:spLocks noChangeArrowheads="1"/>
            </p:cNvSpPr>
            <p:nvPr/>
          </p:nvSpPr>
          <p:spPr bwMode="auto">
            <a:xfrm>
              <a:off x="1755" y="2115"/>
              <a:ext cx="450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d-ID" sz="675" b="1">
                  <a:cs typeface="Arial" charset="0"/>
                </a:rPr>
                <a:t>P.A.  FAN</a:t>
              </a:r>
            </a:p>
          </p:txBody>
        </p:sp>
        <p:sp>
          <p:nvSpPr>
            <p:cNvPr id="22559" name="TextBox 31"/>
            <p:cNvSpPr txBox="1">
              <a:spLocks noChangeArrowheads="1"/>
            </p:cNvSpPr>
            <p:nvPr/>
          </p:nvSpPr>
          <p:spPr bwMode="auto">
            <a:xfrm>
              <a:off x="2160" y="2115"/>
              <a:ext cx="58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d-ID" sz="675" b="1">
                  <a:cs typeface="Arial" charset="0"/>
                </a:rPr>
                <a:t>COAL </a:t>
              </a:r>
            </a:p>
            <a:p>
              <a:pPr algn="ctr"/>
              <a:r>
                <a:rPr lang="id-ID" sz="675" b="1">
                  <a:cs typeface="Arial" charset="0"/>
                </a:rPr>
                <a:t>PULVERIZER</a:t>
              </a:r>
            </a:p>
          </p:txBody>
        </p:sp>
        <p:sp>
          <p:nvSpPr>
            <p:cNvPr id="22560" name="TextBox 32"/>
            <p:cNvSpPr txBox="1">
              <a:spLocks noChangeArrowheads="1"/>
            </p:cNvSpPr>
            <p:nvPr/>
          </p:nvSpPr>
          <p:spPr bwMode="auto">
            <a:xfrm>
              <a:off x="2025" y="1033"/>
              <a:ext cx="45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d-ID" sz="675" b="1">
                  <a:cs typeface="Arial" charset="0"/>
                </a:rPr>
                <a:t>COAL </a:t>
              </a:r>
            </a:p>
            <a:p>
              <a:pPr algn="ctr"/>
              <a:r>
                <a:rPr lang="id-ID" sz="675" b="1">
                  <a:cs typeface="Arial" charset="0"/>
                </a:rPr>
                <a:t>SILO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601" y="2689"/>
              <a:ext cx="728" cy="3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r>
                <a:rPr lang="id-ID" sz="675" b="1" u="sng"/>
                <a:t>WTP</a:t>
              </a:r>
            </a:p>
            <a:p>
              <a:r>
                <a:rPr lang="id-ID" sz="600" b="1"/>
                <a:t>1. R</a:t>
              </a:r>
              <a:r>
                <a:rPr lang="en-US" sz="600" b="1"/>
                <a:t>/</a:t>
              </a:r>
              <a:r>
                <a:rPr lang="id-ID" sz="600" b="1"/>
                <a:t>O </a:t>
              </a:r>
              <a:r>
                <a:rPr lang="en-US" sz="600" b="1"/>
                <a:t>-</a:t>
              </a:r>
              <a:r>
                <a:rPr lang="id-ID" sz="600" b="1"/>
                <a:t>PLANT</a:t>
              </a:r>
            </a:p>
            <a:p>
              <a:r>
                <a:rPr lang="id-ID" sz="600" b="1"/>
                <a:t>2. DEMIN PLANT</a:t>
              </a:r>
            </a:p>
          </p:txBody>
        </p:sp>
        <p:sp>
          <p:nvSpPr>
            <p:cNvPr id="22562" name="TextBox 34"/>
            <p:cNvSpPr txBox="1">
              <a:spLocks noChangeArrowheads="1"/>
            </p:cNvSpPr>
            <p:nvPr/>
          </p:nvSpPr>
          <p:spPr bwMode="auto">
            <a:xfrm>
              <a:off x="2565" y="3150"/>
              <a:ext cx="495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d-ID" sz="600" b="1"/>
                <a:t>BOILER</a:t>
              </a:r>
            </a:p>
            <a:p>
              <a:r>
                <a:rPr lang="id-ID" sz="600" b="1"/>
                <a:t>MAKEUP </a:t>
              </a:r>
            </a:p>
            <a:p>
              <a:r>
                <a:rPr lang="id-ID" sz="600" b="1"/>
                <a:t>WATER  TANK</a:t>
              </a:r>
            </a:p>
          </p:txBody>
        </p:sp>
        <p:sp>
          <p:nvSpPr>
            <p:cNvPr id="22563" name="TextBox 35"/>
            <p:cNvSpPr txBox="1">
              <a:spLocks noChangeArrowheads="1"/>
            </p:cNvSpPr>
            <p:nvPr/>
          </p:nvSpPr>
          <p:spPr bwMode="auto">
            <a:xfrm>
              <a:off x="3275" y="3425"/>
              <a:ext cx="38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600" b="1"/>
                <a:t>2x</a:t>
              </a:r>
              <a:r>
                <a:rPr lang="id-ID" sz="600" b="1"/>
                <a:t>350</a:t>
              </a:r>
              <a:r>
                <a:rPr lang="id-ID" sz="600"/>
                <a:t> m3</a:t>
              </a:r>
            </a:p>
          </p:txBody>
        </p:sp>
        <p:sp>
          <p:nvSpPr>
            <p:cNvPr id="22564" name="TextBox 36"/>
            <p:cNvSpPr txBox="1">
              <a:spLocks noChangeArrowheads="1"/>
            </p:cNvSpPr>
            <p:nvPr/>
          </p:nvSpPr>
          <p:spPr bwMode="auto">
            <a:xfrm>
              <a:off x="4680" y="3870"/>
              <a:ext cx="765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d-ID" sz="675" b="1" i="1" dirty="0"/>
                <a:t>RIVER</a:t>
              </a:r>
              <a:endParaRPr lang="id-ID" sz="750" b="1" i="1" dirty="0"/>
            </a:p>
          </p:txBody>
        </p:sp>
        <p:sp>
          <p:nvSpPr>
            <p:cNvPr id="22566" name="TextBox 38"/>
            <p:cNvSpPr txBox="1">
              <a:spLocks noChangeArrowheads="1"/>
            </p:cNvSpPr>
            <p:nvPr/>
          </p:nvSpPr>
          <p:spPr bwMode="auto">
            <a:xfrm>
              <a:off x="855" y="2847"/>
              <a:ext cx="54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d-ID" sz="600" b="1"/>
                <a:t>50 m3</a:t>
              </a:r>
            </a:p>
          </p:txBody>
        </p:sp>
      </p:grpSp>
      <p:sp>
        <p:nvSpPr>
          <p:cNvPr id="11" name="Oval 10"/>
          <p:cNvSpPr/>
          <p:nvPr/>
        </p:nvSpPr>
        <p:spPr>
          <a:xfrm>
            <a:off x="3733801" y="2087166"/>
            <a:ext cx="1465263" cy="1170384"/>
          </a:xfrm>
          <a:prstGeom prst="ellipse">
            <a:avLst/>
          </a:prstGeom>
          <a:noFill/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414462" y="3562947"/>
            <a:ext cx="2500313" cy="4851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GENERIK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0F7D5C7F-A9FF-2241-BB78-3D8200E1DB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467" y="60561"/>
            <a:ext cx="732941" cy="439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0" name="Title 1">
            <a:extLst>
              <a:ext uri="{FF2B5EF4-FFF2-40B4-BE49-F238E27FC236}">
                <a16:creationId xmlns:a16="http://schemas.microsoft.com/office/drawing/2014/main" xmlns="" id="{4EB662C5-BD5A-4709-A6BC-6F65A81AAF84}"/>
              </a:ext>
            </a:extLst>
          </p:cNvPr>
          <p:cNvSpPr txBox="1">
            <a:spLocks/>
          </p:cNvSpPr>
          <p:nvPr/>
        </p:nvSpPr>
        <p:spPr>
          <a:xfrm>
            <a:off x="1508784" y="514236"/>
            <a:ext cx="6571060" cy="53022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700" dirty="0" smtClean="0">
                <a:solidFill>
                  <a:srgbClr val="0033CC"/>
                </a:solidFill>
              </a:rPr>
              <a:t>General Schematic Thermal Power Plant</a:t>
            </a:r>
            <a:endParaRPr lang="en-GB" sz="2700" dirty="0">
              <a:solidFill>
                <a:srgbClr val="0033CC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85738" y="1603772"/>
            <a:ext cx="507492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6200000">
            <a:off x="-1871663" y="3652838"/>
            <a:ext cx="411480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6200000">
            <a:off x="3996214" y="2858215"/>
            <a:ext cx="253746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784885" y="4126945"/>
            <a:ext cx="48006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6200000">
            <a:off x="3996215" y="4916330"/>
            <a:ext cx="157734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85738" y="5720954"/>
            <a:ext cx="4608576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164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291" y="1881963"/>
            <a:ext cx="6850419" cy="4316819"/>
          </a:xfrm>
          <a:prstGeom prst="rect">
            <a:avLst/>
          </a:prstGeom>
        </p:spPr>
      </p:pic>
      <p:sp>
        <p:nvSpPr>
          <p:cNvPr id="5" name="object 43">
            <a:extLst>
              <a:ext uri="{FF2B5EF4-FFF2-40B4-BE49-F238E27FC236}">
                <a16:creationId xmlns:a16="http://schemas.microsoft.com/office/drawing/2014/main" xmlns="" id="{467ED92E-3296-4530-B149-F98C018F79A6}"/>
              </a:ext>
            </a:extLst>
          </p:cNvPr>
          <p:cNvSpPr/>
          <p:nvPr/>
        </p:nvSpPr>
        <p:spPr>
          <a:xfrm>
            <a:off x="0" y="789246"/>
            <a:ext cx="3671248" cy="379475"/>
          </a:xfrm>
          <a:custGeom>
            <a:avLst/>
            <a:gdLst/>
            <a:ahLst/>
            <a:cxnLst/>
            <a:rect l="l" t="t" r="r" b="b"/>
            <a:pathLst>
              <a:path w="3317747" h="900684">
                <a:moveTo>
                  <a:pt x="0" y="900684"/>
                </a:moveTo>
                <a:lnTo>
                  <a:pt x="3317747" y="900684"/>
                </a:lnTo>
                <a:lnTo>
                  <a:pt x="3317747" y="0"/>
                </a:lnTo>
                <a:lnTo>
                  <a:pt x="0" y="0"/>
                </a:lnTo>
                <a:lnTo>
                  <a:pt x="0" y="900684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 anchor="ctr">
            <a:noAutofit/>
          </a:bodyPr>
          <a:lstStyle/>
          <a:p>
            <a:pPr marL="176213"/>
            <a:r>
              <a:rPr lang="en-US" b="1" dirty="0" smtClean="0">
                <a:latin typeface="Franklin Gothic Medium Cond" panose="020B0606030402020204" pitchFamily="34" charset="0"/>
              </a:rPr>
              <a:t>Nuclear Power plant as a solution</a:t>
            </a:r>
            <a:endParaRPr b="1" dirty="0">
              <a:latin typeface="Franklin Gothic Medium Cond" panose="020B06060304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228604"/>
            <a:ext cx="8647321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Advent of SMR, Nuclear Power Plant may compete with other based load power plants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0121" y="2307265"/>
            <a:ext cx="2137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/>
              <a:t>Available Technologies:</a:t>
            </a:r>
          </a:p>
          <a:p>
            <a:r>
              <a:rPr lang="en-US" sz="1600" dirty="0" smtClean="0"/>
              <a:t>Hitachi GE, NuScale, ACP 100, Thorcon etc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4200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i="1" dirty="0" smtClean="0"/>
              <a:t>Capacity per Unit Size RUPTL </a:t>
            </a:r>
            <a:r>
              <a:rPr lang="en-US" sz="2000" i="1" dirty="0"/>
              <a:t>2016-2025</a:t>
            </a:r>
            <a:endParaRPr lang="en-US" sz="2000" b="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F7C0F4-CA4A-43F2-A905-27EC796C49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28384" y="983007"/>
            <a:ext cx="51543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Unit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18" y="1282408"/>
            <a:ext cx="8086725" cy="2146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71098" y="960357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PLT lain : PLTBM, PLTB, PLTS,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PLTSa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6A0612C-886B-4574-BCF9-A116984D6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122" y="3535461"/>
            <a:ext cx="5724157" cy="288648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D8624DC-C9BA-40B6-94D2-13243E7DC66B}"/>
              </a:ext>
            </a:extLst>
          </p:cNvPr>
          <p:cNvSpPr txBox="1"/>
          <p:nvPr/>
        </p:nvSpPr>
        <p:spPr>
          <a:xfrm>
            <a:off x="423900" y="4523343"/>
            <a:ext cx="26619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Perbandingan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Kebutuhan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Tambahan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Pembangkit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2017 - 2018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8570" y="982883"/>
            <a:ext cx="475252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Number of Unit per capacity </a:t>
            </a:r>
            <a:r>
              <a:rPr lang="en-US" sz="1200" b="1" dirty="0" err="1" smtClean="0"/>
              <a:t>classs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80762550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4852" y="739101"/>
            <a:ext cx="8534400" cy="762000"/>
          </a:xfrm>
        </p:spPr>
        <p:txBody>
          <a:bodyPr/>
          <a:lstStyle/>
          <a:p>
            <a:r>
              <a:rPr lang="id-ID" dirty="0"/>
              <a:t>Potential Location for NPP Deployment in Indonesia</a:t>
            </a:r>
            <a:r>
              <a:rPr lang="id-ID" dirty="0">
                <a:latin typeface="Myriad Pro" panose="020B0503030403020204" pitchFamily="34" charset="0"/>
              </a:rPr>
              <a:t/>
            </a:r>
            <a:br>
              <a:rPr lang="id-ID" dirty="0">
                <a:latin typeface="Myriad Pro" panose="020B0503030403020204" pitchFamily="34" charset="0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481C02F-7BC4-4950-A0F7-934B1C7BAD3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45060"/>
            <a:ext cx="6000750" cy="268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1105748" y="5095615"/>
            <a:ext cx="472429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2100" b="1">
              <a:latin typeface="Myriad Pro" panose="020B0503030403020204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985070" y="3849215"/>
            <a:ext cx="57150" cy="57150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rgbClr val="6076B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777">
              <a:defRPr/>
            </a:pPr>
            <a:endParaRPr lang="en-US" sz="1500" kern="0">
              <a:solidFill>
                <a:sysClr val="window" lastClr="FFFFFF"/>
              </a:solidFill>
              <a:latin typeface="Myriad Pro" panose="020B0503030403020204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089938" y="3903221"/>
            <a:ext cx="57150" cy="57150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rgbClr val="6076B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777">
              <a:defRPr/>
            </a:pPr>
            <a:endParaRPr lang="en-US" sz="1500" kern="0">
              <a:solidFill>
                <a:sysClr val="window" lastClr="FFFFFF"/>
              </a:solidFill>
              <a:latin typeface="Myriad Pro" panose="020B0503030403020204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035932" y="4281263"/>
            <a:ext cx="57150" cy="57150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rgbClr val="6076B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777">
              <a:defRPr/>
            </a:pPr>
            <a:endParaRPr lang="en-US" sz="1500" kern="0">
              <a:solidFill>
                <a:sysClr val="window" lastClr="FFFFFF"/>
              </a:solidFill>
              <a:latin typeface="Myriad Pro" panose="020B0503030403020204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629998" y="4278119"/>
            <a:ext cx="57150" cy="57150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rgbClr val="6076B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777">
              <a:defRPr/>
            </a:pPr>
            <a:endParaRPr lang="en-US" sz="1500" kern="0">
              <a:solidFill>
                <a:sysClr val="window" lastClr="FFFFFF"/>
              </a:solidFill>
              <a:latin typeface="Myriad Pro" panose="020B0503030403020204" pitchFamily="34" charset="0"/>
            </a:endParaRPr>
          </a:p>
        </p:txBody>
      </p:sp>
      <p:sp>
        <p:nvSpPr>
          <p:cNvPr id="12" name="Line Callout 1 11"/>
          <p:cNvSpPr/>
          <p:nvPr/>
        </p:nvSpPr>
        <p:spPr bwMode="auto">
          <a:xfrm>
            <a:off x="109811" y="1501101"/>
            <a:ext cx="1538863" cy="1082852"/>
          </a:xfrm>
          <a:prstGeom prst="borderCallout1">
            <a:avLst>
              <a:gd name="adj1" fmla="val 96321"/>
              <a:gd name="adj2" fmla="val 49418"/>
              <a:gd name="adj3" fmla="val 209366"/>
              <a:gd name="adj4" fmla="val 119933"/>
            </a:avLst>
          </a:prstGeom>
          <a:solidFill>
            <a:sysClr val="window" lastClr="FFFFFF"/>
          </a:solidFill>
          <a:ln w="28575" cap="flat" cmpd="sng" algn="ctr">
            <a:solidFill>
              <a:srgbClr val="6076B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777">
              <a:defRPr/>
            </a:pPr>
            <a:r>
              <a:rPr lang="en-US" sz="1400" kern="0" dirty="0">
                <a:solidFill>
                  <a:srgbClr val="0D0D0D"/>
                </a:solidFill>
                <a:latin typeface="Myriad Pro" panose="020B0503030403020204" pitchFamily="34" charset="0"/>
              </a:rPr>
              <a:t>Bangka Site, </a:t>
            </a:r>
          </a:p>
          <a:p>
            <a:pPr algn="ctr" defTabSz="685777">
              <a:defRPr/>
            </a:pPr>
            <a:r>
              <a:rPr lang="en-US" sz="1400" kern="0" dirty="0">
                <a:solidFill>
                  <a:srgbClr val="0D0D0D"/>
                </a:solidFill>
                <a:latin typeface="Myriad Pro" panose="020B0503030403020204" pitchFamily="34" charset="0"/>
              </a:rPr>
              <a:t>Status</a:t>
            </a:r>
            <a:r>
              <a:rPr lang="id-ID" sz="1400" kern="0" dirty="0">
                <a:solidFill>
                  <a:srgbClr val="0D0D0D"/>
                </a:solidFill>
                <a:latin typeface="Myriad Pro" panose="020B0503030403020204" pitchFamily="34" charset="0"/>
              </a:rPr>
              <a:t> FS Finished</a:t>
            </a:r>
            <a:endParaRPr lang="en-US" sz="1400" kern="0" dirty="0">
              <a:solidFill>
                <a:srgbClr val="0D0D0D"/>
              </a:solidFill>
              <a:latin typeface="Myriad Pro" panose="020B0503030403020204" pitchFamily="34" charset="0"/>
            </a:endParaRPr>
          </a:p>
          <a:p>
            <a:pPr algn="ctr" defTabSz="685777">
              <a:defRPr/>
            </a:pPr>
            <a:r>
              <a:rPr lang="en-US" sz="1400" kern="0" dirty="0">
                <a:solidFill>
                  <a:srgbClr val="0D0D0D"/>
                </a:solidFill>
                <a:latin typeface="Myriad Pro" panose="020B0503030403020204" pitchFamily="34" charset="0"/>
              </a:rPr>
              <a:t>(2011-2013) </a:t>
            </a:r>
          </a:p>
        </p:txBody>
      </p:sp>
      <p:sp>
        <p:nvSpPr>
          <p:cNvPr id="13" name="Line Callout 1 12"/>
          <p:cNvSpPr/>
          <p:nvPr/>
        </p:nvSpPr>
        <p:spPr bwMode="auto">
          <a:xfrm>
            <a:off x="109811" y="4786418"/>
            <a:ext cx="1428330" cy="1109701"/>
          </a:xfrm>
          <a:prstGeom prst="borderCallout1">
            <a:avLst>
              <a:gd name="adj1" fmla="val 1678"/>
              <a:gd name="adj2" fmla="val 96975"/>
              <a:gd name="adj3" fmla="val -47167"/>
              <a:gd name="adj4" fmla="val 142845"/>
            </a:avLst>
          </a:prstGeom>
          <a:solidFill>
            <a:sysClr val="window" lastClr="FFFFFF"/>
          </a:solidFill>
          <a:ln w="28575" cap="flat" cmpd="sng" algn="ctr">
            <a:solidFill>
              <a:srgbClr val="6076B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777">
              <a:defRPr/>
            </a:pPr>
            <a:r>
              <a:rPr lang="en-US" sz="1400" kern="0" dirty="0" err="1">
                <a:solidFill>
                  <a:sysClr val="windowText" lastClr="000000"/>
                </a:solidFill>
                <a:latin typeface="Myriad Pro" panose="020B0503030403020204" pitchFamily="34" charset="0"/>
              </a:rPr>
              <a:t>Banten</a:t>
            </a:r>
            <a:r>
              <a:rPr lang="en-US" sz="1400" kern="0" dirty="0">
                <a:solidFill>
                  <a:sysClr val="windowText" lastClr="000000"/>
                </a:solidFill>
                <a:latin typeface="Myriad Pro" panose="020B0503030403020204" pitchFamily="34" charset="0"/>
              </a:rPr>
              <a:t> Site, </a:t>
            </a:r>
          </a:p>
          <a:p>
            <a:pPr algn="ctr" defTabSz="685777"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Myriad Pro" panose="020B0503030403020204" pitchFamily="34" charset="0"/>
              </a:rPr>
              <a:t>Status: Under study (2008-2017) </a:t>
            </a:r>
          </a:p>
        </p:txBody>
      </p:sp>
      <p:sp>
        <p:nvSpPr>
          <p:cNvPr id="14" name="Line Callout 1 21"/>
          <p:cNvSpPr>
            <a:spLocks/>
          </p:cNvSpPr>
          <p:nvPr/>
        </p:nvSpPr>
        <p:spPr bwMode="auto">
          <a:xfrm>
            <a:off x="2013645" y="5367999"/>
            <a:ext cx="3965348" cy="800329"/>
          </a:xfrm>
          <a:prstGeom prst="borderCallout1">
            <a:avLst>
              <a:gd name="adj1" fmla="val -3569"/>
              <a:gd name="adj2" fmla="val 40888"/>
              <a:gd name="adj3" fmla="val -121677"/>
              <a:gd name="adj4" fmla="val 14935"/>
            </a:avLst>
          </a:prstGeom>
          <a:solidFill>
            <a:sysClr val="window" lastClr="FFFFFF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685777">
              <a:defRPr/>
            </a:pPr>
            <a:r>
              <a:rPr lang="en-US" sz="1400" kern="0" dirty="0" err="1">
                <a:solidFill>
                  <a:srgbClr val="0D0D0D"/>
                </a:solidFill>
                <a:latin typeface="Myriad Pro" panose="020B0503030403020204" pitchFamily="34" charset="0"/>
              </a:rPr>
              <a:t>Muria</a:t>
            </a:r>
            <a:r>
              <a:rPr lang="en-US" sz="1400" kern="0" dirty="0">
                <a:solidFill>
                  <a:srgbClr val="0D0D0D"/>
                </a:solidFill>
                <a:latin typeface="Myriad Pro" panose="020B0503030403020204" pitchFamily="34" charset="0"/>
              </a:rPr>
              <a:t> Site, </a:t>
            </a:r>
          </a:p>
          <a:p>
            <a:pPr algn="ctr" defTabSz="685777">
              <a:defRPr/>
            </a:pPr>
            <a:r>
              <a:rPr lang="en-US" sz="1400" kern="0" dirty="0">
                <a:solidFill>
                  <a:srgbClr val="0D0D0D"/>
                </a:solidFill>
                <a:latin typeface="Myriad Pro" panose="020B0503030403020204" pitchFamily="34" charset="0"/>
              </a:rPr>
              <a:t>Status: Had been evaluated (1991-1996), </a:t>
            </a:r>
          </a:p>
          <a:p>
            <a:pPr algn="ctr" defTabSz="685777">
              <a:defRPr/>
            </a:pPr>
            <a:r>
              <a:rPr lang="en-US" sz="1400" kern="0" dirty="0">
                <a:solidFill>
                  <a:srgbClr val="0D0D0D"/>
                </a:solidFill>
                <a:latin typeface="Myriad Pro" panose="020B0503030403020204" pitchFamily="34" charset="0"/>
              </a:rPr>
              <a:t>Now: monitoring of meteorology and micro seismic</a:t>
            </a:r>
          </a:p>
        </p:txBody>
      </p:sp>
      <p:sp>
        <p:nvSpPr>
          <p:cNvPr id="15" name="Line Callout 1 14"/>
          <p:cNvSpPr/>
          <p:nvPr/>
        </p:nvSpPr>
        <p:spPr bwMode="auto">
          <a:xfrm>
            <a:off x="1769046" y="1510933"/>
            <a:ext cx="1888554" cy="908417"/>
          </a:xfrm>
          <a:prstGeom prst="borderCallout1">
            <a:avLst>
              <a:gd name="adj1" fmla="val 96321"/>
              <a:gd name="adj2" fmla="val 49418"/>
              <a:gd name="adj3" fmla="val 231268"/>
              <a:gd name="adj4" fmla="val 38779"/>
            </a:avLst>
          </a:prstGeom>
          <a:solidFill>
            <a:sysClr val="window" lastClr="FFFFFF"/>
          </a:solidFill>
          <a:ln w="28575" cap="flat" cmpd="sng" algn="ctr">
            <a:solidFill>
              <a:srgbClr val="6076B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777">
              <a:defRPr/>
            </a:pPr>
            <a:r>
              <a:rPr lang="en-US" sz="1400" kern="0" dirty="0">
                <a:solidFill>
                  <a:srgbClr val="0D0D0D"/>
                </a:solidFill>
                <a:latin typeface="Myriad Pro" panose="020B0503030403020204" pitchFamily="34" charset="0"/>
              </a:rPr>
              <a:t>West Kalimantan Site, </a:t>
            </a:r>
          </a:p>
          <a:p>
            <a:pPr algn="ctr" defTabSz="685777">
              <a:defRPr/>
            </a:pPr>
            <a:r>
              <a:rPr lang="en-US" sz="1400" kern="0" dirty="0">
                <a:solidFill>
                  <a:srgbClr val="0D0D0D"/>
                </a:solidFill>
                <a:latin typeface="Myriad Pro" panose="020B0503030403020204" pitchFamily="34" charset="0"/>
              </a:rPr>
              <a:t>Site Survey</a:t>
            </a:r>
          </a:p>
        </p:txBody>
      </p:sp>
      <p:sp>
        <p:nvSpPr>
          <p:cNvPr id="16" name="Line Callout 1 15"/>
          <p:cNvSpPr/>
          <p:nvPr/>
        </p:nvSpPr>
        <p:spPr bwMode="auto">
          <a:xfrm>
            <a:off x="4192470" y="4144113"/>
            <a:ext cx="1193862" cy="514350"/>
          </a:xfrm>
          <a:prstGeom prst="borderCallout1">
            <a:avLst>
              <a:gd name="adj1" fmla="val 52988"/>
              <a:gd name="adj2" fmla="val 1309"/>
              <a:gd name="adj3" fmla="val -109169"/>
              <a:gd name="adj4" fmla="val -60790"/>
            </a:avLst>
          </a:prstGeom>
          <a:solidFill>
            <a:sysClr val="window" lastClr="FFFFFF"/>
          </a:solidFill>
          <a:ln w="28575" cap="flat" cmpd="sng" algn="ctr">
            <a:solidFill>
              <a:srgbClr val="6076B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777">
              <a:defRPr/>
            </a:pPr>
            <a:r>
              <a:rPr lang="en-US" sz="900" kern="0" dirty="0">
                <a:solidFill>
                  <a:srgbClr val="0D0D0D"/>
                </a:solidFill>
                <a:latin typeface="Myriad Pro" panose="020B0503030403020204" pitchFamily="34" charset="0"/>
              </a:rPr>
              <a:t>East Kalimantan Site, </a:t>
            </a:r>
          </a:p>
          <a:p>
            <a:pPr algn="ctr" defTabSz="685777">
              <a:defRPr/>
            </a:pPr>
            <a:r>
              <a:rPr lang="en-US" sz="900" kern="0" dirty="0">
                <a:solidFill>
                  <a:srgbClr val="0D0D0D"/>
                </a:solidFill>
                <a:latin typeface="Myriad Pro" panose="020B0503030403020204" pitchFamily="34" charset="0"/>
              </a:rPr>
              <a:t>Site Survey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2417118" y="3633191"/>
            <a:ext cx="57150" cy="57150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rgbClr val="6076B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777">
              <a:defRPr/>
            </a:pPr>
            <a:endParaRPr lang="en-US" sz="1500" kern="0">
              <a:solidFill>
                <a:sysClr val="window" lastClr="FFFFFF"/>
              </a:solidFill>
              <a:latin typeface="Myriad Pro" panose="020B0503030403020204" pitchFamily="34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3440088" y="3576041"/>
            <a:ext cx="57150" cy="57150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rgbClr val="6076B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777">
              <a:defRPr/>
            </a:pPr>
            <a:endParaRPr lang="en-US" sz="1500" kern="0">
              <a:solidFill>
                <a:sysClr val="window" lastClr="FFFFFF"/>
              </a:solidFill>
              <a:latin typeface="Myriad Pro" panose="020B0503030403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25922" y="1714726"/>
            <a:ext cx="2489478" cy="1946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05" indent="-214305">
              <a:lnSpc>
                <a:spcPct val="120000"/>
              </a:lnSpc>
              <a:spcBef>
                <a:spcPts val="450"/>
              </a:spcBef>
              <a:buFont typeface="Wingdings" panose="05000000000000000000" pitchFamily="2" charset="2"/>
              <a:buChar char="§"/>
            </a:pPr>
            <a:r>
              <a:rPr lang="id-ID" sz="1400" spc="-15" dirty="0">
                <a:latin typeface="Myriad Pro" panose="020B0503030403020204" pitchFamily="34" charset="0"/>
                <a:ea typeface="Times New Roman" panose="02020603050405020304" pitchFamily="18" charset="0"/>
              </a:rPr>
              <a:t>Large scale NPP can be </a:t>
            </a:r>
            <a:r>
              <a:rPr lang="id-ID" sz="1400" spc="-15" dirty="0" smtClean="0">
                <a:latin typeface="Myriad Pro" panose="020B0503030403020204" pitchFamily="34" charset="0"/>
                <a:ea typeface="Times New Roman" panose="02020603050405020304" pitchFamily="18" charset="0"/>
              </a:rPr>
              <a:t>develop</a:t>
            </a:r>
            <a:r>
              <a:rPr lang="en-US" sz="1400" spc="-15" dirty="0" err="1" smtClean="0">
                <a:latin typeface="Myriad Pro" panose="020B0503030403020204" pitchFamily="34" charset="0"/>
                <a:ea typeface="Times New Roman" panose="02020603050405020304" pitchFamily="18" charset="0"/>
              </a:rPr>
              <a:t>ed</a:t>
            </a:r>
            <a:r>
              <a:rPr lang="en-US" sz="1400" spc="-15" dirty="0" smtClean="0">
                <a:latin typeface="Myriad Pro" panose="020B0503030403020204" pitchFamily="34" charset="0"/>
                <a:ea typeface="Times New Roman" panose="02020603050405020304" pitchFamily="18" charset="0"/>
              </a:rPr>
              <a:t> </a:t>
            </a:r>
            <a:r>
              <a:rPr lang="id-ID" sz="1400" spc="-15" dirty="0" smtClean="0">
                <a:latin typeface="Myriad Pro" panose="020B0503030403020204" pitchFamily="34" charset="0"/>
                <a:ea typeface="Times New Roman" panose="02020603050405020304" pitchFamily="18" charset="0"/>
              </a:rPr>
              <a:t> </a:t>
            </a:r>
            <a:r>
              <a:rPr lang="id-ID" sz="1400" spc="-15" dirty="0">
                <a:latin typeface="Myriad Pro" panose="020B0503030403020204" pitchFamily="34" charset="0"/>
                <a:ea typeface="Times New Roman" panose="02020603050405020304" pitchFamily="18" charset="0"/>
              </a:rPr>
              <a:t>in Sumatera and Jawa</a:t>
            </a:r>
            <a:r>
              <a:rPr lang="en-US" sz="1400" spc="-15" dirty="0">
                <a:latin typeface="Myriad Pro" panose="020B0503030403020204" pitchFamily="34" charset="0"/>
                <a:ea typeface="Times New Roman" panose="02020603050405020304" pitchFamily="18" charset="0"/>
              </a:rPr>
              <a:t>. </a:t>
            </a:r>
            <a:endParaRPr lang="id-ID" sz="1400" spc="-15" dirty="0">
              <a:latin typeface="Myriad Pro" panose="020B0503030403020204" pitchFamily="34" charset="0"/>
              <a:ea typeface="Times New Roman" panose="02020603050405020304" pitchFamily="18" charset="0"/>
            </a:endParaRPr>
          </a:p>
          <a:p>
            <a:pPr marL="214305" indent="-214305">
              <a:lnSpc>
                <a:spcPct val="120000"/>
              </a:lnSpc>
              <a:spcBef>
                <a:spcPts val="450"/>
              </a:spcBef>
              <a:buFont typeface="Wingdings" panose="05000000000000000000" pitchFamily="2" charset="2"/>
              <a:buChar char="§"/>
            </a:pPr>
            <a:r>
              <a:rPr lang="en-US" sz="1400" spc="-15" dirty="0">
                <a:latin typeface="Myriad Pro" panose="020B0503030403020204" pitchFamily="34" charset="0"/>
                <a:ea typeface="Times New Roman" panose="02020603050405020304" pitchFamily="18" charset="0"/>
              </a:rPr>
              <a:t>SMR (</a:t>
            </a:r>
            <a:r>
              <a:rPr lang="en-US" sz="1400" i="1" spc="-15" dirty="0">
                <a:latin typeface="Myriad Pro" panose="020B0503030403020204" pitchFamily="34" charset="0"/>
                <a:ea typeface="Times New Roman" panose="02020603050405020304" pitchFamily="18" charset="0"/>
              </a:rPr>
              <a:t>Small Modular Reactor</a:t>
            </a:r>
            <a:r>
              <a:rPr lang="en-US" sz="1400" spc="-15" dirty="0">
                <a:latin typeface="Myriad Pro" panose="020B0503030403020204" pitchFamily="34" charset="0"/>
                <a:ea typeface="Times New Roman" panose="02020603050405020304" pitchFamily="18" charset="0"/>
              </a:rPr>
              <a:t>)</a:t>
            </a:r>
            <a:r>
              <a:rPr lang="id-ID" sz="1400" spc="-15" dirty="0">
                <a:latin typeface="Myriad Pro" panose="020B0503030403020204" pitchFamily="34" charset="0"/>
                <a:ea typeface="Times New Roman" panose="02020603050405020304" pitchFamily="18" charset="0"/>
              </a:rPr>
              <a:t> can be develop in Eastern part of Indonesia</a:t>
            </a:r>
            <a:r>
              <a:rPr lang="en-US" sz="1400" spc="-15" dirty="0">
                <a:latin typeface="Myriad Pro" panose="020B0503030403020204" pitchFamily="34" charset="0"/>
                <a:ea typeface="Times New Roman" panose="02020603050405020304" pitchFamily="18" charset="0"/>
              </a:rPr>
              <a:t>, </a:t>
            </a:r>
            <a:r>
              <a:rPr lang="id-ID" sz="1400" spc="-15" dirty="0">
                <a:latin typeface="Myriad Pro" panose="020B0503030403020204" pitchFamily="34" charset="0"/>
                <a:ea typeface="Times New Roman" panose="02020603050405020304" pitchFamily="18" charset="0"/>
              </a:rPr>
              <a:t>after commercially proven</a:t>
            </a:r>
            <a:r>
              <a:rPr lang="en-US" sz="1400" dirty="0">
                <a:latin typeface="Myriad Pro" panose="020B0503030403020204" pitchFamily="34" charset="0"/>
                <a:ea typeface="Times New Roman" panose="02020603050405020304" pitchFamily="18" charset="0"/>
              </a:rPr>
              <a:t>.</a:t>
            </a:r>
            <a:endParaRPr lang="id-ID" sz="1400" dirty="0">
              <a:latin typeface="Myriad Pro" panose="020B0503030403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2726" y="5905951"/>
            <a:ext cx="1230593" cy="30008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id-ID" sz="1350" dirty="0">
                <a:latin typeface="Myriad Pro" charset="0"/>
                <a:ea typeface="Myriad Pro" charset="0"/>
                <a:cs typeface="Myriad Pro" charset="0"/>
              </a:rPr>
              <a:t>Source: BATAN</a:t>
            </a:r>
          </a:p>
        </p:txBody>
      </p:sp>
    </p:spTree>
    <p:extLst>
      <p:ext uri="{BB962C8B-B14F-4D97-AF65-F5344CB8AC3E}">
        <p14:creationId xmlns:p14="http://schemas.microsoft.com/office/powerpoint/2010/main" val="1288829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F7C0F4-CA4A-43F2-A905-27EC796C498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" y="2550344"/>
            <a:ext cx="8086725" cy="179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7784" y="2266201"/>
            <a:ext cx="475252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Number of Unit per capacity </a:t>
            </a:r>
            <a:r>
              <a:rPr lang="en-US" sz="1200" b="1" dirty="0" err="1" smtClean="0"/>
              <a:t>classs</a:t>
            </a:r>
            <a:endParaRPr lang="en-US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028384" y="2257447"/>
            <a:ext cx="51543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Unit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2755344"/>
            <a:ext cx="8458200" cy="533400"/>
          </a:xfrm>
          <a:prstGeom prst="rect">
            <a:avLst/>
          </a:prstGeom>
          <a:solidFill>
            <a:schemeClr val="accent2">
              <a:lumMod val="40000"/>
              <a:lumOff val="6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Callout 5"/>
          <p:cNvSpPr/>
          <p:nvPr/>
        </p:nvSpPr>
        <p:spPr>
          <a:xfrm>
            <a:off x="4258999" y="609363"/>
            <a:ext cx="4648200" cy="1391531"/>
          </a:xfrm>
          <a:prstGeom prst="cloudCallout">
            <a:avLst>
              <a:gd name="adj1" fmla="val -32797"/>
              <a:gd name="adj2" fmla="val 1151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At least 100 unit  &lt;100 MW </a:t>
            </a:r>
            <a:r>
              <a:rPr lang="en-US" dirty="0" smtClean="0"/>
              <a:t>equal to a business of </a:t>
            </a:r>
            <a:r>
              <a:rPr lang="en-US" dirty="0" err="1" smtClean="0"/>
              <a:t>Rp</a:t>
            </a:r>
            <a:r>
              <a:rPr lang="en-US" dirty="0"/>
              <a:t>. 1000 </a:t>
            </a:r>
            <a:r>
              <a:rPr lang="en-US" dirty="0" smtClean="0"/>
              <a:t>T in ten years to 2025</a:t>
            </a:r>
            <a:endParaRPr lang="en-US" dirty="0"/>
          </a:p>
        </p:txBody>
      </p:sp>
      <p:sp>
        <p:nvSpPr>
          <p:cNvPr id="14" name="Cloud Callout 13"/>
          <p:cNvSpPr/>
          <p:nvPr/>
        </p:nvSpPr>
        <p:spPr>
          <a:xfrm>
            <a:off x="657056" y="4147219"/>
            <a:ext cx="4934288" cy="2308949"/>
          </a:xfrm>
          <a:prstGeom prst="cloudCallout">
            <a:avLst>
              <a:gd name="adj1" fmla="val 69962"/>
              <a:gd name="adj2" fmla="val -813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Economic </a:t>
            </a:r>
            <a:r>
              <a:rPr lang="en-US" u="sng" dirty="0" smtClean="0"/>
              <a:t>benefit</a:t>
            </a:r>
            <a:endParaRPr lang="en-US" u="sng" dirty="0"/>
          </a:p>
          <a:p>
            <a:pPr algn="ctr"/>
            <a:r>
              <a:rPr lang="en-US" dirty="0" smtClean="0"/>
              <a:t>Job Creation , foreign exchange saving (</a:t>
            </a:r>
            <a:r>
              <a:rPr lang="en-US" dirty="0" err="1" smtClean="0"/>
              <a:t>Rp</a:t>
            </a:r>
            <a:r>
              <a:rPr lang="en-US" dirty="0" smtClean="0"/>
              <a:t> </a:t>
            </a:r>
            <a:r>
              <a:rPr lang="en-US" dirty="0"/>
              <a:t>250T)</a:t>
            </a:r>
          </a:p>
          <a:p>
            <a:pPr algn="ctr"/>
            <a:r>
              <a:rPr lang="en-US" dirty="0"/>
              <a:t>Secondary benefit </a:t>
            </a:r>
            <a:r>
              <a:rPr lang="en-US" dirty="0" err="1"/>
              <a:t>Rp</a:t>
            </a:r>
            <a:r>
              <a:rPr lang="en-US" dirty="0"/>
              <a:t> 500T </a:t>
            </a:r>
            <a:r>
              <a:rPr lang="en-US" dirty="0" smtClean="0"/>
              <a:t>(Steel Industry, Civil, </a:t>
            </a:r>
            <a:r>
              <a:rPr lang="en-US" dirty="0"/>
              <a:t>instrument, </a:t>
            </a:r>
            <a:r>
              <a:rPr lang="en-US" dirty="0" smtClean="0"/>
              <a:t>piping, services,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875600" y="4563029"/>
            <a:ext cx="303159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Niche Market (Renewables)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Wind Power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PV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MSW </a:t>
            </a:r>
            <a:r>
              <a:rPr lang="en-US" dirty="0" err="1" smtClean="0"/>
              <a:t>Poer</a:t>
            </a:r>
            <a:r>
              <a:rPr lang="en-US" dirty="0" smtClean="0"/>
              <a:t> Plant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Biomass Power Plant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Nuclear</a:t>
            </a:r>
            <a:endParaRPr lang="en-US" dirty="0"/>
          </a:p>
        </p:txBody>
      </p:sp>
      <p:sp>
        <p:nvSpPr>
          <p:cNvPr id="12" name="Title 2"/>
          <p:cNvSpPr txBox="1">
            <a:spLocks/>
          </p:cNvSpPr>
          <p:nvPr/>
        </p:nvSpPr>
        <p:spPr bwMode="auto">
          <a:xfrm>
            <a:off x="0" y="773150"/>
            <a:ext cx="3886200" cy="1231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b="1" dirty="0" smtClean="0"/>
              <a:t>The Case for SMR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Market for power plant per unit size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814544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F1DE598-0D91-4618-9A59-9FDE91D9BB09}"/>
              </a:ext>
            </a:extLst>
          </p:cNvPr>
          <p:cNvSpPr/>
          <p:nvPr/>
        </p:nvSpPr>
        <p:spPr>
          <a:xfrm>
            <a:off x="2590800" y="5347450"/>
            <a:ext cx="4333930" cy="10008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193675" y="1981200"/>
            <a:ext cx="8785225" cy="26654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AU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>
              <a:defRPr/>
            </a:pPr>
            <a:r>
              <a:rPr lang="en-US" sz="3200" b="1" dirty="0" smtClean="0">
                <a:latin typeface="Calibri" pitchFamily="34" charset="0"/>
                <a:ea typeface="+mj-ea"/>
                <a:cs typeface="+mj-cs"/>
              </a:rPr>
              <a:t>Construction of Power Plant</a:t>
            </a:r>
            <a:endParaRPr lang="en-US" sz="3200" b="1" dirty="0">
              <a:latin typeface="Calibri" pitchFamily="34" charset="0"/>
              <a:ea typeface="+mj-ea"/>
              <a:cs typeface="+mj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280988" y="990600"/>
            <a:ext cx="8643937" cy="790575"/>
            <a:chOff x="304800" y="1214422"/>
            <a:chExt cx="9364662" cy="1295417"/>
          </a:xfrm>
        </p:grpSpPr>
        <p:sp>
          <p:nvSpPr>
            <p:cNvPr id="11306" name="AutoShape 3"/>
            <p:cNvSpPr>
              <a:spLocks noChangeArrowheads="1"/>
            </p:cNvSpPr>
            <p:nvPr/>
          </p:nvSpPr>
          <p:spPr bwMode="auto">
            <a:xfrm>
              <a:off x="304800" y="1214422"/>
              <a:ext cx="1666908" cy="1295417"/>
            </a:xfrm>
            <a:prstGeom prst="homePlate">
              <a:avLst>
                <a:gd name="adj" fmla="val 25003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ts val="1500"/>
                </a:lnSpc>
              </a:pPr>
              <a:r>
                <a:rPr lang="en-US" sz="1400" dirty="0" smtClean="0">
                  <a:solidFill>
                    <a:schemeClr val="bg1"/>
                  </a:solidFill>
                  <a:latin typeface="Calibri" pitchFamily="34" charset="0"/>
                </a:rPr>
                <a:t>Feasibility Study</a:t>
              </a:r>
              <a:endParaRPr lang="en-US" sz="1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1307" name="AutoShape 4"/>
            <p:cNvSpPr>
              <a:spLocks noChangeArrowheads="1"/>
            </p:cNvSpPr>
            <p:nvPr/>
          </p:nvSpPr>
          <p:spPr bwMode="auto">
            <a:xfrm>
              <a:off x="1910662" y="1214422"/>
              <a:ext cx="2964329" cy="1295417"/>
            </a:xfrm>
            <a:prstGeom prst="chevron">
              <a:avLst>
                <a:gd name="adj" fmla="val 24991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ts val="1500"/>
                </a:lnSpc>
              </a:pPr>
              <a:r>
                <a:rPr lang="en-US" sz="1400" dirty="0" smtClean="0">
                  <a:solidFill>
                    <a:schemeClr val="bg1"/>
                  </a:solidFill>
                  <a:latin typeface="Calibri" pitchFamily="34" charset="0"/>
                </a:rPr>
                <a:t>Project Development, permit  </a:t>
              </a:r>
            </a:p>
            <a:p>
              <a:pPr algn="ctr" eaLnBrk="0" hangingPunct="0">
                <a:lnSpc>
                  <a:spcPts val="1500"/>
                </a:lnSpc>
              </a:pPr>
              <a:r>
                <a:rPr lang="en-US" sz="1400" dirty="0" smtClean="0">
                  <a:solidFill>
                    <a:schemeClr val="bg1"/>
                  </a:solidFill>
                  <a:latin typeface="Calibri" pitchFamily="34" charset="0"/>
                </a:rPr>
                <a:t>and Design (Engineering)</a:t>
              </a:r>
              <a:endParaRPr lang="en-US" sz="1400" i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1308" name="AutoShape 5"/>
            <p:cNvSpPr>
              <a:spLocks noChangeArrowheads="1"/>
            </p:cNvSpPr>
            <p:nvPr/>
          </p:nvSpPr>
          <p:spPr bwMode="auto">
            <a:xfrm>
              <a:off x="4874991" y="1214422"/>
              <a:ext cx="2648678" cy="1295417"/>
            </a:xfrm>
            <a:prstGeom prst="chevron">
              <a:avLst>
                <a:gd name="adj" fmla="val 24148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ts val="15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Calibri" pitchFamily="34" charset="0"/>
                </a:rPr>
                <a:t>    </a:t>
              </a:r>
              <a:r>
                <a:rPr lang="en-US" sz="1400" dirty="0" smtClean="0">
                  <a:solidFill>
                    <a:schemeClr val="bg1"/>
                  </a:solidFill>
                  <a:latin typeface="Calibri" pitchFamily="34" charset="0"/>
                </a:rPr>
                <a:t>Construction and </a:t>
              </a:r>
            </a:p>
            <a:p>
              <a:pPr algn="ctr" eaLnBrk="0" hangingPunct="0">
                <a:lnSpc>
                  <a:spcPts val="1500"/>
                </a:lnSpc>
              </a:pPr>
              <a:r>
                <a:rPr lang="en-US" sz="1400" dirty="0" smtClean="0">
                  <a:solidFill>
                    <a:schemeClr val="bg1"/>
                  </a:solidFill>
                  <a:latin typeface="Calibri" pitchFamily="34" charset="0"/>
                </a:rPr>
                <a:t>Procurement</a:t>
              </a:r>
            </a:p>
            <a:p>
              <a:pPr algn="ctr" eaLnBrk="0" hangingPunct="0">
                <a:lnSpc>
                  <a:spcPts val="1500"/>
                </a:lnSpc>
              </a:pPr>
              <a:endParaRPr lang="en-US" sz="1400" i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1309" name="AutoShape 6"/>
            <p:cNvSpPr>
              <a:spLocks noChangeArrowheads="1"/>
            </p:cNvSpPr>
            <p:nvPr/>
          </p:nvSpPr>
          <p:spPr bwMode="auto">
            <a:xfrm>
              <a:off x="7502492" y="1214422"/>
              <a:ext cx="2166970" cy="1295417"/>
            </a:xfrm>
            <a:prstGeom prst="chevron">
              <a:avLst>
                <a:gd name="adj" fmla="val 24093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ts val="1500"/>
                </a:lnSpc>
              </a:pPr>
              <a:r>
                <a:rPr lang="en-US" sz="1400" i="1" dirty="0" smtClean="0">
                  <a:solidFill>
                    <a:schemeClr val="bg1"/>
                  </a:solidFill>
                  <a:latin typeface="Calibri" pitchFamily="34" charset="0"/>
                </a:rPr>
                <a:t>Start-up </a:t>
              </a:r>
              <a:r>
                <a:rPr lang="en-US" sz="1400" i="1" dirty="0">
                  <a:solidFill>
                    <a:schemeClr val="bg1"/>
                  </a:solidFill>
                  <a:latin typeface="Calibri" pitchFamily="34" charset="0"/>
                </a:rPr>
                <a:t>&amp;</a:t>
              </a:r>
            </a:p>
            <a:p>
              <a:pPr algn="ctr" eaLnBrk="0" hangingPunct="0">
                <a:lnSpc>
                  <a:spcPts val="1500"/>
                </a:lnSpc>
              </a:pPr>
              <a:r>
                <a:rPr lang="en-US" sz="1400" i="1" dirty="0">
                  <a:solidFill>
                    <a:schemeClr val="bg1"/>
                  </a:solidFill>
                  <a:latin typeface="Calibri" pitchFamily="34" charset="0"/>
                </a:rPr>
                <a:t>    </a:t>
              </a:r>
              <a:r>
                <a:rPr lang="en-US" sz="1400" i="1" dirty="0" smtClean="0">
                  <a:solidFill>
                    <a:schemeClr val="bg1"/>
                  </a:solidFill>
                  <a:latin typeface="Calibri" pitchFamily="34" charset="0"/>
                </a:rPr>
                <a:t>Commissioning</a:t>
              </a:r>
              <a:endParaRPr lang="en-US" sz="1600" i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265112" y="2063750"/>
            <a:ext cx="8659813" cy="2481263"/>
            <a:chOff x="319078" y="2459360"/>
            <a:chExt cx="9380608" cy="2481972"/>
          </a:xfrm>
        </p:grpSpPr>
        <p:sp>
          <p:nvSpPr>
            <p:cNvPr id="11282" name="Rectangle 7"/>
            <p:cNvSpPr>
              <a:spLocks noChangeArrowheads="1"/>
            </p:cNvSpPr>
            <p:nvPr/>
          </p:nvSpPr>
          <p:spPr bwMode="auto">
            <a:xfrm>
              <a:off x="6637305" y="3305182"/>
              <a:ext cx="1230312" cy="1068388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 b="1" dirty="0" smtClean="0">
                  <a:latin typeface="Calibri" pitchFamily="34" charset="0"/>
                </a:rPr>
                <a:t>Installation</a:t>
              </a:r>
            </a:p>
            <a:p>
              <a:pPr algn="ctr" eaLnBrk="0" hangingPunct="0"/>
              <a:r>
                <a:rPr lang="en-US" sz="1600" b="1" dirty="0" smtClean="0">
                  <a:latin typeface="Calibri" pitchFamily="34" charset="0"/>
                </a:rPr>
                <a:t>/Construction</a:t>
              </a:r>
              <a:endParaRPr lang="en-US" sz="1600" b="1" dirty="0">
                <a:latin typeface="Calibri" pitchFamily="34" charset="0"/>
              </a:endParaRPr>
            </a:p>
          </p:txBody>
        </p:sp>
        <p:sp>
          <p:nvSpPr>
            <p:cNvPr id="11283" name="Rectangle 8"/>
            <p:cNvSpPr>
              <a:spLocks noChangeArrowheads="1"/>
            </p:cNvSpPr>
            <p:nvPr/>
          </p:nvSpPr>
          <p:spPr bwMode="auto">
            <a:xfrm>
              <a:off x="8242267" y="3305182"/>
              <a:ext cx="1406525" cy="1068388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 b="1" dirty="0">
                  <a:latin typeface="Calibri" pitchFamily="34" charset="0"/>
                </a:rPr>
                <a:t>Start-Up &amp;</a:t>
              </a:r>
            </a:p>
            <a:p>
              <a:pPr algn="ctr" eaLnBrk="0" hangingPunct="0"/>
              <a:r>
                <a:rPr lang="en-US" sz="1600" b="1" dirty="0" err="1">
                  <a:latin typeface="Calibri" pitchFamily="34" charset="0"/>
                </a:rPr>
                <a:t>C</a:t>
              </a:r>
              <a:r>
                <a:rPr lang="en-US" sz="1600" b="1" dirty="0" err="1" smtClean="0">
                  <a:latin typeface="Calibri" pitchFamily="34" charset="0"/>
                </a:rPr>
                <a:t>omisioning</a:t>
              </a:r>
              <a:endParaRPr lang="en-US" sz="1600" b="1" dirty="0">
                <a:latin typeface="Calibri" pitchFamily="34" charset="0"/>
              </a:endParaRPr>
            </a:p>
          </p:txBody>
        </p:sp>
        <p:sp>
          <p:nvSpPr>
            <p:cNvPr id="11284" name="Rectangle 9"/>
            <p:cNvSpPr>
              <a:spLocks noChangeArrowheads="1"/>
            </p:cNvSpPr>
            <p:nvPr/>
          </p:nvSpPr>
          <p:spPr bwMode="auto">
            <a:xfrm>
              <a:off x="4953000" y="3305182"/>
              <a:ext cx="1304892" cy="1068388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 b="1" dirty="0" smtClean="0">
                  <a:latin typeface="Calibri" pitchFamily="34" charset="0"/>
                </a:rPr>
                <a:t>Procurement</a:t>
              </a:r>
            </a:p>
            <a:p>
              <a:pPr algn="ctr" eaLnBrk="0" hangingPunct="0"/>
              <a:r>
                <a:rPr lang="en-US" sz="1600" b="1" dirty="0" smtClean="0">
                  <a:latin typeface="Calibri" pitchFamily="34" charset="0"/>
                </a:rPr>
                <a:t>/Fabrication</a:t>
              </a:r>
              <a:endParaRPr lang="en-US" sz="1600" b="1" dirty="0">
                <a:latin typeface="Calibri" pitchFamily="34" charset="0"/>
              </a:endParaRPr>
            </a:p>
          </p:txBody>
        </p:sp>
        <p:sp>
          <p:nvSpPr>
            <p:cNvPr id="11285" name="Rectangle 10"/>
            <p:cNvSpPr>
              <a:spLocks noChangeArrowheads="1"/>
            </p:cNvSpPr>
            <p:nvPr/>
          </p:nvSpPr>
          <p:spPr bwMode="auto">
            <a:xfrm>
              <a:off x="3120992" y="2819400"/>
              <a:ext cx="1546256" cy="8842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1600" b="1" i="1" dirty="0" smtClean="0">
                  <a:latin typeface="Calibri" pitchFamily="34" charset="0"/>
                </a:rPr>
                <a:t>System</a:t>
              </a:r>
              <a:endParaRPr lang="en-US" sz="1600" b="1" i="1" dirty="0">
                <a:latin typeface="Calibri" pitchFamily="34" charset="0"/>
              </a:endParaRPr>
            </a:p>
            <a:p>
              <a:pPr algn="ctr" eaLnBrk="0" hangingPunct="0">
                <a:lnSpc>
                  <a:spcPct val="80000"/>
                </a:lnSpc>
              </a:pPr>
              <a:r>
                <a:rPr lang="en-US" sz="1600" b="1" i="1" dirty="0">
                  <a:latin typeface="Calibri" pitchFamily="34" charset="0"/>
                </a:rPr>
                <a:t>Detail </a:t>
              </a:r>
              <a:r>
                <a:rPr lang="en-US" sz="1600" b="1" i="1" dirty="0" smtClean="0">
                  <a:latin typeface="Calibri" pitchFamily="34" charset="0"/>
                </a:rPr>
                <a:t>Design</a:t>
              </a:r>
              <a:endParaRPr lang="en-US" b="1" i="1" dirty="0">
                <a:latin typeface="Calibri" pitchFamily="34" charset="0"/>
              </a:endParaRPr>
            </a:p>
          </p:txBody>
        </p:sp>
        <p:sp>
          <p:nvSpPr>
            <p:cNvPr id="11286" name="Rectangle 11"/>
            <p:cNvSpPr>
              <a:spLocks noChangeArrowheads="1"/>
            </p:cNvSpPr>
            <p:nvPr/>
          </p:nvSpPr>
          <p:spPr bwMode="auto">
            <a:xfrm>
              <a:off x="3120992" y="3971932"/>
              <a:ext cx="1546256" cy="92566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1600" b="1" i="1" dirty="0" smtClean="0">
                  <a:solidFill>
                    <a:schemeClr val="bg1"/>
                  </a:solidFill>
                  <a:latin typeface="Calibri" pitchFamily="34" charset="0"/>
                </a:rPr>
                <a:t>Detail </a:t>
              </a:r>
            </a:p>
            <a:p>
              <a:pPr algn="ctr" eaLnBrk="0" hangingPunct="0">
                <a:lnSpc>
                  <a:spcPct val="80000"/>
                </a:lnSpc>
              </a:pPr>
              <a:r>
                <a:rPr lang="en-US" sz="1600" b="1" i="1" dirty="0" smtClean="0">
                  <a:solidFill>
                    <a:schemeClr val="bg1"/>
                  </a:solidFill>
                  <a:latin typeface="Calibri" pitchFamily="34" charset="0"/>
                </a:rPr>
                <a:t>Engineering </a:t>
              </a:r>
              <a:endParaRPr lang="en-US" sz="1600" b="1" i="1" dirty="0">
                <a:solidFill>
                  <a:schemeClr val="bg1"/>
                </a:solidFill>
                <a:latin typeface="Calibri" pitchFamily="34" charset="0"/>
              </a:endParaRPr>
            </a:p>
            <a:p>
              <a:pPr algn="ctr" eaLnBrk="0" hangingPunct="0">
                <a:lnSpc>
                  <a:spcPct val="80000"/>
                </a:lnSpc>
              </a:pPr>
              <a:r>
                <a:rPr lang="en-US" sz="1600" b="1" i="1" dirty="0" smtClean="0">
                  <a:solidFill>
                    <a:schemeClr val="bg1"/>
                  </a:solidFill>
                  <a:latin typeface="Calibri" pitchFamily="34" charset="0"/>
                </a:rPr>
                <a:t>Design</a:t>
              </a:r>
              <a:endParaRPr lang="en-US" sz="1600" b="1" i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1287" name="Rectangle 12"/>
            <p:cNvSpPr>
              <a:spLocks noChangeArrowheads="1"/>
            </p:cNvSpPr>
            <p:nvPr/>
          </p:nvSpPr>
          <p:spPr bwMode="auto">
            <a:xfrm>
              <a:off x="1801800" y="3224219"/>
              <a:ext cx="1130318" cy="121126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1600" b="1" i="1" dirty="0" smtClean="0">
                  <a:latin typeface="Calibri" pitchFamily="34" charset="0"/>
                </a:rPr>
                <a:t>Basic</a:t>
              </a:r>
              <a:endParaRPr lang="en-US" sz="1600" b="1" i="1" dirty="0">
                <a:latin typeface="Calibri" pitchFamily="34" charset="0"/>
              </a:endParaRPr>
            </a:p>
            <a:p>
              <a:pPr algn="ctr" eaLnBrk="0" hangingPunct="0">
                <a:lnSpc>
                  <a:spcPct val="80000"/>
                </a:lnSpc>
              </a:pPr>
              <a:r>
                <a:rPr lang="en-US" sz="1600" b="1" i="1" dirty="0" smtClean="0">
                  <a:latin typeface="Calibri" pitchFamily="34" charset="0"/>
                </a:rPr>
                <a:t>Design</a:t>
              </a:r>
              <a:endParaRPr lang="en-US" sz="1600" b="1" i="1" dirty="0">
                <a:latin typeface="Calibri" pitchFamily="34" charset="0"/>
              </a:endParaRPr>
            </a:p>
          </p:txBody>
        </p:sp>
        <p:sp>
          <p:nvSpPr>
            <p:cNvPr id="11288" name="Rectangle 13"/>
            <p:cNvSpPr>
              <a:spLocks noChangeArrowheads="1"/>
            </p:cNvSpPr>
            <p:nvPr/>
          </p:nvSpPr>
          <p:spPr bwMode="auto">
            <a:xfrm>
              <a:off x="319078" y="3227402"/>
              <a:ext cx="1357322" cy="121126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1600" b="1" i="1" dirty="0" smtClean="0">
                  <a:latin typeface="Calibri" pitchFamily="34" charset="0"/>
                </a:rPr>
                <a:t>Conceptual</a:t>
              </a:r>
              <a:endParaRPr lang="en-US" sz="1600" b="1" i="1" dirty="0">
                <a:latin typeface="Calibri" pitchFamily="34" charset="0"/>
              </a:endParaRPr>
            </a:p>
            <a:p>
              <a:pPr algn="ctr" eaLnBrk="0" hangingPunct="0">
                <a:lnSpc>
                  <a:spcPct val="80000"/>
                </a:lnSpc>
              </a:pPr>
              <a:r>
                <a:rPr lang="en-US" sz="1600" b="1" i="1" dirty="0" smtClean="0">
                  <a:latin typeface="Calibri" pitchFamily="34" charset="0"/>
                </a:rPr>
                <a:t>Design</a:t>
              </a:r>
              <a:endParaRPr lang="en-US" sz="1600" b="1" i="1" dirty="0">
                <a:latin typeface="Calibri" pitchFamily="34" charset="0"/>
              </a:endParaRPr>
            </a:p>
          </p:txBody>
        </p:sp>
        <p:sp>
          <p:nvSpPr>
            <p:cNvPr id="11289" name="AutoShape 14"/>
            <p:cNvSpPr>
              <a:spLocks noChangeArrowheads="1"/>
            </p:cNvSpPr>
            <p:nvPr/>
          </p:nvSpPr>
          <p:spPr bwMode="auto">
            <a:xfrm>
              <a:off x="1595414" y="3632207"/>
              <a:ext cx="265113" cy="33496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Calibri" pitchFamily="34" charset="0"/>
              </a:endParaRPr>
            </a:p>
          </p:txBody>
        </p:sp>
        <p:sp>
          <p:nvSpPr>
            <p:cNvPr id="11290" name="AutoShape 15"/>
            <p:cNvSpPr>
              <a:spLocks noChangeArrowheads="1"/>
            </p:cNvSpPr>
            <p:nvPr/>
          </p:nvSpPr>
          <p:spPr bwMode="auto">
            <a:xfrm>
              <a:off x="2903525" y="3305182"/>
              <a:ext cx="263525" cy="333375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Calibri" pitchFamily="34" charset="0"/>
              </a:endParaRPr>
            </a:p>
          </p:txBody>
        </p:sp>
        <p:sp>
          <p:nvSpPr>
            <p:cNvPr id="11291" name="AutoShape 16"/>
            <p:cNvSpPr>
              <a:spLocks noChangeArrowheads="1"/>
            </p:cNvSpPr>
            <p:nvPr/>
          </p:nvSpPr>
          <p:spPr bwMode="auto">
            <a:xfrm>
              <a:off x="2903525" y="4038607"/>
              <a:ext cx="263525" cy="334963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Calibri" pitchFamily="34" charset="0"/>
              </a:endParaRPr>
            </a:p>
          </p:txBody>
        </p:sp>
        <p:sp>
          <p:nvSpPr>
            <p:cNvPr id="11292" name="AutoShape 17"/>
            <p:cNvSpPr>
              <a:spLocks noChangeArrowheads="1"/>
            </p:cNvSpPr>
            <p:nvPr/>
          </p:nvSpPr>
          <p:spPr bwMode="auto">
            <a:xfrm>
              <a:off x="4667248" y="3305182"/>
              <a:ext cx="263525" cy="333375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Calibri" pitchFamily="34" charset="0"/>
              </a:endParaRPr>
            </a:p>
          </p:txBody>
        </p:sp>
        <p:sp>
          <p:nvSpPr>
            <p:cNvPr id="11293" name="AutoShape 18"/>
            <p:cNvSpPr>
              <a:spLocks noChangeArrowheads="1"/>
            </p:cNvSpPr>
            <p:nvPr/>
          </p:nvSpPr>
          <p:spPr bwMode="auto">
            <a:xfrm>
              <a:off x="4667248" y="4038607"/>
              <a:ext cx="263525" cy="334963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Calibri" pitchFamily="34" charset="0"/>
              </a:endParaRPr>
            </a:p>
          </p:txBody>
        </p:sp>
        <p:sp>
          <p:nvSpPr>
            <p:cNvPr id="11294" name="AutoShape 19"/>
            <p:cNvSpPr>
              <a:spLocks noChangeArrowheads="1"/>
            </p:cNvSpPr>
            <p:nvPr/>
          </p:nvSpPr>
          <p:spPr bwMode="auto">
            <a:xfrm rot="-5400000">
              <a:off x="3655980" y="3616332"/>
              <a:ext cx="268287" cy="442913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Calibri" pitchFamily="34" charset="0"/>
              </a:endParaRPr>
            </a:p>
          </p:txBody>
        </p:sp>
        <p:sp>
          <p:nvSpPr>
            <p:cNvPr id="11295" name="AutoShape 20"/>
            <p:cNvSpPr>
              <a:spLocks noChangeArrowheads="1"/>
            </p:cNvSpPr>
            <p:nvPr/>
          </p:nvSpPr>
          <p:spPr bwMode="auto">
            <a:xfrm>
              <a:off x="6334092" y="3638557"/>
              <a:ext cx="261938" cy="333375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Calibri" pitchFamily="34" charset="0"/>
              </a:endParaRPr>
            </a:p>
          </p:txBody>
        </p:sp>
        <p:sp>
          <p:nvSpPr>
            <p:cNvPr id="11296" name="AutoShape 21"/>
            <p:cNvSpPr>
              <a:spLocks noChangeArrowheads="1"/>
            </p:cNvSpPr>
            <p:nvPr/>
          </p:nvSpPr>
          <p:spPr bwMode="auto">
            <a:xfrm>
              <a:off x="7942230" y="3703645"/>
              <a:ext cx="265112" cy="33496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latin typeface="Calibri" pitchFamily="34" charset="0"/>
              </a:endParaRPr>
            </a:p>
          </p:txBody>
        </p:sp>
        <p:sp>
          <p:nvSpPr>
            <p:cNvPr id="11297" name="Rectangle 22"/>
            <p:cNvSpPr>
              <a:spLocks noChangeArrowheads="1"/>
            </p:cNvSpPr>
            <p:nvPr/>
          </p:nvSpPr>
          <p:spPr bwMode="auto">
            <a:xfrm>
              <a:off x="3127390" y="2459360"/>
              <a:ext cx="6572296" cy="35719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 i="1" dirty="0" smtClean="0">
                  <a:latin typeface="Calibri" pitchFamily="34" charset="0"/>
                </a:rPr>
                <a:t>Supervision </a:t>
              </a:r>
              <a:r>
                <a:rPr lang="id-ID" b="1" i="1" dirty="0" smtClean="0">
                  <a:latin typeface="Calibri" pitchFamily="34" charset="0"/>
                </a:rPr>
                <a:t> </a:t>
              </a:r>
              <a:r>
                <a:rPr lang="id-ID" b="1" i="1" dirty="0">
                  <a:latin typeface="Calibri" pitchFamily="34" charset="0"/>
                </a:rPr>
                <a:t>&amp; System Integrator</a:t>
              </a:r>
              <a:endParaRPr lang="en-US" b="1" i="1" dirty="0">
                <a:latin typeface="Calibri" pitchFamily="34" charset="0"/>
              </a:endParaRPr>
            </a:p>
          </p:txBody>
        </p:sp>
        <p:sp>
          <p:nvSpPr>
            <p:cNvPr id="11298" name="Text Box 23"/>
            <p:cNvSpPr txBox="1">
              <a:spLocks noChangeArrowheads="1"/>
            </p:cNvSpPr>
            <p:nvPr/>
          </p:nvSpPr>
          <p:spPr bwMode="auto">
            <a:xfrm>
              <a:off x="579405" y="2895600"/>
              <a:ext cx="32682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latin typeface="Calibri" pitchFamily="34" charset="0"/>
                </a:rPr>
                <a:t>1</a:t>
              </a:r>
            </a:p>
          </p:txBody>
        </p:sp>
        <p:sp>
          <p:nvSpPr>
            <p:cNvPr id="11299" name="Text Box 24"/>
            <p:cNvSpPr txBox="1">
              <a:spLocks noChangeArrowheads="1"/>
            </p:cNvSpPr>
            <p:nvPr/>
          </p:nvSpPr>
          <p:spPr bwMode="auto">
            <a:xfrm>
              <a:off x="2141525" y="2895600"/>
              <a:ext cx="43973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1">
                  <a:latin typeface="Calibri" pitchFamily="34" charset="0"/>
                </a:rPr>
                <a:t>2</a:t>
              </a:r>
            </a:p>
          </p:txBody>
        </p:sp>
        <p:sp>
          <p:nvSpPr>
            <p:cNvPr id="11300" name="Text Box 25"/>
            <p:cNvSpPr txBox="1">
              <a:spLocks noChangeArrowheads="1"/>
            </p:cNvSpPr>
            <p:nvPr/>
          </p:nvSpPr>
          <p:spPr bwMode="auto">
            <a:xfrm>
              <a:off x="4605340" y="2895600"/>
              <a:ext cx="7048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1">
                  <a:latin typeface="Calibri" pitchFamily="34" charset="0"/>
                </a:rPr>
                <a:t>3a</a:t>
              </a:r>
            </a:p>
          </p:txBody>
        </p:sp>
        <p:sp>
          <p:nvSpPr>
            <p:cNvPr id="11301" name="Text Box 26"/>
            <p:cNvSpPr txBox="1">
              <a:spLocks noChangeArrowheads="1"/>
            </p:cNvSpPr>
            <p:nvPr/>
          </p:nvSpPr>
          <p:spPr bwMode="auto">
            <a:xfrm>
              <a:off x="4595811" y="4572000"/>
              <a:ext cx="50006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1">
                  <a:latin typeface="Calibri" pitchFamily="34" charset="0"/>
                </a:rPr>
                <a:t>3b</a:t>
              </a:r>
            </a:p>
          </p:txBody>
        </p:sp>
        <p:sp>
          <p:nvSpPr>
            <p:cNvPr id="11302" name="Text Box 27"/>
            <p:cNvSpPr txBox="1">
              <a:spLocks noChangeArrowheads="1"/>
            </p:cNvSpPr>
            <p:nvPr/>
          </p:nvSpPr>
          <p:spPr bwMode="auto">
            <a:xfrm>
              <a:off x="5505417" y="2895600"/>
              <a:ext cx="7048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1">
                  <a:latin typeface="Calibri" pitchFamily="34" charset="0"/>
                </a:rPr>
                <a:t>4</a:t>
              </a:r>
            </a:p>
          </p:txBody>
        </p:sp>
        <p:sp>
          <p:nvSpPr>
            <p:cNvPr id="11303" name="Text Box 28"/>
            <p:cNvSpPr txBox="1">
              <a:spLocks noChangeArrowheads="1"/>
            </p:cNvSpPr>
            <p:nvPr/>
          </p:nvSpPr>
          <p:spPr bwMode="auto">
            <a:xfrm>
              <a:off x="7075456" y="2895600"/>
              <a:ext cx="79216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1">
                  <a:latin typeface="Calibri" pitchFamily="34" charset="0"/>
                </a:rPr>
                <a:t>5</a:t>
              </a:r>
            </a:p>
          </p:txBody>
        </p:sp>
        <p:sp>
          <p:nvSpPr>
            <p:cNvPr id="11304" name="Text Box 29"/>
            <p:cNvSpPr txBox="1">
              <a:spLocks noChangeArrowheads="1"/>
            </p:cNvSpPr>
            <p:nvPr/>
          </p:nvSpPr>
          <p:spPr bwMode="auto">
            <a:xfrm>
              <a:off x="8696292" y="2895600"/>
              <a:ext cx="53022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1">
                  <a:latin typeface="Calibri" pitchFamily="34" charset="0"/>
                </a:rPr>
                <a:t>6</a:t>
              </a:r>
            </a:p>
          </p:txBody>
        </p:sp>
        <p:sp>
          <p:nvSpPr>
            <p:cNvPr id="11305" name="Text Box 30"/>
            <p:cNvSpPr txBox="1">
              <a:spLocks noChangeArrowheads="1"/>
            </p:cNvSpPr>
            <p:nvPr/>
          </p:nvSpPr>
          <p:spPr bwMode="auto">
            <a:xfrm>
              <a:off x="8978040" y="2459360"/>
              <a:ext cx="43973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1">
                  <a:latin typeface="Calibri" pitchFamily="34" charset="0"/>
                </a:rPr>
                <a:t>7</a:t>
              </a:r>
            </a:p>
          </p:txBody>
        </p:sp>
      </p:grpSp>
      <p:sp>
        <p:nvSpPr>
          <p:cNvPr id="11270" name="TextBox 40"/>
          <p:cNvSpPr txBox="1">
            <a:spLocks noChangeArrowheads="1"/>
          </p:cNvSpPr>
          <p:nvPr/>
        </p:nvSpPr>
        <p:spPr bwMode="auto">
          <a:xfrm>
            <a:off x="2642839" y="5422900"/>
            <a:ext cx="1636333" cy="307777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AU" sz="1400" dirty="0" smtClean="0"/>
              <a:t>Steam Generator</a:t>
            </a:r>
            <a:endParaRPr lang="en-AU" sz="1400" dirty="0"/>
          </a:p>
        </p:txBody>
      </p:sp>
      <p:sp>
        <p:nvSpPr>
          <p:cNvPr id="11271" name="TextBox 41"/>
          <p:cNvSpPr txBox="1">
            <a:spLocks noChangeArrowheads="1"/>
          </p:cNvSpPr>
          <p:nvPr/>
        </p:nvSpPr>
        <p:spPr bwMode="auto">
          <a:xfrm>
            <a:off x="4674868" y="5437188"/>
            <a:ext cx="1956912" cy="307777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AU" sz="1400" dirty="0"/>
              <a:t>Turbine &amp; Generator</a:t>
            </a:r>
          </a:p>
        </p:txBody>
      </p:sp>
      <p:sp>
        <p:nvSpPr>
          <p:cNvPr id="11272" name="TextBox 42"/>
          <p:cNvSpPr txBox="1">
            <a:spLocks noChangeArrowheads="1"/>
          </p:cNvSpPr>
          <p:nvPr/>
        </p:nvSpPr>
        <p:spPr bwMode="auto">
          <a:xfrm>
            <a:off x="329407" y="5438775"/>
            <a:ext cx="2068512" cy="3683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AU"/>
              <a:t>Civil and Structure</a:t>
            </a:r>
          </a:p>
        </p:txBody>
      </p:sp>
      <p:sp>
        <p:nvSpPr>
          <p:cNvPr id="11273" name="TextBox 43"/>
          <p:cNvSpPr txBox="1">
            <a:spLocks noChangeArrowheads="1"/>
          </p:cNvSpPr>
          <p:nvPr/>
        </p:nvSpPr>
        <p:spPr bwMode="auto">
          <a:xfrm>
            <a:off x="7080250" y="5437188"/>
            <a:ext cx="569913" cy="369887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AU"/>
              <a:t>I&amp;C</a:t>
            </a:r>
          </a:p>
        </p:txBody>
      </p:sp>
      <p:sp>
        <p:nvSpPr>
          <p:cNvPr id="11274" name="TextBox 44"/>
          <p:cNvSpPr txBox="1">
            <a:spLocks noChangeArrowheads="1"/>
          </p:cNvSpPr>
          <p:nvPr/>
        </p:nvSpPr>
        <p:spPr bwMode="auto">
          <a:xfrm>
            <a:off x="7794625" y="5437188"/>
            <a:ext cx="1120775" cy="369887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AU"/>
              <a:t>Electrical</a:t>
            </a:r>
          </a:p>
        </p:txBody>
      </p:sp>
      <p:sp>
        <p:nvSpPr>
          <p:cNvPr id="11275" name="TextBox 46"/>
          <p:cNvSpPr txBox="1">
            <a:spLocks noChangeArrowheads="1"/>
          </p:cNvSpPr>
          <p:nvPr/>
        </p:nvSpPr>
        <p:spPr bwMode="auto">
          <a:xfrm>
            <a:off x="157162" y="4133850"/>
            <a:ext cx="2795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AU" b="1"/>
              <a:t>EPC</a:t>
            </a:r>
          </a:p>
          <a:p>
            <a:pPr eaLnBrk="0" hangingPunct="0"/>
            <a:r>
              <a:rPr lang="en-AU" sz="1000" b="1"/>
              <a:t>(Engineering Procurement &amp; Construction)</a:t>
            </a:r>
          </a:p>
        </p:txBody>
      </p:sp>
      <p:cxnSp>
        <p:nvCxnSpPr>
          <p:cNvPr id="51" name="Elbow Connector 50"/>
          <p:cNvCxnSpPr>
            <a:stCxn id="11286" idx="2"/>
            <a:endCxn id="11272" idx="0"/>
          </p:cNvCxnSpPr>
          <p:nvPr/>
        </p:nvCxnSpPr>
        <p:spPr>
          <a:xfrm rot="5400000">
            <a:off x="1995816" y="3869139"/>
            <a:ext cx="937484" cy="220178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stCxn id="11286" idx="2"/>
            <a:endCxn id="11271" idx="0"/>
          </p:cNvCxnSpPr>
          <p:nvPr/>
        </p:nvCxnSpPr>
        <p:spPr>
          <a:xfrm rot="16200000" flipH="1">
            <a:off x="4141440" y="3925303"/>
            <a:ext cx="935897" cy="208787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>
            <a:stCxn id="11286" idx="2"/>
            <a:endCxn id="11273" idx="0"/>
          </p:cNvCxnSpPr>
          <p:nvPr/>
        </p:nvCxnSpPr>
        <p:spPr>
          <a:xfrm rot="16200000" flipH="1">
            <a:off x="4997381" y="3069361"/>
            <a:ext cx="935897" cy="379975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stCxn id="11286" idx="2"/>
            <a:endCxn id="11274" idx="0"/>
          </p:cNvCxnSpPr>
          <p:nvPr/>
        </p:nvCxnSpPr>
        <p:spPr>
          <a:xfrm rot="16200000" flipH="1">
            <a:off x="5492284" y="2574458"/>
            <a:ext cx="935897" cy="478956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hape 58"/>
          <p:cNvCxnSpPr>
            <a:stCxn id="11284" idx="2"/>
          </p:cNvCxnSpPr>
          <p:nvPr/>
        </p:nvCxnSpPr>
        <p:spPr>
          <a:xfrm rot="5400000">
            <a:off x="3956049" y="3600451"/>
            <a:ext cx="811213" cy="1566862"/>
          </a:xfrm>
          <a:prstGeom prst="bentConnector2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0">
            <a:extLst>
              <a:ext uri="{FF2B5EF4-FFF2-40B4-BE49-F238E27FC236}">
                <a16:creationId xmlns:a16="http://schemas.microsoft.com/office/drawing/2014/main" xmlns="" id="{DA34B074-99D5-4B06-91B5-2085228EA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3343" y="5919307"/>
            <a:ext cx="1415258" cy="307777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AU" sz="1400" dirty="0" smtClean="0"/>
              <a:t>Reactor Vessel</a:t>
            </a:r>
            <a:endParaRPr lang="en-AU" sz="1400" dirty="0"/>
          </a:p>
        </p:txBody>
      </p:sp>
      <p:cxnSp>
        <p:nvCxnSpPr>
          <p:cNvPr id="52" name="Elbow Connector 50">
            <a:extLst>
              <a:ext uri="{FF2B5EF4-FFF2-40B4-BE49-F238E27FC236}">
                <a16:creationId xmlns:a16="http://schemas.microsoft.com/office/drawing/2014/main" xmlns="" id="{D82A42D6-A87D-4A95-AE70-1B71131AEC21}"/>
              </a:ext>
            </a:extLst>
          </p:cNvPr>
          <p:cNvCxnSpPr>
            <a:cxnSpLocks/>
            <a:endCxn id="11270" idx="0"/>
          </p:cNvCxnSpPr>
          <p:nvPr/>
        </p:nvCxnSpPr>
        <p:spPr>
          <a:xfrm rot="5400000">
            <a:off x="3058777" y="4903521"/>
            <a:ext cx="921608" cy="11715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40">
            <a:extLst>
              <a:ext uri="{FF2B5EF4-FFF2-40B4-BE49-F238E27FC236}">
                <a16:creationId xmlns:a16="http://schemas.microsoft.com/office/drawing/2014/main" xmlns="" id="{DA34B074-99D5-4B06-91B5-2085228EA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5907142"/>
            <a:ext cx="2709862" cy="319942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AU" sz="1400" dirty="0" smtClean="0"/>
              <a:t>Condenser, Feed water Heater</a:t>
            </a:r>
            <a:endParaRPr lang="en-AU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6573</TotalTime>
  <Words>1676</Words>
  <Application>Microsoft Office PowerPoint</Application>
  <PresentationFormat>On-screen Show (4:3)</PresentationFormat>
  <Paragraphs>373</Paragraphs>
  <Slides>27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Office Theme</vt:lpstr>
      <vt:lpstr>1_Office Theme</vt:lpstr>
      <vt:lpstr>2_Office Theme</vt:lpstr>
      <vt:lpstr>Picture</vt:lpstr>
      <vt:lpstr>Mapping Capacity of Local Industry to Support NPP Project in Indonesia: Current Status</vt:lpstr>
      <vt:lpstr>OUTLINE</vt:lpstr>
      <vt:lpstr>PowerPoint Presentation</vt:lpstr>
      <vt:lpstr>PowerPoint Presentation</vt:lpstr>
      <vt:lpstr>PowerPoint Presentation</vt:lpstr>
      <vt:lpstr>Capacity per Unit Size RUPTL 2016-2025</vt:lpstr>
      <vt:lpstr>Potential Location for NPP Deployment in Indonesia </vt:lpstr>
      <vt:lpstr>PowerPoint Presentation</vt:lpstr>
      <vt:lpstr>PowerPoint Presentation</vt:lpstr>
      <vt:lpstr>OUTLINE</vt:lpstr>
      <vt:lpstr>PowerPoint Presentation</vt:lpstr>
      <vt:lpstr>GRESIK dan GRATI COMBINE CYCLE POWER PLANT  </vt:lpstr>
      <vt:lpstr>PowerPoint Presentation</vt:lpstr>
      <vt:lpstr>PowerPoint Presentation</vt:lpstr>
      <vt:lpstr>PowerPoint Presentation</vt:lpstr>
      <vt:lpstr>PowerPoint Presentation</vt:lpstr>
      <vt:lpstr>ENGINEERING EXPERIENCE IN NPP (BATAN-BPPT)</vt:lpstr>
      <vt:lpstr>PowerPoint Presentation</vt:lpstr>
      <vt:lpstr>FEED WATER SYSTEM MODULE BPPT - WESTINGHOUSE AP600/1000</vt:lpstr>
      <vt:lpstr>OUTLINE</vt:lpstr>
      <vt:lpstr>Lesson Learn: Local Contents in Power Plant Project</vt:lpstr>
      <vt:lpstr>PowerPoint Presentation</vt:lpstr>
      <vt:lpstr>Next Work</vt:lpstr>
      <vt:lpstr>PowerPoint Presentation</vt:lpstr>
      <vt:lpstr>PowerPoint Presentation</vt:lpstr>
      <vt:lpstr>Technology Acquisition: Licensing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RIL BPPT Chairman</dc:title>
  <dc:creator>Tatang A. Taufik</dc:creator>
  <cp:lastModifiedBy>Asus</cp:lastModifiedBy>
  <cp:revision>380</cp:revision>
  <cp:lastPrinted>2018-02-14T04:34:14Z</cp:lastPrinted>
  <dcterms:created xsi:type="dcterms:W3CDTF">2012-07-25T07:56:34Z</dcterms:created>
  <dcterms:modified xsi:type="dcterms:W3CDTF">2020-02-26T07:36:26Z</dcterms:modified>
</cp:coreProperties>
</file>